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7" r:id="rId1"/>
  </p:sldMasterIdLst>
  <p:notesMasterIdLst>
    <p:notesMasterId r:id="rId45"/>
  </p:notesMasterIdLst>
  <p:sldIdLst>
    <p:sldId id="11088905" r:id="rId2"/>
    <p:sldId id="1453" r:id="rId3"/>
    <p:sldId id="1455" r:id="rId4"/>
    <p:sldId id="1454" r:id="rId5"/>
    <p:sldId id="256" r:id="rId6"/>
    <p:sldId id="551" r:id="rId7"/>
    <p:sldId id="707" r:id="rId8"/>
    <p:sldId id="708" r:id="rId9"/>
    <p:sldId id="709" r:id="rId10"/>
    <p:sldId id="1456" r:id="rId11"/>
    <p:sldId id="1457" r:id="rId12"/>
    <p:sldId id="317" r:id="rId13"/>
    <p:sldId id="1460" r:id="rId14"/>
    <p:sldId id="280" r:id="rId15"/>
    <p:sldId id="712" r:id="rId16"/>
    <p:sldId id="313" r:id="rId17"/>
    <p:sldId id="316" r:id="rId18"/>
    <p:sldId id="318" r:id="rId19"/>
    <p:sldId id="11088908" r:id="rId20"/>
    <p:sldId id="1458" r:id="rId21"/>
    <p:sldId id="714" r:id="rId22"/>
    <p:sldId id="275" r:id="rId23"/>
    <p:sldId id="305" r:id="rId24"/>
    <p:sldId id="307" r:id="rId25"/>
    <p:sldId id="716" r:id="rId26"/>
    <p:sldId id="271" r:id="rId27"/>
    <p:sldId id="288" r:id="rId28"/>
    <p:sldId id="717" r:id="rId29"/>
    <p:sldId id="11088909" r:id="rId30"/>
    <p:sldId id="11088907" r:id="rId31"/>
    <p:sldId id="1450" r:id="rId32"/>
    <p:sldId id="315" r:id="rId33"/>
    <p:sldId id="293" r:id="rId34"/>
    <p:sldId id="261" r:id="rId35"/>
    <p:sldId id="294" r:id="rId36"/>
    <p:sldId id="295" r:id="rId37"/>
    <p:sldId id="297" r:id="rId38"/>
    <p:sldId id="299" r:id="rId39"/>
    <p:sldId id="718" r:id="rId40"/>
    <p:sldId id="723" r:id="rId41"/>
    <p:sldId id="258" r:id="rId42"/>
    <p:sldId id="1461" r:id="rId43"/>
    <p:sldId id="35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400FF"/>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3" autoAdjust="0"/>
    <p:restoredTop sz="94660"/>
  </p:normalViewPr>
  <p:slideViewPr>
    <p:cSldViewPr snapToGrid="0">
      <p:cViewPr varScale="1">
        <p:scale>
          <a:sx n="65" d="100"/>
          <a:sy n="65"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421E9-90AC-431A-A30B-5D21E6474A0F}"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71FC9-8494-428F-81AA-19CF63111890}" type="slidenum">
              <a:rPr lang="en-US" smtClean="0"/>
              <a:t>‹#›</a:t>
            </a:fld>
            <a:endParaRPr lang="en-US"/>
          </a:p>
        </p:txBody>
      </p:sp>
    </p:spTree>
    <p:extLst>
      <p:ext uri="{BB962C8B-B14F-4D97-AF65-F5344CB8AC3E}">
        <p14:creationId xmlns:p14="http://schemas.microsoft.com/office/powerpoint/2010/main" val="181577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9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364579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971FC9-8494-428F-81AA-19CF63111890}" type="slidenum">
              <a:rPr lang="en-US" smtClean="0"/>
              <a:t>11</a:t>
            </a:fld>
            <a:endParaRPr lang="en-US"/>
          </a:p>
        </p:txBody>
      </p:sp>
    </p:spTree>
    <p:extLst>
      <p:ext uri="{BB962C8B-B14F-4D97-AF65-F5344CB8AC3E}">
        <p14:creationId xmlns:p14="http://schemas.microsoft.com/office/powerpoint/2010/main" val="332322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4"/>
        <p:cNvGrpSpPr/>
        <p:nvPr/>
      </p:nvGrpSpPr>
      <p:grpSpPr>
        <a:xfrm>
          <a:off x="0" y="0"/>
          <a:ext cx="0" cy="0"/>
          <a:chOff x="0" y="0"/>
          <a:chExt cx="0" cy="0"/>
        </a:xfrm>
      </p:grpSpPr>
      <p:sp>
        <p:nvSpPr>
          <p:cNvPr id="10615" name="Google Shape;10615;gf1a6e39073_0_39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6" name="Google Shape;10616;gf1a6e39073_0_39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17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0922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AA79-857E-2EB6-7EF7-39A71D46A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9528A-03E7-3B79-4332-00D4B7AF7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004015-2495-BC4B-E126-415B71C79946}"/>
              </a:ext>
            </a:extLst>
          </p:cNvPr>
          <p:cNvSpPr>
            <a:spLocks noGrp="1"/>
          </p:cNvSpPr>
          <p:nvPr>
            <p:ph type="dt" sz="half" idx="10"/>
          </p:nvPr>
        </p:nvSpPr>
        <p:spPr/>
        <p:txBody>
          <a:bodyPr/>
          <a:lstStyle/>
          <a:p>
            <a:fld id="{11A6662E-FAF4-44BC-88B5-85A7CBFB6D30}" type="datetime1">
              <a:rPr lang="en-US" smtClean="0"/>
              <a:pPr/>
              <a:t>10/11/2025</a:t>
            </a:fld>
            <a:endParaRPr lang="en-US"/>
          </a:p>
        </p:txBody>
      </p:sp>
      <p:sp>
        <p:nvSpPr>
          <p:cNvPr id="5" name="Footer Placeholder 4">
            <a:extLst>
              <a:ext uri="{FF2B5EF4-FFF2-40B4-BE49-F238E27FC236}">
                <a16:creationId xmlns:a16="http://schemas.microsoft.com/office/drawing/2014/main" id="{1713F59C-DA67-5DC4-187E-839285210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A6D13-070D-B17B-5888-60B2D348FCA8}"/>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04505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82A5-715F-0080-29C1-8E042C92A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C4FF5-E431-19F5-ACB4-857E2A55E1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D5FAE-FCF6-6B40-112B-47F6ADB16D8F}"/>
              </a:ext>
            </a:extLst>
          </p:cNvPr>
          <p:cNvSpPr>
            <a:spLocks noGrp="1"/>
          </p:cNvSpPr>
          <p:nvPr>
            <p:ph type="dt" sz="half" idx="10"/>
          </p:nvPr>
        </p:nvSpPr>
        <p:spPr/>
        <p:txBody>
          <a:bodyPr/>
          <a:lstStyle/>
          <a:p>
            <a:fld id="{4C559632-1575-4E14-B53B-3DC3D5ED3947}" type="datetime1">
              <a:rPr lang="en-US" smtClean="0"/>
              <a:t>10/11/2025</a:t>
            </a:fld>
            <a:endParaRPr lang="en-US"/>
          </a:p>
        </p:txBody>
      </p:sp>
      <p:sp>
        <p:nvSpPr>
          <p:cNvPr id="5" name="Footer Placeholder 4">
            <a:extLst>
              <a:ext uri="{FF2B5EF4-FFF2-40B4-BE49-F238E27FC236}">
                <a16:creationId xmlns:a16="http://schemas.microsoft.com/office/drawing/2014/main" id="{C5EF1AB4-5654-D875-25E3-20852E598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D12E-00D2-4B70-9BEF-FA09BBFD859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0081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936FE-9C63-431E-62A7-FFD655CB71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2CF6F-4AD2-9EB9-ED21-425FE57FF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B088-9D6E-58FD-E97C-0A1E6F3DE763}"/>
              </a:ext>
            </a:extLst>
          </p:cNvPr>
          <p:cNvSpPr>
            <a:spLocks noGrp="1"/>
          </p:cNvSpPr>
          <p:nvPr>
            <p:ph type="dt" sz="half" idx="10"/>
          </p:nvPr>
        </p:nvSpPr>
        <p:spPr/>
        <p:txBody>
          <a:bodyPr/>
          <a:lstStyle/>
          <a:p>
            <a:fld id="{CC4A6868-2568-4CC9-B302-F37117B01A6E}" type="datetime1">
              <a:rPr lang="en-US" smtClean="0"/>
              <a:t>10/11/2025</a:t>
            </a:fld>
            <a:endParaRPr lang="en-US"/>
          </a:p>
        </p:txBody>
      </p:sp>
      <p:sp>
        <p:nvSpPr>
          <p:cNvPr id="5" name="Footer Placeholder 4">
            <a:extLst>
              <a:ext uri="{FF2B5EF4-FFF2-40B4-BE49-F238E27FC236}">
                <a16:creationId xmlns:a16="http://schemas.microsoft.com/office/drawing/2014/main" id="{FF3890D8-D797-BE5C-9C53-24EF8AECE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51143-CEC4-2BA4-0E6D-A508A28887F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3540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38303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62CE7DB-1403-6380-815C-72234175FE2E}"/>
              </a:ext>
            </a:extLst>
          </p:cNvPr>
          <p:cNvSpPr>
            <a:spLocks noGrp="1"/>
          </p:cNvSpPr>
          <p:nvPr>
            <p:ph type="dt" sz="half" idx="10"/>
          </p:nvPr>
        </p:nvSpPr>
        <p:spPr/>
        <p:txBody>
          <a:bodyPr/>
          <a:lstStyle>
            <a:lvl1pPr>
              <a:defRPr/>
            </a:lvl1pPr>
          </a:lstStyle>
          <a:p>
            <a:pPr>
              <a:defRPr/>
            </a:pPr>
            <a:fld id="{C3AE1958-DAE0-41BF-AECD-43CD69A57B8E}" type="datetime1">
              <a:rPr lang="en-US" altLang="en-US"/>
              <a:pPr>
                <a:defRPr/>
              </a:pPr>
              <a:t>10/11/2025</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C833DAA0-0B56-A1B3-07FD-ED48479550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CB5FABF-9844-A858-6E21-0BC2463A6F4B}"/>
              </a:ext>
            </a:extLst>
          </p:cNvPr>
          <p:cNvSpPr>
            <a:spLocks noGrp="1"/>
          </p:cNvSpPr>
          <p:nvPr>
            <p:ph type="sldNum" sz="quarter" idx="12"/>
          </p:nvPr>
        </p:nvSpPr>
        <p:spPr/>
        <p:txBody>
          <a:bodyPr/>
          <a:lstStyle>
            <a:lvl1pPr>
              <a:defRPr/>
            </a:lvl1pPr>
          </a:lstStyle>
          <a:p>
            <a:fld id="{5789D104-A82B-4D36-B6FC-651E969C59EB}"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20454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60000" y="1963233"/>
            <a:ext cx="4429600" cy="41284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Font typeface="Anaheim"/>
              <a:buChar char="●"/>
              <a:defRPr sz="1867">
                <a:solidFill>
                  <a:srgbClr val="434343"/>
                </a:solidFill>
              </a:defRPr>
            </a:lvl1pPr>
            <a:lvl2pPr marL="1219170" lvl="1" indent="-423323" rtl="0">
              <a:lnSpc>
                <a:spcPct val="115000"/>
              </a:lnSpc>
              <a:spcBef>
                <a:spcPts val="0"/>
              </a:spcBef>
              <a:spcAft>
                <a:spcPts val="0"/>
              </a:spcAft>
              <a:buClr>
                <a:srgbClr val="595959"/>
              </a:buClr>
              <a:buSzPts val="1400"/>
              <a:buFont typeface="Anaheim"/>
              <a:buChar char="○"/>
              <a:defRPr>
                <a:solidFill>
                  <a:srgbClr val="434343"/>
                </a:solidFill>
              </a:defRPr>
            </a:lvl2pPr>
            <a:lvl3pPr marL="1828754" lvl="2" indent="-423323" rtl="0">
              <a:lnSpc>
                <a:spcPct val="115000"/>
              </a:lnSpc>
              <a:spcBef>
                <a:spcPts val="0"/>
              </a:spcBef>
              <a:spcAft>
                <a:spcPts val="0"/>
              </a:spcAft>
              <a:buClr>
                <a:srgbClr val="595959"/>
              </a:buClr>
              <a:buSzPts val="1400"/>
              <a:buFont typeface="Anaheim"/>
              <a:buChar char="■"/>
              <a:defRPr>
                <a:solidFill>
                  <a:srgbClr val="434343"/>
                </a:solidFill>
              </a:defRPr>
            </a:lvl3pPr>
            <a:lvl4pPr marL="2438339" lvl="3" indent="-423323" rtl="0">
              <a:lnSpc>
                <a:spcPct val="115000"/>
              </a:lnSpc>
              <a:spcBef>
                <a:spcPts val="0"/>
              </a:spcBef>
              <a:spcAft>
                <a:spcPts val="0"/>
              </a:spcAft>
              <a:buClr>
                <a:srgbClr val="595959"/>
              </a:buClr>
              <a:buSzPts val="1400"/>
              <a:buFont typeface="Anaheim"/>
              <a:buChar char="●"/>
              <a:defRPr>
                <a:solidFill>
                  <a:srgbClr val="434343"/>
                </a:solidFill>
              </a:defRPr>
            </a:lvl4pPr>
            <a:lvl5pPr marL="3047924" lvl="4" indent="-423323" rtl="0">
              <a:lnSpc>
                <a:spcPct val="115000"/>
              </a:lnSpc>
              <a:spcBef>
                <a:spcPts val="0"/>
              </a:spcBef>
              <a:spcAft>
                <a:spcPts val="0"/>
              </a:spcAft>
              <a:buClr>
                <a:srgbClr val="595959"/>
              </a:buClr>
              <a:buSzPts val="1400"/>
              <a:buFont typeface="Anaheim"/>
              <a:buChar char="○"/>
              <a:defRPr>
                <a:solidFill>
                  <a:srgbClr val="434343"/>
                </a:solidFill>
              </a:defRPr>
            </a:lvl5pPr>
            <a:lvl6pPr marL="3657509" lvl="5" indent="-423323" rtl="0">
              <a:lnSpc>
                <a:spcPct val="115000"/>
              </a:lnSpc>
              <a:spcBef>
                <a:spcPts val="0"/>
              </a:spcBef>
              <a:spcAft>
                <a:spcPts val="0"/>
              </a:spcAft>
              <a:buClr>
                <a:srgbClr val="595959"/>
              </a:buClr>
              <a:buSzPts val="1400"/>
              <a:buFont typeface="Anaheim"/>
              <a:buChar char="■"/>
              <a:defRPr>
                <a:solidFill>
                  <a:srgbClr val="434343"/>
                </a:solidFill>
              </a:defRPr>
            </a:lvl6pPr>
            <a:lvl7pPr marL="4267093" lvl="6" indent="-423323" rtl="0">
              <a:lnSpc>
                <a:spcPct val="115000"/>
              </a:lnSpc>
              <a:spcBef>
                <a:spcPts val="0"/>
              </a:spcBef>
              <a:spcAft>
                <a:spcPts val="0"/>
              </a:spcAft>
              <a:buClr>
                <a:srgbClr val="595959"/>
              </a:buClr>
              <a:buSzPts val="1400"/>
              <a:buFont typeface="Anaheim"/>
              <a:buChar char="●"/>
              <a:defRPr>
                <a:solidFill>
                  <a:srgbClr val="434343"/>
                </a:solidFill>
              </a:defRPr>
            </a:lvl7pPr>
            <a:lvl8pPr marL="4876678" lvl="7" indent="-423323" rtl="0">
              <a:lnSpc>
                <a:spcPct val="115000"/>
              </a:lnSpc>
              <a:spcBef>
                <a:spcPts val="0"/>
              </a:spcBef>
              <a:spcAft>
                <a:spcPts val="0"/>
              </a:spcAft>
              <a:buClr>
                <a:srgbClr val="595959"/>
              </a:buClr>
              <a:buSzPts val="1400"/>
              <a:buFont typeface="Anaheim"/>
              <a:buChar char="○"/>
              <a:defRPr>
                <a:solidFill>
                  <a:srgbClr val="434343"/>
                </a:solidFill>
              </a:defRPr>
            </a:lvl8pPr>
            <a:lvl9pPr marL="5486263" lvl="8" indent="-423323"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Tree>
    <p:extLst>
      <p:ext uri="{BB962C8B-B14F-4D97-AF65-F5344CB8AC3E}">
        <p14:creationId xmlns:p14="http://schemas.microsoft.com/office/powerpoint/2010/main" val="6033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3C1A-D1EC-2BE5-FA2B-9850BB4B7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039F7-72AC-D087-65B6-E186F358A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3BA55-3668-57C5-1B18-EC720DA80D92}"/>
              </a:ext>
            </a:extLst>
          </p:cNvPr>
          <p:cNvSpPr>
            <a:spLocks noGrp="1"/>
          </p:cNvSpPr>
          <p:nvPr>
            <p:ph type="dt" sz="half" idx="10"/>
          </p:nvPr>
        </p:nvSpPr>
        <p:spPr/>
        <p:txBody>
          <a:bodyPr/>
          <a:lstStyle/>
          <a:p>
            <a:fld id="{0055F08A-1E71-4B2B-BB49-E743F2903911}" type="datetime1">
              <a:rPr lang="en-US" smtClean="0"/>
              <a:t>10/11/2025</a:t>
            </a:fld>
            <a:endParaRPr lang="en-US" dirty="0"/>
          </a:p>
        </p:txBody>
      </p:sp>
      <p:sp>
        <p:nvSpPr>
          <p:cNvPr id="5" name="Footer Placeholder 4">
            <a:extLst>
              <a:ext uri="{FF2B5EF4-FFF2-40B4-BE49-F238E27FC236}">
                <a16:creationId xmlns:a16="http://schemas.microsoft.com/office/drawing/2014/main" id="{CDB1AD0A-AD49-A25C-A444-509D27524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6C7FD-CEEC-0F86-0930-EC9485077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8509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ABBB-E00B-99FE-7DC3-B85A78B48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CE011-3DAD-D000-BDFC-DEC23B770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A4C9E4-C165-045B-8496-65950DF4A20E}"/>
              </a:ext>
            </a:extLst>
          </p:cNvPr>
          <p:cNvSpPr>
            <a:spLocks noGrp="1"/>
          </p:cNvSpPr>
          <p:nvPr>
            <p:ph type="dt" sz="half" idx="10"/>
          </p:nvPr>
        </p:nvSpPr>
        <p:spPr/>
        <p:txBody>
          <a:bodyPr/>
          <a:lstStyle/>
          <a:p>
            <a:fld id="{15417D9E-721A-44BB-8863-9873FE64DA75}" type="datetime1">
              <a:rPr lang="en-US" smtClean="0"/>
              <a:t>10/11/2025</a:t>
            </a:fld>
            <a:endParaRPr lang="en-US"/>
          </a:p>
        </p:txBody>
      </p:sp>
      <p:sp>
        <p:nvSpPr>
          <p:cNvPr id="5" name="Footer Placeholder 4">
            <a:extLst>
              <a:ext uri="{FF2B5EF4-FFF2-40B4-BE49-F238E27FC236}">
                <a16:creationId xmlns:a16="http://schemas.microsoft.com/office/drawing/2014/main" id="{94612ED0-CE2A-3485-CD06-6F78007F4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F94F4-CFEB-4C76-A976-61E3016A2987}"/>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2799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6C11-891E-488B-A402-DBD0AE832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C332CB-D119-6BFA-D5E0-EAE08E5617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2CE8E-D648-3292-D4D0-AE1BDB02A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F4A8C-4BAD-AD4D-0976-9D76D69A42CE}"/>
              </a:ext>
            </a:extLst>
          </p:cNvPr>
          <p:cNvSpPr>
            <a:spLocks noGrp="1"/>
          </p:cNvSpPr>
          <p:nvPr>
            <p:ph type="dt" sz="half" idx="10"/>
          </p:nvPr>
        </p:nvSpPr>
        <p:spPr/>
        <p:txBody>
          <a:bodyPr/>
          <a:lstStyle/>
          <a:p>
            <a:fld id="{5F31DA2F-80B8-49CF-99FB-5ABCA53A607A}" type="datetime1">
              <a:rPr lang="en-US" smtClean="0"/>
              <a:t>10/11/2025</a:t>
            </a:fld>
            <a:endParaRPr lang="en-US"/>
          </a:p>
        </p:txBody>
      </p:sp>
      <p:sp>
        <p:nvSpPr>
          <p:cNvPr id="6" name="Footer Placeholder 5">
            <a:extLst>
              <a:ext uri="{FF2B5EF4-FFF2-40B4-BE49-F238E27FC236}">
                <a16:creationId xmlns:a16="http://schemas.microsoft.com/office/drawing/2014/main" id="{80621789-DF86-989E-D6C7-417E6FF0A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46995-8643-09A8-667C-D28768BAA30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3392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E36A-E5A0-5E82-96FD-8D0BB020B8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D222A-18F4-B8B4-7D72-667C5131A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BF250-FDFB-5C65-41AE-7A271529FC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C6C29-82AA-2FC8-2D1C-E15B7A48E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B438A0-714D-2B51-201E-F18C4EF7E6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39AE4-39A6-25BC-E293-C1EB0979CFF0}"/>
              </a:ext>
            </a:extLst>
          </p:cNvPr>
          <p:cNvSpPr>
            <a:spLocks noGrp="1"/>
          </p:cNvSpPr>
          <p:nvPr>
            <p:ph type="dt" sz="half" idx="10"/>
          </p:nvPr>
        </p:nvSpPr>
        <p:spPr/>
        <p:txBody>
          <a:bodyPr/>
          <a:lstStyle/>
          <a:p>
            <a:fld id="{28852172-E6C9-4B6C-929A-A9DE3837BBF1}" type="datetime1">
              <a:rPr lang="en-US" smtClean="0"/>
              <a:t>10/11/2025</a:t>
            </a:fld>
            <a:endParaRPr lang="en-US"/>
          </a:p>
        </p:txBody>
      </p:sp>
      <p:sp>
        <p:nvSpPr>
          <p:cNvPr id="8" name="Footer Placeholder 7">
            <a:extLst>
              <a:ext uri="{FF2B5EF4-FFF2-40B4-BE49-F238E27FC236}">
                <a16:creationId xmlns:a16="http://schemas.microsoft.com/office/drawing/2014/main" id="{F03D8F8C-83D2-0EFA-A3F2-FFB9825F75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ECF94E-0BF2-46E7-BD11-999539671D9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134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2E17-02D6-F792-F732-7540B7C51F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338917-9920-609D-5B69-B68631E5167E}"/>
              </a:ext>
            </a:extLst>
          </p:cNvPr>
          <p:cNvSpPr>
            <a:spLocks noGrp="1"/>
          </p:cNvSpPr>
          <p:nvPr>
            <p:ph type="dt" sz="half" idx="10"/>
          </p:nvPr>
        </p:nvSpPr>
        <p:spPr/>
        <p:txBody>
          <a:bodyPr/>
          <a:lstStyle/>
          <a:p>
            <a:fld id="{3AB41CFF-90C9-47B3-9DA1-F2BF8D839F7E}" type="datetime1">
              <a:rPr lang="en-US" smtClean="0"/>
              <a:t>10/11/2025</a:t>
            </a:fld>
            <a:endParaRPr lang="en-US"/>
          </a:p>
        </p:txBody>
      </p:sp>
      <p:sp>
        <p:nvSpPr>
          <p:cNvPr id="4" name="Footer Placeholder 3">
            <a:extLst>
              <a:ext uri="{FF2B5EF4-FFF2-40B4-BE49-F238E27FC236}">
                <a16:creationId xmlns:a16="http://schemas.microsoft.com/office/drawing/2014/main" id="{518E29E3-1B8B-EB33-E1C7-8044EB09A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9A773-B4C6-746D-4314-7D45DFD74B60}"/>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8318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87FA4-864C-CFD4-5673-000D65B9B3EF}"/>
              </a:ext>
            </a:extLst>
          </p:cNvPr>
          <p:cNvSpPr>
            <a:spLocks noGrp="1"/>
          </p:cNvSpPr>
          <p:nvPr>
            <p:ph type="dt" sz="half" idx="10"/>
          </p:nvPr>
        </p:nvSpPr>
        <p:spPr/>
        <p:txBody>
          <a:bodyPr/>
          <a:lstStyle/>
          <a:p>
            <a:fld id="{F06048FA-06AB-4884-A69B-986B96E68A24}" type="datetime1">
              <a:rPr lang="en-US" smtClean="0"/>
              <a:t>10/11/2025</a:t>
            </a:fld>
            <a:endParaRPr lang="en-US"/>
          </a:p>
        </p:txBody>
      </p:sp>
      <p:sp>
        <p:nvSpPr>
          <p:cNvPr id="3" name="Footer Placeholder 2">
            <a:extLst>
              <a:ext uri="{FF2B5EF4-FFF2-40B4-BE49-F238E27FC236}">
                <a16:creationId xmlns:a16="http://schemas.microsoft.com/office/drawing/2014/main" id="{FFD7E56B-E6F6-1168-45E2-4A0E2B1161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8FAA6D-E96A-AFEE-950B-BBF7E4B4917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9563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EA640-1FCC-AA0C-7C63-44CCA4E2C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15644-65A7-29BB-96D5-A1972EF67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A99CAA-A5E4-069E-CF42-C01559AFA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83B51-997D-6496-8819-DEB6C6662751}"/>
              </a:ext>
            </a:extLst>
          </p:cNvPr>
          <p:cNvSpPr>
            <a:spLocks noGrp="1"/>
          </p:cNvSpPr>
          <p:nvPr>
            <p:ph type="dt" sz="half" idx="10"/>
          </p:nvPr>
        </p:nvSpPr>
        <p:spPr/>
        <p:txBody>
          <a:bodyPr/>
          <a:lstStyle/>
          <a:p>
            <a:fld id="{50DB7ABA-0172-4F9C-889D-567164F66BCD}" type="datetime1">
              <a:rPr lang="en-US" smtClean="0"/>
              <a:t>10/11/2025</a:t>
            </a:fld>
            <a:endParaRPr lang="en-US"/>
          </a:p>
        </p:txBody>
      </p:sp>
      <p:sp>
        <p:nvSpPr>
          <p:cNvPr id="6" name="Footer Placeholder 5">
            <a:extLst>
              <a:ext uri="{FF2B5EF4-FFF2-40B4-BE49-F238E27FC236}">
                <a16:creationId xmlns:a16="http://schemas.microsoft.com/office/drawing/2014/main" id="{57F2A0CB-55DC-80DF-7740-C5E57FBDB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334B2-F6FF-C6B0-144B-087BC481AB7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8835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21E3-0F19-AD19-6983-87B0E808F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325A9-126A-8E88-D9C1-81CC116EF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C190BA-8FCC-77BA-AD66-A7F112B5F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1242E-3D7E-6D77-DFFC-89D36EE859F5}"/>
              </a:ext>
            </a:extLst>
          </p:cNvPr>
          <p:cNvSpPr>
            <a:spLocks noGrp="1"/>
          </p:cNvSpPr>
          <p:nvPr>
            <p:ph type="dt" sz="half" idx="10"/>
          </p:nvPr>
        </p:nvSpPr>
        <p:spPr/>
        <p:txBody>
          <a:bodyPr/>
          <a:lstStyle/>
          <a:p>
            <a:fld id="{78AC6A5B-8AE7-4A41-B5A7-9ADC6686DC18}" type="datetime1">
              <a:rPr lang="en-US" smtClean="0"/>
              <a:t>10/11/2025</a:t>
            </a:fld>
            <a:endParaRPr lang="en-US"/>
          </a:p>
        </p:txBody>
      </p:sp>
      <p:sp>
        <p:nvSpPr>
          <p:cNvPr id="6" name="Footer Placeholder 5">
            <a:extLst>
              <a:ext uri="{FF2B5EF4-FFF2-40B4-BE49-F238E27FC236}">
                <a16:creationId xmlns:a16="http://schemas.microsoft.com/office/drawing/2014/main" id="{B9902783-F5F8-8B31-3ACB-FCCFE0656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30F25-C7C9-CB7E-6D7B-3EE41AE6E74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1640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73B558-B897-6552-3EE6-D7F74A87F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0115D-0158-02AE-4161-E3A7DD95D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3B14-3D55-EF54-50C2-28ACAA935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10/11/2025</a:t>
            </a:fld>
            <a:endParaRPr lang="en-US" dirty="0"/>
          </a:p>
        </p:txBody>
      </p:sp>
      <p:sp>
        <p:nvSpPr>
          <p:cNvPr id="5" name="Footer Placeholder 4">
            <a:extLst>
              <a:ext uri="{FF2B5EF4-FFF2-40B4-BE49-F238E27FC236}">
                <a16:creationId xmlns:a16="http://schemas.microsoft.com/office/drawing/2014/main" id="{96F17F2B-F2EA-D721-7177-1FBC5DFC7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B66C6E-49BC-B900-61F0-209C43EF5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0734549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8" Type="http://schemas.openxmlformats.org/officeDocument/2006/relationships/hyperlink" Target="http://vi.wikipedia.org/wiki/Ch%C3%BAa_Tr%E1%BB%8Bnh" TargetMode="External"/><Relationship Id="rId3" Type="http://schemas.openxmlformats.org/officeDocument/2006/relationships/image" Target="../media/image35.jpeg"/><Relationship Id="rId7" Type="http://schemas.openxmlformats.org/officeDocument/2006/relationships/hyperlink" Target="http://vi.wikipedia.org/wiki/Kh%E1%BB%9Fi_ngh%C4%A9a_n%C3%B4ng_d%C3%A2n_%C4%90%C3%A0ng_Ngo%C3%A0i" TargetMode="Externa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hyperlink" Target="http://vi.wikipedia.org/wiki/Th%C3%A1i_B%C3%ACnh" TargetMode="External"/><Relationship Id="rId5" Type="http://schemas.openxmlformats.org/officeDocument/2006/relationships/hyperlink" Target="http://vi.wikipedia.org/wiki/V%C5%A9_Th%C6%B0" TargetMode="External"/><Relationship Id="rId4" Type="http://schemas.openxmlformats.org/officeDocument/2006/relationships/hyperlink" Target="http://vi.wikipedia.org/wiki/Nguy%C3%AAn_X%C3%A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hyperlink" Target="http://vi.wikipedia.org/wiki/Kh%E1%BB%9Fi_ngh%C4%A9a_n%C3%B4ng_d%C3%A2n_%C4%90%C3%A0ng_Ngo%C3%A0i" TargetMode="External"/><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hyperlink" Target="http://vi.wikipedia.org/wiki/Ch%C3%BAa_Tr%E1%BB%8Bn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vi.wikipedia.org/wiki/Vi%E1%BB%87t_Nam" TargetMode="Externa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hyperlink" Target="http://vi.wikipedia.org/wiki/H%E1%BA%A3i_D%C6%B0%C6%A1ng" TargetMode="External"/><Relationship Id="rId5" Type="http://schemas.openxmlformats.org/officeDocument/2006/relationships/hyperlink" Target="http://vi.wikipedia.org/wiki/Thanh_H%C3%A0" TargetMode="External"/><Relationship Id="rId4" Type="http://schemas.openxmlformats.org/officeDocument/2006/relationships/hyperlink" Target="http://vi.wikipedia.org/wiki/175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gif"/><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slide" Target="slide39.xml"/><Relationship Id="rId3" Type="http://schemas.openxmlformats.org/officeDocument/2006/relationships/slide" Target="slide38.xml"/><Relationship Id="rId7" Type="http://schemas.openxmlformats.org/officeDocument/2006/relationships/slide" Target="slide35.xml"/><Relationship Id="rId12" Type="http://schemas.openxmlformats.org/officeDocument/2006/relationships/image" Target="../media/image68.jpeg"/><Relationship Id="rId2" Type="http://schemas.openxmlformats.org/officeDocument/2006/relationships/image" Target="../media/image65.gif"/><Relationship Id="rId16" Type="http://schemas.openxmlformats.org/officeDocument/2006/relationships/image" Target="../media/image58.gif"/><Relationship Id="rId1" Type="http://schemas.openxmlformats.org/officeDocument/2006/relationships/slideLayout" Target="../slideLayouts/slideLayout13.xml"/><Relationship Id="rId6" Type="http://schemas.openxmlformats.org/officeDocument/2006/relationships/image" Target="../media/image66.jpeg"/><Relationship Id="rId11" Type="http://schemas.openxmlformats.org/officeDocument/2006/relationships/slide" Target="slide37.xml"/><Relationship Id="rId5" Type="http://schemas.openxmlformats.org/officeDocument/2006/relationships/slide" Target="slide36.xml"/><Relationship Id="rId15" Type="http://schemas.openxmlformats.org/officeDocument/2006/relationships/slide" Target="slide41.xml"/><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slide" Target="slide40.xml"/><Relationship Id="rId1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descr="Low Angle View Of Clouds In Sky">
            <a:extLst>
              <a:ext uri="{FF2B5EF4-FFF2-40B4-BE49-F238E27FC236}">
                <a16:creationId xmlns:a16="http://schemas.microsoft.com/office/drawing/2014/main" id="{AE08C3F8-1683-A73B-3D3E-6C719C84F769}"/>
              </a:ext>
            </a:extLst>
          </p:cNvPr>
          <p:cNvPicPr>
            <a:picLocks noChangeAspect="1"/>
          </p:cNvPicPr>
          <p:nvPr/>
        </p:nvPicPr>
        <p:blipFill rotWithShape="1">
          <a:blip r:embed="rId2"/>
          <a:srcRect l="5341" r="5644" b="2"/>
          <a:stretch/>
        </p:blipFill>
        <p:spPr>
          <a:xfrm>
            <a:off x="1" y="1282"/>
            <a:ext cx="12191999" cy="6856719"/>
          </a:xfrm>
          <a:prstGeom prst="rect">
            <a:avLst/>
          </a:prstGeom>
        </p:spPr>
      </p:pic>
      <p:sp>
        <p:nvSpPr>
          <p:cNvPr id="2" name="TextBox 1">
            <a:extLst>
              <a:ext uri="{FF2B5EF4-FFF2-40B4-BE49-F238E27FC236}">
                <a16:creationId xmlns:a16="http://schemas.microsoft.com/office/drawing/2014/main" id="{274854AD-AAF2-A104-7BEB-45A992C71DE2}"/>
              </a:ext>
            </a:extLst>
          </p:cNvPr>
          <p:cNvSpPr txBox="1"/>
          <p:nvPr/>
        </p:nvSpPr>
        <p:spPr>
          <a:xfrm>
            <a:off x="3810000" y="1192391"/>
            <a:ext cx="4572000" cy="553998"/>
          </a:xfrm>
          <a:prstGeom prst="rect">
            <a:avLst/>
          </a:prstGeom>
          <a:noFill/>
        </p:spPr>
        <p:txBody>
          <a:bodyPr wrap="square">
            <a:spAutoFit/>
          </a:bodyPr>
          <a:lstStyle/>
          <a:p>
            <a:pPr algn="ctr" eaLnBrk="1" fontAlgn="base" hangingPunct="1">
              <a:spcBef>
                <a:spcPct val="0"/>
              </a:spcBef>
              <a:spcAft>
                <a:spcPct val="0"/>
              </a:spcAft>
            </a:pPr>
            <a:r>
              <a:rPr lang="en-US" altLang="vi-VN" sz="15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THẮNG LỢI</a:t>
            </a:r>
          </a:p>
          <a:p>
            <a:pPr algn="ctr" eaLnBrk="1" fontAlgn="base" hangingPunct="1">
              <a:spcBef>
                <a:spcPct val="0"/>
              </a:spcBef>
              <a:spcAft>
                <a:spcPct val="0"/>
              </a:spcAft>
            </a:pPr>
            <a:r>
              <a:rPr lang="en-US" altLang="vi-VN" sz="15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26" name="WordArt 11">
            <a:extLst>
              <a:ext uri="{FF2B5EF4-FFF2-40B4-BE49-F238E27FC236}">
                <a16:creationId xmlns:a16="http://schemas.microsoft.com/office/drawing/2014/main" id="{1C6B6874-C4D0-9F2A-EDB8-DBD51ADD041C}"/>
              </a:ext>
            </a:extLst>
          </p:cNvPr>
          <p:cNvSpPr>
            <a:spLocks noChangeArrowheads="1" noChangeShapeType="1" noTextEdit="1"/>
          </p:cNvSpPr>
          <p:nvPr/>
        </p:nvSpPr>
        <p:spPr bwMode="auto">
          <a:xfrm>
            <a:off x="2898759" y="2205492"/>
            <a:ext cx="6929988" cy="1655817"/>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2699"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27" name="Group 2">
            <a:extLst>
              <a:ext uri="{FF2B5EF4-FFF2-40B4-BE49-F238E27FC236}">
                <a16:creationId xmlns:a16="http://schemas.microsoft.com/office/drawing/2014/main" id="{5FA1B595-C87C-15B1-9DD9-BF81289248FF}"/>
              </a:ext>
            </a:extLst>
          </p:cNvPr>
          <p:cNvGrpSpPr>
            <a:grpSpLocks noChangeAspect="1"/>
          </p:cNvGrpSpPr>
          <p:nvPr/>
        </p:nvGrpSpPr>
        <p:grpSpPr bwMode="auto">
          <a:xfrm>
            <a:off x="4815911" y="3861308"/>
            <a:ext cx="4231796" cy="2044203"/>
            <a:chOff x="0" y="0"/>
            <a:chExt cx="5460" cy="3810"/>
          </a:xfrm>
        </p:grpSpPr>
        <p:sp>
          <p:nvSpPr>
            <p:cNvPr id="28" name="AutoShape 3">
              <a:extLst>
                <a:ext uri="{FF2B5EF4-FFF2-40B4-BE49-F238E27FC236}">
                  <a16:creationId xmlns:a16="http://schemas.microsoft.com/office/drawing/2014/main" id="{F93B201F-E96A-8C32-86D2-DBC614146411}"/>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349">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29" name="Freeform 4">
              <a:extLst>
                <a:ext uri="{FF2B5EF4-FFF2-40B4-BE49-F238E27FC236}">
                  <a16:creationId xmlns:a16="http://schemas.microsoft.com/office/drawing/2014/main" id="{38CE255D-48FC-1B3C-CB20-C92915BC84A8}"/>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5">
              <a:extLst>
                <a:ext uri="{FF2B5EF4-FFF2-40B4-BE49-F238E27FC236}">
                  <a16:creationId xmlns:a16="http://schemas.microsoft.com/office/drawing/2014/main" id="{08EF8586-1601-5D5D-B5D8-ABD9D19B1E2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6">
              <a:extLst>
                <a:ext uri="{FF2B5EF4-FFF2-40B4-BE49-F238E27FC236}">
                  <a16:creationId xmlns:a16="http://schemas.microsoft.com/office/drawing/2014/main" id="{3FBAECE1-D085-7146-6CBC-348C4297FEA2}"/>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7">
              <a:extLst>
                <a:ext uri="{FF2B5EF4-FFF2-40B4-BE49-F238E27FC236}">
                  <a16:creationId xmlns:a16="http://schemas.microsoft.com/office/drawing/2014/main" id="{FBF6B780-E919-B6A9-0970-97640EA90D6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8">
              <a:extLst>
                <a:ext uri="{FF2B5EF4-FFF2-40B4-BE49-F238E27FC236}">
                  <a16:creationId xmlns:a16="http://schemas.microsoft.com/office/drawing/2014/main" id="{3A1F295D-6892-1AC8-2A1C-73BB50B4B7B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9">
              <a:extLst>
                <a:ext uri="{FF2B5EF4-FFF2-40B4-BE49-F238E27FC236}">
                  <a16:creationId xmlns:a16="http://schemas.microsoft.com/office/drawing/2014/main" id="{EA66617F-ACDF-BEC6-F99E-61AC897BB888}"/>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5" name="Freeform 10">
              <a:extLst>
                <a:ext uri="{FF2B5EF4-FFF2-40B4-BE49-F238E27FC236}">
                  <a16:creationId xmlns:a16="http://schemas.microsoft.com/office/drawing/2014/main" id="{E365FDAC-807A-0F95-377D-5A61E6D0E4E2}"/>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6" name="Freeform 11">
              <a:extLst>
                <a:ext uri="{FF2B5EF4-FFF2-40B4-BE49-F238E27FC236}">
                  <a16:creationId xmlns:a16="http://schemas.microsoft.com/office/drawing/2014/main" id="{71FCEBE4-2D51-11B8-421C-5D619F32B565}"/>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7" name="Freeform 12">
              <a:extLst>
                <a:ext uri="{FF2B5EF4-FFF2-40B4-BE49-F238E27FC236}">
                  <a16:creationId xmlns:a16="http://schemas.microsoft.com/office/drawing/2014/main" id="{ADA4CE04-7BFD-BCF5-ABE3-15BD86D14E4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8" name="Freeform 13">
              <a:extLst>
                <a:ext uri="{FF2B5EF4-FFF2-40B4-BE49-F238E27FC236}">
                  <a16:creationId xmlns:a16="http://schemas.microsoft.com/office/drawing/2014/main" id="{30DEAF3B-F1F6-B774-4398-345366D5D5B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9" name="Freeform 14">
              <a:extLst>
                <a:ext uri="{FF2B5EF4-FFF2-40B4-BE49-F238E27FC236}">
                  <a16:creationId xmlns:a16="http://schemas.microsoft.com/office/drawing/2014/main" id="{717B86F5-0789-5510-DEF6-4EC8F68417F6}"/>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0" name="Freeform 15">
              <a:extLst>
                <a:ext uri="{FF2B5EF4-FFF2-40B4-BE49-F238E27FC236}">
                  <a16:creationId xmlns:a16="http://schemas.microsoft.com/office/drawing/2014/main" id="{57396479-BAB3-7638-B9FA-3B876A149BC0}"/>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1" name="Freeform 16">
              <a:extLst>
                <a:ext uri="{FF2B5EF4-FFF2-40B4-BE49-F238E27FC236}">
                  <a16:creationId xmlns:a16="http://schemas.microsoft.com/office/drawing/2014/main" id="{A5F86331-EAA9-F3F4-4292-E125C44DB275}"/>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2" name="Freeform 17">
              <a:extLst>
                <a:ext uri="{FF2B5EF4-FFF2-40B4-BE49-F238E27FC236}">
                  <a16:creationId xmlns:a16="http://schemas.microsoft.com/office/drawing/2014/main" id="{95BAB65E-C2B2-C17F-0AB9-BD89AF58DC4D}"/>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3" name="Freeform 18">
              <a:extLst>
                <a:ext uri="{FF2B5EF4-FFF2-40B4-BE49-F238E27FC236}">
                  <a16:creationId xmlns:a16="http://schemas.microsoft.com/office/drawing/2014/main" id="{99E113CA-4E05-5D03-057F-796F992AFE2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4" name="Freeform 19">
              <a:extLst>
                <a:ext uri="{FF2B5EF4-FFF2-40B4-BE49-F238E27FC236}">
                  <a16:creationId xmlns:a16="http://schemas.microsoft.com/office/drawing/2014/main" id="{3B4C0394-7BE2-EB13-46CD-9BE1E67F33F8}"/>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5" name="Freeform 20">
              <a:extLst>
                <a:ext uri="{FF2B5EF4-FFF2-40B4-BE49-F238E27FC236}">
                  <a16:creationId xmlns:a16="http://schemas.microsoft.com/office/drawing/2014/main" id="{5D279A8E-CCDF-1C71-750E-D4E6D235A7D1}"/>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6" name="Freeform 21">
              <a:extLst>
                <a:ext uri="{FF2B5EF4-FFF2-40B4-BE49-F238E27FC236}">
                  <a16:creationId xmlns:a16="http://schemas.microsoft.com/office/drawing/2014/main" id="{6313CBCD-68F7-513F-9B7D-75682EF8476E}"/>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47" name="Freeform 22">
              <a:extLst>
                <a:ext uri="{FF2B5EF4-FFF2-40B4-BE49-F238E27FC236}">
                  <a16:creationId xmlns:a16="http://schemas.microsoft.com/office/drawing/2014/main" id="{22AE9B90-FE06-07B6-CCBB-7FE756F50B71}"/>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49">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835220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D98EE-E8E6-C12B-1FDB-A487D824514B}"/>
              </a:ext>
            </a:extLst>
          </p:cNvPr>
          <p:cNvPicPr>
            <a:picLocks noChangeAspect="1"/>
          </p:cNvPicPr>
          <p:nvPr/>
        </p:nvPicPr>
        <p:blipFill rotWithShape="1">
          <a:blip r:embed="rId2"/>
          <a:srcRect l="5235" r="5364" b="-2"/>
          <a:stretch/>
        </p:blipFill>
        <p:spPr>
          <a:xfrm>
            <a:off x="5162052" y="4069422"/>
            <a:ext cx="6105382" cy="2750951"/>
          </a:xfrm>
          <a:prstGeom prst="rect">
            <a:avLst/>
          </a:prstGeom>
        </p:spPr>
      </p:pic>
      <p:pic>
        <p:nvPicPr>
          <p:cNvPr id="13" name="Picture 12">
            <a:extLst>
              <a:ext uri="{FF2B5EF4-FFF2-40B4-BE49-F238E27FC236}">
                <a16:creationId xmlns:a16="http://schemas.microsoft.com/office/drawing/2014/main" id="{013A289E-645E-0DB5-6ED3-FA3F4B321785}"/>
              </a:ext>
            </a:extLst>
          </p:cNvPr>
          <p:cNvPicPr>
            <a:picLocks noChangeAspect="1"/>
          </p:cNvPicPr>
          <p:nvPr/>
        </p:nvPicPr>
        <p:blipFill rotWithShape="1">
          <a:blip r:embed="rId3"/>
          <a:srcRect l="11784"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Picture 14">
            <a:extLst>
              <a:ext uri="{FF2B5EF4-FFF2-40B4-BE49-F238E27FC236}">
                <a16:creationId xmlns:a16="http://schemas.microsoft.com/office/drawing/2014/main" id="{407434A8-5F4B-515A-8148-1371431DFD45}"/>
              </a:ext>
            </a:extLst>
          </p:cNvPr>
          <p:cNvPicPr>
            <a:picLocks noChangeAspect="1"/>
          </p:cNvPicPr>
          <p:nvPr/>
        </p:nvPicPr>
        <p:blipFill rotWithShape="1">
          <a:blip r:embed="rId4"/>
          <a:srcRect t="28774" r="-2" b="8229"/>
          <a:stretch/>
        </p:blipFill>
        <p:spPr>
          <a:xfrm>
            <a:off x="7279913" y="-69768"/>
            <a:ext cx="3987521" cy="2811125"/>
          </a:xfrm>
          <a:prstGeom prst="rect">
            <a:avLst/>
          </a:prstGeom>
        </p:spPr>
      </p:pic>
      <p:sp>
        <p:nvSpPr>
          <p:cNvPr id="20" name="Rectangle 19">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a:extLst>
              <a:ext uri="{FF2B5EF4-FFF2-40B4-BE49-F238E27FC236}">
                <a16:creationId xmlns:a16="http://schemas.microsoft.com/office/drawing/2014/main" id="{28C0C089-5679-EC3E-DD2E-FEA346BD1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07048"/>
            <a:ext cx="5001185" cy="271332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C243873-2882-CF19-7B70-5B21360F14AF}"/>
              </a:ext>
            </a:extLst>
          </p:cNvPr>
          <p:cNvSpPr txBox="1"/>
          <p:nvPr/>
        </p:nvSpPr>
        <p:spPr>
          <a:xfrm>
            <a:off x="5001185" y="2828835"/>
            <a:ext cx="6422719" cy="1569660"/>
          </a:xfrm>
          <a:prstGeom prst="rect">
            <a:avLst/>
          </a:prstGeom>
          <a:solidFill>
            <a:schemeClr val="accent4">
              <a:lumMod val="20000"/>
              <a:lumOff val="80000"/>
            </a:schemeClr>
          </a:solid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Dựa 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a:t>
            </a:r>
            <a:r>
              <a:rPr lang="vi-VN" sz="2400" dirty="0">
                <a:latin typeface="Times New Roman" panose="02020603050405020304" pitchFamily="18" charset="0"/>
                <a:cs typeface="Times New Roman" panose="02020603050405020304" pitchFamily="18" charset="0"/>
              </a:rPr>
              <a:t> sgk tr.</a:t>
            </a:r>
            <a:r>
              <a:rPr lang="en-US" sz="2400" dirty="0">
                <a:latin typeface="Times New Roman" panose="02020603050405020304" pitchFamily="18" charset="0"/>
                <a:cs typeface="Times New Roman" panose="02020603050405020304" pitchFamily="18" charset="0"/>
              </a:rPr>
              <a:t>38: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hãy đặt tên cho những bức tranh sau đây, từ đó nhận xét về chính quyền phong kiến Đàng Ngoài giữa thế kỉ XVIII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endParaRPr lang="en-US" sz="2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FA8F0EB-A8EA-EC69-4638-EBAAC612C0A8}"/>
              </a:ext>
            </a:extLst>
          </p:cNvPr>
          <p:cNvSpPr/>
          <p:nvPr/>
        </p:nvSpPr>
        <p:spPr>
          <a:xfrm>
            <a:off x="289932" y="37626"/>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H1</a:t>
            </a:r>
          </a:p>
        </p:txBody>
      </p:sp>
      <p:sp>
        <p:nvSpPr>
          <p:cNvPr id="23" name="Oval 22">
            <a:extLst>
              <a:ext uri="{FF2B5EF4-FFF2-40B4-BE49-F238E27FC236}">
                <a16:creationId xmlns:a16="http://schemas.microsoft.com/office/drawing/2014/main" id="{4F27167E-13D4-B4E2-A988-76CD16BA1667}"/>
              </a:ext>
            </a:extLst>
          </p:cNvPr>
          <p:cNvSpPr/>
          <p:nvPr/>
        </p:nvSpPr>
        <p:spPr>
          <a:xfrm>
            <a:off x="5157655" y="6122018"/>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H2</a:t>
            </a:r>
          </a:p>
        </p:txBody>
      </p:sp>
      <p:sp>
        <p:nvSpPr>
          <p:cNvPr id="24" name="Oval 23">
            <a:extLst>
              <a:ext uri="{FF2B5EF4-FFF2-40B4-BE49-F238E27FC236}">
                <a16:creationId xmlns:a16="http://schemas.microsoft.com/office/drawing/2014/main" id="{7D041E49-E167-7F3A-01B3-66EDABB25477}"/>
              </a:ext>
            </a:extLst>
          </p:cNvPr>
          <p:cNvSpPr/>
          <p:nvPr/>
        </p:nvSpPr>
        <p:spPr>
          <a:xfrm>
            <a:off x="7264868" y="665596"/>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H3</a:t>
            </a:r>
          </a:p>
        </p:txBody>
      </p:sp>
      <p:sp>
        <p:nvSpPr>
          <p:cNvPr id="25" name="Oval 24">
            <a:extLst>
              <a:ext uri="{FF2B5EF4-FFF2-40B4-BE49-F238E27FC236}">
                <a16:creationId xmlns:a16="http://schemas.microsoft.com/office/drawing/2014/main" id="{07555D7E-6651-3E9F-9701-565654C59F24}"/>
              </a:ext>
            </a:extLst>
          </p:cNvPr>
          <p:cNvSpPr/>
          <p:nvPr/>
        </p:nvSpPr>
        <p:spPr>
          <a:xfrm>
            <a:off x="148595" y="5795828"/>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H4</a:t>
            </a:r>
          </a:p>
        </p:txBody>
      </p:sp>
    </p:spTree>
    <p:extLst>
      <p:ext uri="{BB962C8B-B14F-4D97-AF65-F5344CB8AC3E}">
        <p14:creationId xmlns:p14="http://schemas.microsoft.com/office/powerpoint/2010/main" val="413069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CDEED856-2142-0D14-D1AC-436ABE6412A3}"/>
              </a:ext>
            </a:extLst>
          </p:cNvPr>
          <p:cNvPicPr>
            <a:picLocks noChangeAspect="1"/>
          </p:cNvPicPr>
          <p:nvPr/>
        </p:nvPicPr>
        <p:blipFill rotWithShape="1">
          <a:blip r:embed="rId3"/>
          <a:srcRect l="11784" r="-1" b="-1"/>
          <a:stretch/>
        </p:blipFill>
        <p:spPr>
          <a:xfrm>
            <a:off x="235707" y="292357"/>
            <a:ext cx="5860294" cy="3908607"/>
          </a:xfrm>
          <a:prstGeom prst="rect">
            <a:avLst/>
          </a:prstGeom>
        </p:spPr>
      </p:pic>
      <p:sp>
        <p:nvSpPr>
          <p:cNvPr id="4" name="TextBox 3">
            <a:extLst>
              <a:ext uri="{FF2B5EF4-FFF2-40B4-BE49-F238E27FC236}">
                <a16:creationId xmlns:a16="http://schemas.microsoft.com/office/drawing/2014/main" id="{1EE3E1CA-D75F-2C0B-96ED-15F59C971388}"/>
              </a:ext>
            </a:extLst>
          </p:cNvPr>
          <p:cNvSpPr txBox="1"/>
          <p:nvPr/>
        </p:nvSpPr>
        <p:spPr>
          <a:xfrm>
            <a:off x="115996" y="4259220"/>
            <a:ext cx="6099716" cy="2062103"/>
          </a:xfrm>
          <a:prstGeom prst="rect">
            <a:avLst/>
          </a:prstGeom>
          <a:solidFill>
            <a:srgbClr val="FBE5D6"/>
          </a:solidFill>
        </p:spPr>
        <p:txBody>
          <a:bodyPr wrap="square">
            <a:spAutoFit/>
          </a:bodyPr>
          <a:lstStyle/>
          <a:p>
            <a:pPr algn="just"/>
            <a:r>
              <a:rPr lang="vi-VN" dirty="0"/>
              <a:t>“</a:t>
            </a:r>
            <a:r>
              <a:rPr lang="vi-VN" sz="2400" dirty="0">
                <a:latin typeface="Times New Roman" panose="02020603050405020304" pitchFamily="18" charset="0"/>
                <a:cs typeface="Times New Roman" panose="02020603050405020304" pitchFamily="18" charset="0"/>
              </a:rPr>
              <a:t>Chúa Trịnh Giang cho xây nhiều chùa lớn. Năm 1730, hàng vạn dân ở Hải Dương phải đi đào sông kéo gỗ và đắn đường, chở gạch đá để tu sửa hai chùa Quỳnh Lâm và Sùng Nghiêm” </a:t>
            </a:r>
            <a:r>
              <a:rPr lang="vi-VN" sz="1600" i="1" dirty="0">
                <a:latin typeface="Times New Roman" panose="02020603050405020304" pitchFamily="18" charset="0"/>
                <a:cs typeface="Times New Roman" panose="02020603050405020304" pitchFamily="18" charset="0"/>
              </a:rPr>
              <a:t>(Theo Khâm định Việt sử thông giám cương mục, Quyền 37, Tập hai, NXB Giáo dục, 1998, tr. 814</a:t>
            </a:r>
            <a:endParaRPr lang="en-US" sz="1600" i="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E64EF67-A194-E979-8447-7C195804FC48}"/>
              </a:ext>
            </a:extLst>
          </p:cNvPr>
          <p:cNvPicPr>
            <a:picLocks noChangeAspect="1"/>
          </p:cNvPicPr>
          <p:nvPr/>
        </p:nvPicPr>
        <p:blipFill rotWithShape="1">
          <a:blip r:embed="rId4"/>
          <a:srcRect l="5235" r="5364" b="-2"/>
          <a:stretch/>
        </p:blipFill>
        <p:spPr>
          <a:xfrm>
            <a:off x="6215712" y="292357"/>
            <a:ext cx="5624585" cy="3662995"/>
          </a:xfrm>
          <a:prstGeom prst="rect">
            <a:avLst/>
          </a:prstGeom>
        </p:spPr>
      </p:pic>
      <p:sp>
        <p:nvSpPr>
          <p:cNvPr id="12" name="TextBox 11">
            <a:extLst>
              <a:ext uri="{FF2B5EF4-FFF2-40B4-BE49-F238E27FC236}">
                <a16:creationId xmlns:a16="http://schemas.microsoft.com/office/drawing/2014/main" id="{48D1B6BB-F4BE-7D26-0A1A-D0E82CBC9C23}"/>
              </a:ext>
            </a:extLst>
          </p:cNvPr>
          <p:cNvSpPr txBox="1"/>
          <p:nvPr/>
        </p:nvSpPr>
        <p:spPr>
          <a:xfrm>
            <a:off x="6331708" y="4106185"/>
            <a:ext cx="5624585" cy="2431435"/>
          </a:xfrm>
          <a:prstGeom prst="rect">
            <a:avLst/>
          </a:prstGeom>
          <a:noFill/>
          <a:ln>
            <a:solidFill>
              <a:srgbClr val="00B050"/>
            </a:solidFill>
          </a:ln>
        </p:spPr>
        <p:txBody>
          <a:bodyPr wrap="square">
            <a:spAutoFit/>
          </a:bodyPr>
          <a:lstStyle/>
          <a:p>
            <a:pPr algn="just"/>
            <a:r>
              <a:rPr lang="vi-VN" dirty="0"/>
              <a:t>“</a:t>
            </a:r>
            <a:r>
              <a:rPr lang="vi-VN" sz="2800" dirty="0">
                <a:latin typeface="Times New Roman" panose="02020603050405020304" pitchFamily="18" charset="0"/>
                <a:cs typeface="Times New Roman" panose="02020603050405020304" pitchFamily="18" charset="0"/>
              </a:rPr>
              <a:t>Trong phủ chúa có đến bốn, năm trăm hoạn quan, ngạo mạn hách dịch.., cả nước căm ghét và kinh sợ chúng</a:t>
            </a:r>
            <a:r>
              <a:rPr lang="vi-VN" sz="2000" i="1" dirty="0">
                <a:latin typeface="Times New Roman" panose="02020603050405020304" pitchFamily="18" charset="0"/>
                <a:cs typeface="Times New Roman" panose="02020603050405020304" pitchFamily="18" charset="0"/>
              </a:rPr>
              <a:t>”. (Trích Thông sức của Ngự sử đài năm 1719, Phan Ngọc Liên (Tổng Chủ biên), Lịch sử 7, NXB Giáo dục Việt Nam, 2019, tr. 116</a:t>
            </a:r>
            <a:endParaRPr lang="en-US" sz="2000" i="1"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27E36161-627C-7B5A-7BF3-DC333F30CB87}"/>
              </a:ext>
            </a:extLst>
          </p:cNvPr>
          <p:cNvSpPr/>
          <p:nvPr/>
        </p:nvSpPr>
        <p:spPr>
          <a:xfrm>
            <a:off x="346455" y="413279"/>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H1</a:t>
            </a:r>
          </a:p>
        </p:txBody>
      </p:sp>
      <p:sp>
        <p:nvSpPr>
          <p:cNvPr id="15" name="Oval 14">
            <a:extLst>
              <a:ext uri="{FF2B5EF4-FFF2-40B4-BE49-F238E27FC236}">
                <a16:creationId xmlns:a16="http://schemas.microsoft.com/office/drawing/2014/main" id="{360110FB-69E3-9894-E95A-3946B93B304B}"/>
              </a:ext>
            </a:extLst>
          </p:cNvPr>
          <p:cNvSpPr/>
          <p:nvPr/>
        </p:nvSpPr>
        <p:spPr>
          <a:xfrm>
            <a:off x="6331708" y="3082612"/>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H2</a:t>
            </a:r>
          </a:p>
        </p:txBody>
      </p:sp>
    </p:spTree>
    <p:extLst>
      <p:ext uri="{BB962C8B-B14F-4D97-AF65-F5344CB8AC3E}">
        <p14:creationId xmlns:p14="http://schemas.microsoft.com/office/powerpoint/2010/main" val="3491141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85" name="Rectangle 18451">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a:extLst>
              <a:ext uri="{FF2B5EF4-FFF2-40B4-BE49-F238E27FC236}">
                <a16:creationId xmlns:a16="http://schemas.microsoft.com/office/drawing/2014/main" id="{F6BBD8B1-3061-5186-4801-BE8D5EC709DD}"/>
              </a:ext>
            </a:extLst>
          </p:cNvPr>
          <p:cNvSpPr>
            <a:spLocks noGrp="1"/>
          </p:cNvSpPr>
          <p:nvPr>
            <p:ph type="title"/>
          </p:nvPr>
        </p:nvSpPr>
        <p:spPr>
          <a:xfrm>
            <a:off x="4313338" y="660859"/>
            <a:ext cx="3505200" cy="5536275"/>
          </a:xfrm>
        </p:spPr>
        <p:txBody>
          <a:bodyPr vert="horz" lIns="91440" tIns="45720" rIns="91440" bIns="45720" rtlCol="0" anchor="b">
            <a:noAutofit/>
          </a:bodyPr>
          <a:lstStyle/>
          <a:p>
            <a:pPr algn="just"/>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học</a:t>
            </a:r>
            <a:r>
              <a:rPr lang="en-US" altLang="en-US" sz="2800" dirty="0">
                <a:solidFill>
                  <a:schemeClr val="bg1"/>
                </a:solidFill>
                <a:latin typeface="Times New Roman" panose="02020603050405020304" pitchFamily="18" charset="0"/>
                <a:cs typeface="Times New Roman" panose="02020603050405020304" pitchFamily="18" charset="0"/>
              </a:rPr>
              <a:t> Phan </a:t>
            </a:r>
            <a:r>
              <a:rPr lang="en-US" altLang="en-US" sz="2800" dirty="0" err="1">
                <a:solidFill>
                  <a:schemeClr val="bg1"/>
                </a:solidFill>
                <a:latin typeface="Times New Roman" panose="02020603050405020304" pitchFamily="18" charset="0"/>
                <a:cs typeface="Times New Roman" panose="02020603050405020304" pitchFamily="18" charset="0"/>
              </a:rPr>
              <a:t>Huy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Chú</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viết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trưng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kiệt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vật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nộp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đủ</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đến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nỗi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trở</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thành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bần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cùng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nghiệp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người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thuế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sơn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chặt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cây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sơn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thuế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vải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lụa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khung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cửi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vì</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tôm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xé</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chài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lưới</a:t>
            </a:r>
            <a:r>
              <a:rPr lang="en-US" altLang="en-US" sz="2800" dirty="0">
                <a:solidFill>
                  <a:schemeClr val="bg1"/>
                </a:solidFill>
                <a:latin typeface="Times New Roman" panose="02020603050405020304" pitchFamily="18" charset="0"/>
                <a:cs typeface="Times New Roman" panose="02020603050405020304" pitchFamily="18" charset="0"/>
              </a:rPr>
              <a:t>…”</a:t>
            </a:r>
            <a:br>
              <a:rPr lang="en-US" altLang="en-US" sz="2400" dirty="0">
                <a:solidFill>
                  <a:schemeClr val="bg1"/>
                </a:solidFill>
                <a:latin typeface="Times New Roman" panose="02020603050405020304" pitchFamily="18" charset="0"/>
                <a:cs typeface="Times New Roman" panose="02020603050405020304" pitchFamily="18" charset="0"/>
              </a:rPr>
            </a:br>
            <a:r>
              <a:rPr lang="en-US" altLang="en-US" sz="2400" dirty="0">
                <a:solidFill>
                  <a:schemeClr val="bg1"/>
                </a:solidFill>
                <a:latin typeface="Times New Roman" panose="02020603050405020304" pitchFamily="18" charset="0"/>
                <a:cs typeface="Times New Roman" panose="02020603050405020304" pitchFamily="18" charset="0"/>
              </a:rPr>
              <a:t>         </a:t>
            </a:r>
            <a:br>
              <a:rPr lang="en-US" altLang="en-US" sz="2400" dirty="0">
                <a:solidFill>
                  <a:schemeClr val="bg1"/>
                </a:solidFill>
                <a:latin typeface="Times New Roman" panose="02020603050405020304" pitchFamily="18" charset="0"/>
                <a:cs typeface="Times New Roman" panose="02020603050405020304" pitchFamily="18" charset="0"/>
              </a:rPr>
            </a:br>
            <a:r>
              <a:rPr lang="en-US" altLang="en-US" sz="1800" i="1" dirty="0">
                <a:solidFill>
                  <a:schemeClr val="bg1"/>
                </a:solidFill>
                <a:latin typeface="Times New Roman" panose="02020603050405020304" pitchFamily="18" charset="0"/>
                <a:cs typeface="Times New Roman" panose="02020603050405020304" pitchFamily="18" charset="0"/>
              </a:rPr>
              <a:t>(</a:t>
            </a:r>
            <a:r>
              <a:rPr lang="en-US" altLang="en-US" sz="1800" i="1" dirty="0" err="1">
                <a:solidFill>
                  <a:schemeClr val="bg1"/>
                </a:solidFill>
                <a:latin typeface="Times New Roman" panose="02020603050405020304" pitchFamily="18" charset="0"/>
                <a:cs typeface="Times New Roman" panose="02020603050405020304" pitchFamily="18" charset="0"/>
              </a:rPr>
              <a:t>Lịch</a:t>
            </a:r>
            <a:r>
              <a:rPr lang="en-US" altLang="en-US" sz="1800" i="1" dirty="0">
                <a:solidFill>
                  <a:schemeClr val="bg1"/>
                </a:solidFill>
                <a:latin typeface="Times New Roman" panose="02020603050405020304" pitchFamily="18" charset="0"/>
                <a:cs typeface="Times New Roman" panose="02020603050405020304" pitchFamily="18" charset="0"/>
              </a:rPr>
              <a:t> </a:t>
            </a:r>
            <a:r>
              <a:rPr lang="en-US" altLang="en-US" sz="1800" i="1" dirty="0" err="1">
                <a:solidFill>
                  <a:schemeClr val="bg1"/>
                </a:solidFill>
                <a:latin typeface="Times New Roman" panose="02020603050405020304" pitchFamily="18" charset="0"/>
                <a:cs typeface="Times New Roman" panose="02020603050405020304" pitchFamily="18" charset="0"/>
              </a:rPr>
              <a:t>triều</a:t>
            </a:r>
            <a:r>
              <a:rPr lang="en-US" altLang="en-US" sz="1800" i="1" dirty="0">
                <a:solidFill>
                  <a:schemeClr val="bg1"/>
                </a:solidFill>
                <a:latin typeface="Times New Roman" panose="02020603050405020304" pitchFamily="18" charset="0"/>
                <a:cs typeface="Times New Roman" panose="02020603050405020304" pitchFamily="18" charset="0"/>
              </a:rPr>
              <a:t> </a:t>
            </a:r>
            <a:r>
              <a:rPr lang="en-US" altLang="en-US" sz="1800" i="1" dirty="0" err="1">
                <a:solidFill>
                  <a:schemeClr val="bg1"/>
                </a:solidFill>
                <a:latin typeface="Times New Roman" panose="02020603050405020304" pitchFamily="18" charset="0"/>
                <a:cs typeface="Times New Roman" panose="02020603050405020304" pitchFamily="18" charset="0"/>
              </a:rPr>
              <a:t>hiến</a:t>
            </a:r>
            <a:r>
              <a:rPr lang="en-US" altLang="en-US" sz="1800" i="1" dirty="0">
                <a:solidFill>
                  <a:schemeClr val="bg1"/>
                </a:solidFill>
                <a:latin typeface="Times New Roman" panose="02020603050405020304" pitchFamily="18" charset="0"/>
                <a:cs typeface="Times New Roman" panose="02020603050405020304" pitchFamily="18" charset="0"/>
              </a:rPr>
              <a:t> </a:t>
            </a:r>
            <a:r>
              <a:rPr lang="en-US" altLang="en-US" sz="1800" i="1" dirty="0" err="1">
                <a:solidFill>
                  <a:schemeClr val="bg1"/>
                </a:solidFill>
                <a:latin typeface="Times New Roman" panose="02020603050405020304" pitchFamily="18" charset="0"/>
                <a:cs typeface="Times New Roman" panose="02020603050405020304" pitchFamily="18" charset="0"/>
              </a:rPr>
              <a:t>chương</a:t>
            </a:r>
            <a:r>
              <a:rPr lang="en-US" altLang="en-US" sz="1800" i="1" dirty="0">
                <a:solidFill>
                  <a:schemeClr val="bg1"/>
                </a:solidFill>
                <a:latin typeface="Times New Roman" panose="02020603050405020304" pitchFamily="18" charset="0"/>
                <a:cs typeface="Times New Roman" panose="02020603050405020304" pitchFamily="18" charset="0"/>
              </a:rPr>
              <a:t> </a:t>
            </a:r>
            <a:r>
              <a:rPr lang="en-US" altLang="en-US" sz="1800" i="1" dirty="0" err="1">
                <a:solidFill>
                  <a:schemeClr val="bg1"/>
                </a:solidFill>
                <a:latin typeface="Times New Roman" panose="02020603050405020304" pitchFamily="18" charset="0"/>
                <a:cs typeface="Times New Roman" panose="02020603050405020304" pitchFamily="18" charset="0"/>
              </a:rPr>
              <a:t>loại</a:t>
            </a:r>
            <a:r>
              <a:rPr lang="en-US" altLang="en-US" sz="1800" i="1" dirty="0">
                <a:solidFill>
                  <a:schemeClr val="bg1"/>
                </a:solidFill>
                <a:latin typeface="Times New Roman" panose="02020603050405020304" pitchFamily="18" charset="0"/>
                <a:cs typeface="Times New Roman" panose="02020603050405020304" pitchFamily="18" charset="0"/>
              </a:rPr>
              <a:t> </a:t>
            </a:r>
            <a:r>
              <a:rPr lang="en-US" altLang="en-US" sz="1800" i="1" dirty="0" err="1">
                <a:solidFill>
                  <a:schemeClr val="bg1"/>
                </a:solidFill>
                <a:latin typeface="Times New Roman" panose="02020603050405020304" pitchFamily="18" charset="0"/>
                <a:cs typeface="Times New Roman" panose="02020603050405020304" pitchFamily="18" charset="0"/>
              </a:rPr>
              <a:t>chí</a:t>
            </a:r>
            <a:r>
              <a:rPr lang="en-US" altLang="en-US" sz="1800" i="1" dirty="0">
                <a:solidFill>
                  <a:schemeClr val="bg1"/>
                </a:solidFill>
                <a:latin typeface="Times New Roman" panose="02020603050405020304" pitchFamily="18" charset="0"/>
                <a:cs typeface="Times New Roman" panose="02020603050405020304" pitchFamily="18" charset="0"/>
              </a:rPr>
              <a:t>)</a:t>
            </a:r>
          </a:p>
        </p:txBody>
      </p:sp>
      <p:grpSp>
        <p:nvGrpSpPr>
          <p:cNvPr id="18486" name="Group 18453">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8455" name="Group 18454">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8487" name="Freeform: Shape 18458">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88" name="Freeform: Shape 18459">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89" name="Group 18455">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8457" name="Freeform: Shape 18456">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90" name="Freeform: Shape 1845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3" name="Date Placeholder 2">
            <a:extLst>
              <a:ext uri="{FF2B5EF4-FFF2-40B4-BE49-F238E27FC236}">
                <a16:creationId xmlns:a16="http://schemas.microsoft.com/office/drawing/2014/main" id="{60B5FB70-115E-1680-6B9E-19EDD00C729B}"/>
              </a:ext>
            </a:extLst>
          </p:cNvPr>
          <p:cNvSpPr>
            <a:spLocks noGrp="1"/>
          </p:cNvSpPr>
          <p:nvPr>
            <p:ph type="dt" sz="quarter" idx="10"/>
          </p:nvPr>
        </p:nvSpPr>
        <p:spPr>
          <a:xfrm>
            <a:off x="838200" y="476250"/>
            <a:ext cx="2743200" cy="365125"/>
          </a:xfrm>
        </p:spPr>
        <p:txBody>
          <a:bodyPr vert="horz" lIns="91440" tIns="45720" rIns="91440" bIns="45720" rtlCol="0" anchor="ctr">
            <a:normAutofit/>
          </a:bodyPr>
          <a:lstStyle/>
          <a:p>
            <a:pPr>
              <a:spcAft>
                <a:spcPts val="600"/>
              </a:spcAft>
              <a:defRPr/>
            </a:pPr>
            <a:fld id="{C1EFF6D3-E41E-4A9F-A730-47DAD587938C}" type="datetime1">
              <a:rPr lang="en-US" altLang="en-US" sz="1000" smtClean="0">
                <a:solidFill>
                  <a:schemeClr val="bg1">
                    <a:alpha val="60000"/>
                  </a:schemeClr>
                </a:solidFill>
              </a:rPr>
              <a:pPr>
                <a:spcAft>
                  <a:spcPts val="600"/>
                </a:spcAft>
                <a:defRPr/>
              </a:pPr>
              <a:t>10/11/2025</a:t>
            </a:fld>
            <a:endParaRPr lang="en-US" sz="1000">
              <a:solidFill>
                <a:schemeClr val="bg1">
                  <a:alpha val="60000"/>
                </a:schemeClr>
              </a:solidFill>
            </a:endParaRPr>
          </a:p>
        </p:txBody>
      </p:sp>
      <p:pic>
        <p:nvPicPr>
          <p:cNvPr id="8" name="Picture 7">
            <a:extLst>
              <a:ext uri="{FF2B5EF4-FFF2-40B4-BE49-F238E27FC236}">
                <a16:creationId xmlns:a16="http://schemas.microsoft.com/office/drawing/2014/main" id="{ABA56FFE-DBC0-51D8-5AD1-DABC014517AB}"/>
              </a:ext>
            </a:extLst>
          </p:cNvPr>
          <p:cNvPicPr>
            <a:picLocks noChangeAspect="1"/>
          </p:cNvPicPr>
          <p:nvPr/>
        </p:nvPicPr>
        <p:blipFill>
          <a:blip r:embed="rId3"/>
          <a:stretch>
            <a:fillRect/>
          </a:stretch>
        </p:blipFill>
        <p:spPr>
          <a:xfrm>
            <a:off x="413544" y="2076441"/>
            <a:ext cx="2598738" cy="2705120"/>
          </a:xfrm>
          <a:prstGeom prst="rect">
            <a:avLst/>
          </a:prstGeom>
        </p:spPr>
      </p:pic>
      <p:grpSp>
        <p:nvGrpSpPr>
          <p:cNvPr id="18462" name="Group 18461">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18463" name="Group 18462">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8467" name="Freeform: Shape 18466">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68" name="Freeform: Shape 18467">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64" name="Group 18463">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8465" name="Freeform: Shape 18464">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66" name="Freeform: Shape 18465">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Picture 5">
            <a:extLst>
              <a:ext uri="{FF2B5EF4-FFF2-40B4-BE49-F238E27FC236}">
                <a16:creationId xmlns:a16="http://schemas.microsoft.com/office/drawing/2014/main" id="{0FE33ECF-84C4-211C-71E2-8769DFE0F432}"/>
              </a:ext>
            </a:extLst>
          </p:cNvPr>
          <p:cNvPicPr>
            <a:picLocks noChangeAspect="1"/>
          </p:cNvPicPr>
          <p:nvPr/>
        </p:nvPicPr>
        <p:blipFill>
          <a:blip r:embed="rId4"/>
          <a:stretch>
            <a:fillRect/>
          </a:stretch>
        </p:blipFill>
        <p:spPr>
          <a:xfrm>
            <a:off x="9201944" y="2515729"/>
            <a:ext cx="2619375" cy="1826537"/>
          </a:xfrm>
          <a:prstGeom prst="rect">
            <a:avLst/>
          </a:prstGeom>
        </p:spPr>
      </p:pic>
      <p:sp>
        <p:nvSpPr>
          <p:cNvPr id="2" name="Oval 1">
            <a:extLst>
              <a:ext uri="{FF2B5EF4-FFF2-40B4-BE49-F238E27FC236}">
                <a16:creationId xmlns:a16="http://schemas.microsoft.com/office/drawing/2014/main" id="{C870ACFC-FED9-BBFE-30E6-CC0ADE5DB7CA}"/>
              </a:ext>
            </a:extLst>
          </p:cNvPr>
          <p:cNvSpPr/>
          <p:nvPr/>
        </p:nvSpPr>
        <p:spPr>
          <a:xfrm>
            <a:off x="3012282" y="3068667"/>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C09C8-5C01-8657-A5D5-283B39E13586}"/>
              </a:ext>
            </a:extLst>
          </p:cNvPr>
          <p:cNvSpPr txBox="1"/>
          <p:nvPr/>
        </p:nvSpPr>
        <p:spPr>
          <a:xfrm>
            <a:off x="609055" y="366623"/>
            <a:ext cx="6839495" cy="6124754"/>
          </a:xfrm>
          <a:prstGeom prst="rect">
            <a:avLst/>
          </a:prstGeom>
          <a:solidFill>
            <a:srgbClr val="FBE5D6"/>
          </a:solidFill>
          <a:ln>
            <a:solidFill>
              <a:schemeClr val="accent1"/>
            </a:solidFill>
          </a:ln>
        </p:spPr>
        <p:txBody>
          <a:bodyPr wrap="square">
            <a:spAutoFit/>
          </a:bodyPr>
          <a:lstStyle/>
          <a:p>
            <a:pPr algn="just"/>
            <a:r>
              <a:rPr lang="vi-VN"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“...hễ thấy ai có nghề nghiệp gì cũng căn cứ vào đấy mà đánh thuế, bèn đi đến chỗ: có người vì phải nộp thuế sơn sống mà đẵn cả cây sơn; vì phải nộp thuế vải lụa mà huỷ bỏ khung cửi...; thu thuế cá, thuế tôm mà người ta cất giấu cả vó lưới... ...Dân phiêu tán dắt díu nhau đi kiếm ăn đầy đường. Giá gạo cao vọt, một trăm đồng tiền không được một bữa no...”. (</a:t>
            </a:r>
            <a:r>
              <a:rPr lang="vi-VN" sz="2400" dirty="0">
                <a:latin typeface="Times New Roman" panose="02020603050405020304" pitchFamily="18" charset="0"/>
                <a:cs typeface="Times New Roman" panose="02020603050405020304" pitchFamily="18" charset="0"/>
              </a:rPr>
              <a:t>Quốc sử quán triều Nguyễn (bản dịch của Viện Sử học), Khâm định Việt sử thông giám cương mục, tập 2, NXB Giáo dục, Hà Nội, 2007, trang 483 – 484, 551)</a:t>
            </a:r>
            <a:endParaRPr lang="en-US" sz="2400" dirty="0">
              <a:latin typeface="Times New Roman" panose="02020603050405020304" pitchFamily="18"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id="{AA35D24F-48A2-0A29-6094-4E98E14F2AC0}"/>
              </a:ext>
            </a:extLst>
          </p:cNvPr>
          <p:cNvSpPr/>
          <p:nvPr/>
        </p:nvSpPr>
        <p:spPr>
          <a:xfrm>
            <a:off x="7600950" y="552450"/>
            <a:ext cx="4438650" cy="4895850"/>
          </a:xfrm>
          <a:prstGeom prst="wedgeRoundRectCallout">
            <a:avLst>
              <a:gd name="adj1" fmla="val -55290"/>
              <a:gd name="adj2" fmla="val 2260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00FF"/>
                </a:solidFill>
                <a:latin typeface="Times New Roman" panose="02020603050405020304" pitchFamily="18" charset="0"/>
                <a:cs typeface="Times New Roman" panose="02020603050405020304" pitchFamily="18" charset="0"/>
              </a:rPr>
              <a:t>Đọc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đoạn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liệu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câu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sau</a:t>
            </a:r>
            <a:r>
              <a:rPr lang="en-US" sz="2400" dirty="0">
                <a:solidFill>
                  <a:srgbClr val="0000FF"/>
                </a:solidFill>
                <a:latin typeface="Times New Roman" panose="02020603050405020304" pitchFamily="18" charset="0"/>
                <a:cs typeface="Times New Roman" panose="02020603050405020304" pitchFamily="18" charset="0"/>
              </a:rPr>
              <a:t>:</a:t>
            </a:r>
          </a:p>
          <a:p>
            <a:pPr marL="342900" indent="-342900" algn="just">
              <a:buFontTx/>
              <a:buChar char="-"/>
            </a:pPr>
            <a:r>
              <a:rPr lang="vi-VN" sz="2400" dirty="0">
                <a:solidFill>
                  <a:srgbClr val="0000FF"/>
                </a:solidFill>
                <a:latin typeface="Times New Roman" panose="02020603050405020304" pitchFamily="18" charset="0"/>
                <a:cs typeface="Times New Roman" panose="02020603050405020304" pitchFamily="18" charset="0"/>
              </a:rPr>
              <a:t>Chính quyền đánh thuế vào đối tượng nào? </a:t>
            </a:r>
            <a:endParaRPr lang="en-US" sz="2400" dirty="0">
              <a:solidFill>
                <a:srgbClr val="0000FF"/>
              </a:solidFill>
              <a:latin typeface="Times New Roman" panose="02020603050405020304" pitchFamily="18" charset="0"/>
              <a:cs typeface="Times New Roman" panose="02020603050405020304" pitchFamily="18" charset="0"/>
            </a:endParaRPr>
          </a:p>
          <a:p>
            <a:pPr marL="342900" indent="-342900" algn="just">
              <a:buFontTx/>
              <a:buChar char="-"/>
            </a:pPr>
            <a:r>
              <a:rPr lang="vi-VN" sz="2400" dirty="0">
                <a:solidFill>
                  <a:srgbClr val="0000FF"/>
                </a:solidFill>
                <a:latin typeface="Times New Roman" panose="02020603050405020304" pitchFamily="18" charset="0"/>
                <a:cs typeface="Times New Roman" panose="02020603050405020304" pitchFamily="18" charset="0"/>
              </a:rPr>
              <a:t>Vì sao người ta phải chặt cây sơn, phá khung cửi, giấu vó lưới? </a:t>
            </a:r>
            <a:endParaRPr lang="en-US" sz="2400" dirty="0">
              <a:solidFill>
                <a:srgbClr val="0000FF"/>
              </a:solidFill>
              <a:latin typeface="Times New Roman" panose="02020603050405020304" pitchFamily="18" charset="0"/>
              <a:cs typeface="Times New Roman" panose="02020603050405020304" pitchFamily="18" charset="0"/>
            </a:endParaRPr>
          </a:p>
          <a:p>
            <a:pPr marL="342900" indent="-342900" algn="just">
              <a:buFontTx/>
              <a:buChar char="-"/>
            </a:pPr>
            <a:r>
              <a:rPr lang="vi-VN" sz="2400" dirty="0">
                <a:solidFill>
                  <a:srgbClr val="0000FF"/>
                </a:solidFill>
                <a:latin typeface="Times New Roman" panose="02020603050405020304" pitchFamily="18" charset="0"/>
                <a:cs typeface="Times New Roman" panose="02020603050405020304" pitchFamily="18" charset="0"/>
              </a:rPr>
              <a:t>Tình cảnh dân chúng như thế nào? </a:t>
            </a:r>
            <a:endParaRPr lang="en-US" sz="2400" dirty="0">
              <a:solidFill>
                <a:srgbClr val="0000FF"/>
              </a:solidFill>
              <a:latin typeface="Times New Roman" panose="02020603050405020304" pitchFamily="18" charset="0"/>
              <a:cs typeface="Times New Roman" panose="02020603050405020304" pitchFamily="18" charset="0"/>
            </a:endParaRPr>
          </a:p>
          <a:p>
            <a:pPr marL="342900" indent="-342900" algn="just">
              <a:buFontTx/>
              <a:buChar char="-"/>
            </a:pPr>
            <a:r>
              <a:rPr lang="vi-VN" sz="2400" dirty="0">
                <a:solidFill>
                  <a:srgbClr val="0000FF"/>
                </a:solidFill>
                <a:latin typeface="Times New Roman" panose="02020603050405020304" pitchFamily="18" charset="0"/>
                <a:cs typeface="Times New Roman" panose="02020603050405020304" pitchFamily="18" charset="0"/>
              </a:rPr>
              <a:t>Câu nói “một trăm đồng tiền không được một bữa no” phản ánh điều gì?</a:t>
            </a:r>
            <a:endParaRPr lang="en-US" sz="2400" dirty="0">
              <a:solidFill>
                <a:srgbClr val="0000FF"/>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F7ACF794-4C5A-3DD1-731B-C0F4E53FEBD1}"/>
              </a:ext>
            </a:extLst>
          </p:cNvPr>
          <p:cNvCxnSpPr/>
          <p:nvPr/>
        </p:nvCxnSpPr>
        <p:spPr>
          <a:xfrm>
            <a:off x="2800350" y="857250"/>
            <a:ext cx="29527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F76182-F61D-2C2B-3B0B-AA23FF490C9C}"/>
              </a:ext>
            </a:extLst>
          </p:cNvPr>
          <p:cNvCxnSpPr/>
          <p:nvPr/>
        </p:nvCxnSpPr>
        <p:spPr>
          <a:xfrm>
            <a:off x="3028677" y="1828800"/>
            <a:ext cx="29527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9B96601-D374-2107-97CC-194F50C71EEC}"/>
              </a:ext>
            </a:extLst>
          </p:cNvPr>
          <p:cNvCxnSpPr/>
          <p:nvPr/>
        </p:nvCxnSpPr>
        <p:spPr>
          <a:xfrm>
            <a:off x="2371725" y="3771900"/>
            <a:ext cx="29527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DCECD1-64DC-AE43-970D-76050ABEB08D}"/>
              </a:ext>
            </a:extLst>
          </p:cNvPr>
          <p:cNvCxnSpPr/>
          <p:nvPr/>
        </p:nvCxnSpPr>
        <p:spPr>
          <a:xfrm>
            <a:off x="828675" y="4781550"/>
            <a:ext cx="29527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Speech Bubble: Rectangle with Corners Rounded 8">
            <a:extLst>
              <a:ext uri="{FF2B5EF4-FFF2-40B4-BE49-F238E27FC236}">
                <a16:creationId xmlns:a16="http://schemas.microsoft.com/office/drawing/2014/main" id="{92603F05-6BBA-E908-235D-7D078CCDA772}"/>
              </a:ext>
            </a:extLst>
          </p:cNvPr>
          <p:cNvSpPr/>
          <p:nvPr/>
        </p:nvSpPr>
        <p:spPr>
          <a:xfrm>
            <a:off x="7867650" y="5905500"/>
            <a:ext cx="3200400" cy="400050"/>
          </a:xfrm>
          <a:prstGeom prst="wedgeRoundRectCallout">
            <a:avLst>
              <a:gd name="adj1" fmla="val -233435"/>
              <a:gd name="adj2" fmla="val -3342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Đồng</a:t>
            </a:r>
            <a:r>
              <a:rPr lang="en-US" dirty="0"/>
              <a:t> </a:t>
            </a:r>
            <a:r>
              <a:rPr lang="en-US" dirty="0" err="1"/>
              <a:t>tiền</a:t>
            </a:r>
            <a:r>
              <a:rPr lang="en-US" dirty="0"/>
              <a:t> </a:t>
            </a:r>
            <a:r>
              <a:rPr lang="en-US" dirty="0" err="1"/>
              <a:t>mất</a:t>
            </a:r>
            <a:r>
              <a:rPr lang="en-US" dirty="0"/>
              <a:t> </a:t>
            </a:r>
            <a:r>
              <a:rPr lang="en-US" dirty="0" err="1"/>
              <a:t>giá</a:t>
            </a:r>
            <a:endParaRPr lang="en-US" dirty="0"/>
          </a:p>
        </p:txBody>
      </p:sp>
    </p:spTree>
    <p:extLst>
      <p:ext uri="{BB962C8B-B14F-4D97-AF65-F5344CB8AC3E}">
        <p14:creationId xmlns:p14="http://schemas.microsoft.com/office/powerpoint/2010/main" val="1158091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0A63D74-7D01-C985-080C-1759B43C0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4"/>
            <a:ext cx="1200797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0" name="Straight Connector 6">
            <a:extLst>
              <a:ext uri="{FF2B5EF4-FFF2-40B4-BE49-F238E27FC236}">
                <a16:creationId xmlns:a16="http://schemas.microsoft.com/office/drawing/2014/main" id="{FC2F912C-E95F-F785-EC1B-6C977E77176E}"/>
              </a:ext>
            </a:extLst>
          </p:cNvPr>
          <p:cNvCxnSpPr>
            <a:cxnSpLocks noChangeShapeType="1"/>
          </p:cNvCxnSpPr>
          <p:nvPr/>
        </p:nvCxnSpPr>
        <p:spPr bwMode="auto">
          <a:xfrm>
            <a:off x="6096000" y="409575"/>
            <a:ext cx="0" cy="6448425"/>
          </a:xfrm>
          <a:prstGeom prst="line">
            <a:avLst/>
          </a:prstGeom>
          <a:noFill/>
          <a:ln w="76200">
            <a:solidFill>
              <a:srgbClr val="009900"/>
            </a:solidFill>
            <a:round/>
            <a:headEnd/>
            <a:tailEnd/>
          </a:ln>
          <a:extLst>
            <a:ext uri="{909E8E84-426E-40DD-AFC4-6F175D3DCCD1}">
              <a14:hiddenFill xmlns:a14="http://schemas.microsoft.com/office/drawing/2010/main">
                <a:noFill/>
              </a14:hiddenFill>
            </a:ext>
          </a:extLst>
        </p:spPr>
      </p:cxnSp>
      <p:sp>
        <p:nvSpPr>
          <p:cNvPr id="11271" name="Rectangle 7">
            <a:extLst>
              <a:ext uri="{FF2B5EF4-FFF2-40B4-BE49-F238E27FC236}">
                <a16:creationId xmlns:a16="http://schemas.microsoft.com/office/drawing/2014/main" id="{B0A8C56D-BEB7-A843-8A91-24D1896254EC}"/>
              </a:ext>
            </a:extLst>
          </p:cNvPr>
          <p:cNvSpPr>
            <a:spLocks noChangeArrowheads="1"/>
          </p:cNvSpPr>
          <p:nvPr/>
        </p:nvSpPr>
        <p:spPr bwMode="auto">
          <a:xfrm>
            <a:off x="6338544" y="915270"/>
            <a:ext cx="4932714"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2800" dirty="0" err="1">
                <a:latin typeface="Times New Roman" panose="02020603050405020304" pitchFamily="18" charset="0"/>
                <a:sym typeface="Times New Roman" panose="02020603050405020304" pitchFamily="18" charset="0"/>
              </a:rPr>
              <a:t>Nạn</a:t>
            </a:r>
            <a:r>
              <a:rPr lang="en-US" altLang="en-US" sz="2800" dirty="0">
                <a:latin typeface="Times New Roman" panose="02020603050405020304" pitchFamily="18" charset="0"/>
                <a:sym typeface="Times New Roman" panose="02020603050405020304" pitchFamily="18" charset="0"/>
              </a:rPr>
              <a:t> </a:t>
            </a:r>
            <a:r>
              <a:rPr lang="en-US" altLang="en-US" sz="2800" dirty="0" err="1">
                <a:latin typeface="Times New Roman" panose="02020603050405020304" pitchFamily="18" charset="0"/>
                <a:sym typeface="Times New Roman" panose="02020603050405020304" pitchFamily="18" charset="0"/>
              </a:rPr>
              <a:t>đói</a:t>
            </a:r>
            <a:r>
              <a:rPr lang="en-US" altLang="en-US" sz="2800" dirty="0">
                <a:latin typeface="Times New Roman" panose="02020603050405020304" pitchFamily="18" charset="0"/>
                <a:sym typeface="Times New Roman" panose="02020603050405020304" pitchFamily="18" charset="0"/>
              </a:rPr>
              <a:t> </a:t>
            </a:r>
            <a:r>
              <a:rPr lang="en-US" altLang="en-US" sz="2800" dirty="0" err="1">
                <a:latin typeface="Times New Roman" panose="02020603050405020304" pitchFamily="18" charset="0"/>
                <a:sym typeface="Times New Roman" panose="02020603050405020304" pitchFamily="18" charset="0"/>
              </a:rPr>
              <a:t>khủng</a:t>
            </a:r>
            <a:r>
              <a:rPr lang="en-US" altLang="en-US" sz="2800" dirty="0">
                <a:latin typeface="Times New Roman" panose="02020603050405020304" pitchFamily="18" charset="0"/>
                <a:sym typeface="Times New Roman" panose="02020603050405020304" pitchFamily="18" charset="0"/>
              </a:rPr>
              <a:t> </a:t>
            </a:r>
            <a:r>
              <a:rPr lang="en-US" altLang="en-US" sz="2800" dirty="0" err="1">
                <a:latin typeface="Times New Roman" panose="02020603050405020304" pitchFamily="18" charset="0"/>
                <a:sym typeface="Times New Roman" panose="02020603050405020304" pitchFamily="18" charset="0"/>
              </a:rPr>
              <a:t>khiếp</a:t>
            </a:r>
            <a:r>
              <a:rPr lang="en-US" altLang="en-US" sz="2800" dirty="0">
                <a:latin typeface="Times New Roman" panose="02020603050405020304" pitchFamily="18" charset="0"/>
                <a:sym typeface="Times New Roman" panose="02020603050405020304" pitchFamily="18" charset="0"/>
              </a:rPr>
              <a:t> </a:t>
            </a:r>
            <a:r>
              <a:rPr lang="en-US" altLang="en-US" sz="2800" dirty="0" err="1">
                <a:latin typeface="Times New Roman" panose="02020603050405020304" pitchFamily="18" charset="0"/>
                <a:sym typeface="Times New Roman" panose="02020603050405020304" pitchFamily="18" charset="0"/>
              </a:rPr>
              <a:t>năm</a:t>
            </a:r>
            <a:r>
              <a:rPr lang="en-US" altLang="en-US" sz="2800" dirty="0">
                <a:latin typeface="Times New Roman" panose="02020603050405020304" pitchFamily="18" charset="0"/>
                <a:sym typeface="Times New Roman" panose="02020603050405020304" pitchFamily="18" charset="0"/>
              </a:rPr>
              <a:t> 1740 – 1741 ở </a:t>
            </a:r>
            <a:r>
              <a:rPr lang="en-US" altLang="en-US" sz="2800" dirty="0" err="1">
                <a:latin typeface="Times New Roman" panose="02020603050405020304" pitchFamily="18" charset="0"/>
                <a:sym typeface="Times New Roman" panose="02020603050405020304" pitchFamily="18" charset="0"/>
              </a:rPr>
              <a:t>Đàng</a:t>
            </a:r>
            <a:r>
              <a:rPr lang="en-US" altLang="en-US" sz="2800" dirty="0">
                <a:latin typeface="Times New Roman" panose="02020603050405020304" pitchFamily="18" charset="0"/>
                <a:sym typeface="Times New Roman" panose="02020603050405020304" pitchFamily="18" charset="0"/>
              </a:rPr>
              <a:t> </a:t>
            </a:r>
            <a:r>
              <a:rPr lang="en-US" altLang="en-US" sz="2800" dirty="0" err="1">
                <a:latin typeface="Times New Roman" panose="02020603050405020304" pitchFamily="18" charset="0"/>
                <a:sym typeface="Times New Roman" panose="02020603050405020304" pitchFamily="18" charset="0"/>
              </a:rPr>
              <a:t>Ngoài</a:t>
            </a:r>
            <a:r>
              <a:rPr lang="en-US" altLang="en-US" sz="2800" dirty="0">
                <a:latin typeface="Times New Roman" panose="02020603050405020304" pitchFamily="18" charset="0"/>
                <a:sym typeface="Times New Roman" panose="02020603050405020304" pitchFamily="18" charset="0"/>
              </a:rPr>
              <a:t>, </a:t>
            </a:r>
            <a:r>
              <a:rPr lang="en-US" altLang="en-US" sz="2800" b="1" i="1" dirty="0">
                <a:latin typeface="Times New Roman" panose="02020603050405020304" pitchFamily="18" charset="0"/>
                <a:sym typeface="Times New Roman" panose="02020603050405020304" pitchFamily="18" charset="0"/>
              </a:rPr>
              <a:t>“</a:t>
            </a:r>
            <a:r>
              <a:rPr lang="en-US" altLang="en-US" sz="2800" b="1" i="1" dirty="0" err="1">
                <a:latin typeface="Times New Roman" panose="02020603050405020304" pitchFamily="18" charset="0"/>
                <a:sym typeface="Times New Roman" panose="02020603050405020304" pitchFamily="18" charset="0"/>
              </a:rPr>
              <a:t>Dân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lưu</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vong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bồng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bế</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dắt</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díu</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nhau</a:t>
            </a:r>
            <a:r>
              <a:rPr lang="en-US" altLang="en-US" sz="2800" b="1" i="1" dirty="0">
                <a:latin typeface="Times New Roman" panose="02020603050405020304" pitchFamily="18" charset="0"/>
                <a:sym typeface="Times New Roman" panose="02020603050405020304" pitchFamily="18" charset="0"/>
              </a:rPr>
              <a:t> di </a:t>
            </a:r>
            <a:r>
              <a:rPr lang="en-US" altLang="en-US" sz="2800" b="1" i="1" dirty="0" err="1">
                <a:latin typeface="Times New Roman" panose="02020603050405020304" pitchFamily="18" charset="0"/>
                <a:sym typeface="Times New Roman" panose="02020603050405020304" pitchFamily="18" charset="0"/>
              </a:rPr>
              <a:t>kiếm</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ăn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đầy</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đường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Dân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phần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nhiều</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sống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nhờ</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rau</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cỏ</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ăn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cả</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chuột</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rắn</a:t>
            </a:r>
            <a:r>
              <a:rPr lang="en-US" altLang="en-US" sz="2800" b="1" i="1" dirty="0">
                <a:latin typeface="Times New Roman" panose="02020603050405020304" pitchFamily="18" charset="0"/>
                <a:sym typeface="Times New Roman" panose="02020603050405020304" pitchFamily="18" charset="0"/>
              </a:rPr>
              <a:t>. </a:t>
            </a:r>
            <a:r>
              <a:rPr lang="en-US" altLang="en-US" sz="2800" b="1" i="1" u="sng" dirty="0" err="1">
                <a:solidFill>
                  <a:srgbClr val="FF0000"/>
                </a:solidFill>
                <a:latin typeface="Times New Roman" panose="02020603050405020304" pitchFamily="18" charset="0"/>
                <a:sym typeface="Times New Roman" panose="02020603050405020304" pitchFamily="18" charset="0"/>
              </a:rPr>
              <a:t>Người</a:t>
            </a:r>
            <a:r>
              <a:rPr lang="en-US" altLang="en-US" sz="2800" b="1" i="1" u="sng" dirty="0">
                <a:solidFill>
                  <a:srgbClr val="FF0000"/>
                </a:solidFill>
                <a:latin typeface="Times New Roman" panose="02020603050405020304" pitchFamily="18" charset="0"/>
                <a:sym typeface="Times New Roman" panose="02020603050405020304" pitchFamily="18" charset="0"/>
              </a:rPr>
              <a:t> </a:t>
            </a:r>
            <a:r>
              <a:rPr lang="en-US" altLang="en-US" sz="2800" b="1" i="1" u="sng" dirty="0" err="1">
                <a:solidFill>
                  <a:srgbClr val="FF0000"/>
                </a:solidFill>
                <a:latin typeface="Times New Roman" panose="02020603050405020304" pitchFamily="18" charset="0"/>
                <a:sym typeface="Times New Roman" panose="02020603050405020304" pitchFamily="18" charset="0"/>
              </a:rPr>
              <a:t>chết</a:t>
            </a:r>
            <a:r>
              <a:rPr lang="en-US" altLang="en-US" sz="2800" b="1" i="1" u="sng" dirty="0">
                <a:solidFill>
                  <a:srgbClr val="FF0000"/>
                </a:solidFill>
                <a:latin typeface="Times New Roman" panose="02020603050405020304" pitchFamily="18" charset="0"/>
                <a:sym typeface="Times New Roman" panose="02020603050405020304" pitchFamily="18" charset="0"/>
              </a:rPr>
              <a:t> </a:t>
            </a:r>
            <a:r>
              <a:rPr lang="en-US" altLang="en-US" sz="2800" b="1" i="1" u="sng" dirty="0" err="1">
                <a:solidFill>
                  <a:srgbClr val="FF0000"/>
                </a:solidFill>
                <a:latin typeface="Times New Roman" panose="02020603050405020304" pitchFamily="18" charset="0"/>
                <a:sym typeface="Times New Roman" panose="02020603050405020304" pitchFamily="18" charset="0"/>
              </a:rPr>
              <a:t>đói</a:t>
            </a:r>
            <a:r>
              <a:rPr lang="en-US" altLang="en-US" sz="2800" b="1" i="1" u="sng" dirty="0">
                <a:solidFill>
                  <a:srgbClr val="FF0000"/>
                </a:solidFill>
                <a:latin typeface="Times New Roman" panose="02020603050405020304" pitchFamily="18" charset="0"/>
                <a:sym typeface="Times New Roman" panose="02020603050405020304" pitchFamily="18" charset="0"/>
              </a:rPr>
              <a:t> </a:t>
            </a:r>
            <a:r>
              <a:rPr lang="en-US" altLang="en-US" sz="2800" b="1" i="1" u="sng" dirty="0" err="1">
                <a:solidFill>
                  <a:srgbClr val="FF0000"/>
                </a:solidFill>
                <a:latin typeface="Times New Roman" panose="02020603050405020304" pitchFamily="18" charset="0"/>
                <a:sym typeface="Times New Roman" panose="02020603050405020304" pitchFamily="18" charset="0"/>
              </a:rPr>
              <a:t>ngổn</a:t>
            </a:r>
            <a:r>
              <a:rPr lang="en-US" altLang="en-US" sz="2800" b="1" i="1" u="sng" dirty="0">
                <a:solidFill>
                  <a:srgbClr val="FF0000"/>
                </a:solidFill>
                <a:latin typeface="Times New Roman" panose="02020603050405020304" pitchFamily="18" charset="0"/>
                <a:sym typeface="Times New Roman" panose="02020603050405020304" pitchFamily="18" charset="0"/>
              </a:rPr>
              <a:t> </a:t>
            </a:r>
            <a:r>
              <a:rPr lang="en-US" altLang="en-US" sz="2800" b="1" i="1" u="sng" dirty="0" err="1">
                <a:solidFill>
                  <a:srgbClr val="FF0000"/>
                </a:solidFill>
                <a:latin typeface="Times New Roman" panose="02020603050405020304" pitchFamily="18" charset="0"/>
                <a:sym typeface="Times New Roman" panose="02020603050405020304" pitchFamily="18" charset="0"/>
              </a:rPr>
              <a:t>ngang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người</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sống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sót</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không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còn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một</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phần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mười</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Làng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nào</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có</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tiếng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trù</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mật</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cũng</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chỉ</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còn</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năm</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ba</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hộ</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mà</a:t>
            </a:r>
            <a:r>
              <a:rPr lang="en-US" altLang="en-US" sz="2800" b="1" i="1" dirty="0">
                <a:latin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sym typeface="Times New Roman" panose="02020603050405020304" pitchFamily="18" charset="0"/>
              </a:rPr>
              <a:t>thôi</a:t>
            </a:r>
            <a:r>
              <a:rPr lang="en-US" altLang="en-US" sz="2800" b="1" i="1" dirty="0">
                <a:latin typeface="Times New Roman" panose="02020603050405020304" pitchFamily="18" charset="0"/>
                <a:sym typeface="Times New Roman" panose="02020603050405020304" pitchFamily="18" charset="0"/>
              </a:rPr>
              <a:t>”.</a:t>
            </a:r>
            <a:r>
              <a:rPr lang="en-US" altLang="en-US" sz="2800" i="1" dirty="0">
                <a:solidFill>
                  <a:srgbClr val="FF0000"/>
                </a:solidFill>
                <a:latin typeface="Times New Roman" panose="02020603050405020304" pitchFamily="18" charset="0"/>
                <a:sym typeface="Times New Roman" panose="02020603050405020304" pitchFamily="18" charset="0"/>
              </a:rPr>
              <a:t> </a:t>
            </a:r>
          </a:p>
          <a:p>
            <a:pPr algn="just">
              <a:spcBef>
                <a:spcPct val="0"/>
              </a:spcBef>
              <a:buFontTx/>
              <a:buNone/>
            </a:pPr>
            <a:r>
              <a:rPr lang="en-US" altLang="en-US" sz="1800" b="1" dirty="0">
                <a:solidFill>
                  <a:srgbClr val="FF0000"/>
                </a:solidFill>
                <a:latin typeface="Times New Roman" panose="02020603050405020304" pitchFamily="18" charset="0"/>
                <a:sym typeface="Times New Roman" panose="02020603050405020304" pitchFamily="18" charset="0"/>
              </a:rPr>
              <a:t>(</a:t>
            </a:r>
            <a:r>
              <a:rPr lang="en-US" altLang="en-US" sz="1800" b="1" dirty="0" err="1">
                <a:solidFill>
                  <a:srgbClr val="FF0000"/>
                </a:solidFill>
                <a:latin typeface="Times New Roman" panose="02020603050405020304" pitchFamily="18" charset="0"/>
                <a:sym typeface="Times New Roman" panose="02020603050405020304" pitchFamily="18" charset="0"/>
              </a:rPr>
              <a:t>Khâm</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định</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việt</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sử</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thông</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giám</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cương</a:t>
            </a:r>
            <a:r>
              <a:rPr lang="en-US" altLang="en-US" sz="1800" b="1" dirty="0">
                <a:solidFill>
                  <a:srgbClr val="FF0000"/>
                </a:solidFill>
                <a:latin typeface="Times New Roman" panose="02020603050405020304" pitchFamily="18" charset="0"/>
                <a:sym typeface="Times New Roman" panose="02020603050405020304" pitchFamily="18" charset="0"/>
              </a:rPr>
              <a:t> </a:t>
            </a:r>
            <a:r>
              <a:rPr lang="en-US" altLang="en-US" sz="1800" b="1" dirty="0" err="1">
                <a:solidFill>
                  <a:srgbClr val="FF0000"/>
                </a:solidFill>
                <a:latin typeface="Times New Roman" panose="02020603050405020304" pitchFamily="18" charset="0"/>
                <a:sym typeface="Times New Roman" panose="02020603050405020304" pitchFamily="18" charset="0"/>
              </a:rPr>
              <a:t>mục</a:t>
            </a:r>
            <a:r>
              <a:rPr lang="en-US" altLang="en-US" sz="1800" b="1" dirty="0">
                <a:solidFill>
                  <a:srgbClr val="FF0000"/>
                </a:solidFill>
                <a:latin typeface="Times New Roman" panose="02020603050405020304" pitchFamily="18" charset="0"/>
                <a:sym typeface="Times New Roman" panose="02020603050405020304" pitchFamily="18" charset="0"/>
              </a:rPr>
              <a:t>)</a:t>
            </a:r>
            <a:endParaRPr lang="en-US" altLang="en-US" sz="1800" dirty="0">
              <a:latin typeface="Arial" panose="020B0604020202020204" pitchFamily="34" charset="0"/>
            </a:endParaRPr>
          </a:p>
        </p:txBody>
      </p:sp>
      <p:pic>
        <p:nvPicPr>
          <p:cNvPr id="11272" name="Picture 8">
            <a:extLst>
              <a:ext uri="{FF2B5EF4-FFF2-40B4-BE49-F238E27FC236}">
                <a16:creationId xmlns:a16="http://schemas.microsoft.com/office/drawing/2014/main" id="{768C47A6-E669-7240-B1D8-40BA6751C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409574"/>
            <a:ext cx="5695946" cy="610691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4100CC5-83A9-7850-8CB7-E015082DEB84}"/>
              </a:ext>
            </a:extLst>
          </p:cNvPr>
          <p:cNvSpPr/>
          <p:nvPr/>
        </p:nvSpPr>
        <p:spPr>
          <a:xfrm>
            <a:off x="148595" y="5795828"/>
            <a:ext cx="1025912" cy="72065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Times New Roman" panose="02020603050405020304" pitchFamily="18" charset="0"/>
                <a:cs typeface="Times New Roman" panose="02020603050405020304" pitchFamily="18" charset="0"/>
              </a:rPr>
              <a:t>H4</a:t>
            </a:r>
          </a:p>
        </p:txBody>
      </p:sp>
      <p:sp>
        <p:nvSpPr>
          <p:cNvPr id="7" name="TextBox 6">
            <a:extLst>
              <a:ext uri="{FF2B5EF4-FFF2-40B4-BE49-F238E27FC236}">
                <a16:creationId xmlns:a16="http://schemas.microsoft.com/office/drawing/2014/main" id="{6ED1B68B-F7FF-43D0-AC56-CFCCBEC752FA}"/>
              </a:ext>
            </a:extLst>
          </p:cNvPr>
          <p:cNvSpPr txBox="1"/>
          <p:nvPr/>
        </p:nvSpPr>
        <p:spPr>
          <a:xfrm>
            <a:off x="6251926" y="1015068"/>
            <a:ext cx="5055221" cy="3539430"/>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Trong “Ngọ phong văn tập”, Ngô Sĩ Thì cho biết: </a:t>
            </a:r>
            <a:r>
              <a:rPr lang="vi-VN" sz="2800" i="1" dirty="0">
                <a:latin typeface="Times New Roman" panose="02020603050405020304" pitchFamily="18" charset="0"/>
                <a:cs typeface="Times New Roman" panose="02020603050405020304" pitchFamily="18" charset="0"/>
              </a:rPr>
              <a:t>Năm 1730, ở Đàng Ngoài có 527 làng xã dân cư phiêu tán. Năm 1741, số làng xã đó lên đến 3691. Đến cuối thế kỉ XVIII, trong tổng số 11767 làng xã thuộc các trấn ở vùng đồng bằng và Thanh</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Nghệ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11271"/>
                                        </p:tgtEl>
                                        <p:attrNameLst>
                                          <p:attrName>style.visibility</p:attrName>
                                        </p:attrNameLst>
                                      </p:cBhvr>
                                      <p:to>
                                        <p:strVal val="visible"/>
                                      </p:to>
                                    </p:set>
                                    <p:anim calcmode="lin" valueType="num">
                                      <p:cBhvr>
                                        <p:cTn id="7" dur="1000" fill="hold"/>
                                        <p:tgtEl>
                                          <p:spTgt spid="11271"/>
                                        </p:tgtEl>
                                        <p:attrNameLst>
                                          <p:attrName>ppt_x</p:attrName>
                                        </p:attrNameLst>
                                      </p:cBhvr>
                                      <p:tavLst>
                                        <p:tav tm="0">
                                          <p:val>
                                            <p:strVal val="#ppt_x-.2"/>
                                          </p:val>
                                        </p:tav>
                                        <p:tav tm="100000">
                                          <p:val>
                                            <p:strVal val="#ppt_x"/>
                                          </p:val>
                                        </p:tav>
                                      </p:tavLst>
                                    </p:anim>
                                    <p:anim calcmode="lin" valueType="num">
                                      <p:cBhvr>
                                        <p:cTn id="8" dur="1000" fill="hold"/>
                                        <p:tgtEl>
                                          <p:spTgt spid="11271"/>
                                        </p:tgtEl>
                                        <p:attrNameLst>
                                          <p:attrName>ppt_y</p:attrName>
                                        </p:attrNameLst>
                                      </p:cBhvr>
                                      <p:tavLst>
                                        <p:tav tm="0">
                                          <p:val>
                                            <p:strVal val="#ppt_y"/>
                                          </p:val>
                                        </p:tav>
                                        <p:tav tm="100000">
                                          <p:val>
                                            <p:strVal val="#ppt_y"/>
                                          </p:val>
                                        </p:tav>
                                      </p:tavLst>
                                    </p:anim>
                                    <p:animEffect prLst="gradientSize: 0.1">
                                      <p:cBhvr>
                                        <p:cTn id="9" dur="1000"/>
                                        <p:tgtEl>
                                          <p:spTgt spid="11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1272"/>
                                        </p:tgtEl>
                                        <p:attrNameLst>
                                          <p:attrName>style.visibility</p:attrName>
                                        </p:attrNameLst>
                                      </p:cBhvr>
                                      <p:to>
                                        <p:strVal val="visible"/>
                                      </p:to>
                                    </p:set>
                                    <p:anim calcmode="lin" valueType="num">
                                      <p:cBhvr>
                                        <p:cTn id="14" dur="500" fill="hold"/>
                                        <p:tgtEl>
                                          <p:spTgt spid="11272"/>
                                        </p:tgtEl>
                                        <p:attrNameLst>
                                          <p:attrName>ppt_x</p:attrName>
                                        </p:attrNameLst>
                                      </p:cBhvr>
                                      <p:tavLst>
                                        <p:tav tm="0">
                                          <p:val>
                                            <p:strVal val="#ppt_x-.2"/>
                                          </p:val>
                                        </p:tav>
                                        <p:tav tm="100000">
                                          <p:val>
                                            <p:strVal val="#ppt_x"/>
                                          </p:val>
                                        </p:tav>
                                      </p:tavLst>
                                    </p:anim>
                                    <p:anim calcmode="lin" valueType="num">
                                      <p:cBhvr>
                                        <p:cTn id="15" dur="500" fill="hold"/>
                                        <p:tgtEl>
                                          <p:spTgt spid="11272"/>
                                        </p:tgtEl>
                                        <p:attrNameLst>
                                          <p:attrName>ppt_y</p:attrName>
                                        </p:attrNameLst>
                                      </p:cBhvr>
                                      <p:tavLst>
                                        <p:tav tm="0">
                                          <p:val>
                                            <p:strVal val="#ppt_y"/>
                                          </p:val>
                                        </p:tav>
                                        <p:tav tm="100000">
                                          <p:val>
                                            <p:strVal val="#ppt_y"/>
                                          </p:val>
                                        </p:tav>
                                      </p:tavLst>
                                    </p:anim>
                                    <p:animEffect prLst="gradientSize: 0.1">
                                      <p:cBhvr>
                                        <p:cTn id="16" dur="500"/>
                                        <p:tgtEl>
                                          <p:spTgt spid="1127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11271"/>
                                        </p:tgtEl>
                                      </p:cBhvr>
                                    </p:animEffect>
                                    <p:set>
                                      <p:cBhvr>
                                        <p:cTn id="21" dur="1" fill="hold">
                                          <p:stCondLst>
                                            <p:cond delay="499"/>
                                          </p:stCondLst>
                                        </p:cTn>
                                        <p:tgtEl>
                                          <p:spTgt spid="1127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ldLvl="0" autoUpdateAnimBg="0"/>
      <p:bldP spid="11271"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A95E756-2395-4A30-A07B-2BDB89A643E4}"/>
              </a:ext>
            </a:extLst>
          </p:cNvPr>
          <p:cNvSpPr/>
          <p:nvPr/>
        </p:nvSpPr>
        <p:spPr>
          <a:xfrm>
            <a:off x="6192707" y="459156"/>
            <a:ext cx="2843903" cy="2905080"/>
          </a:xfrm>
          <a:prstGeom prst="round2Diag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167DE66E-60BF-4B59-98EE-3677B4F360A1}"/>
              </a:ext>
            </a:extLst>
          </p:cNvPr>
          <p:cNvSpPr/>
          <p:nvPr/>
        </p:nvSpPr>
        <p:spPr>
          <a:xfrm>
            <a:off x="6473791" y="120204"/>
            <a:ext cx="2843903" cy="2905080"/>
          </a:xfrm>
          <a:prstGeom prst="round2DiagRect">
            <a:avLst>
              <a:gd name="adj1" fmla="val 50000"/>
              <a:gd name="adj2" fmla="val 0"/>
            </a:avLst>
          </a:prstGeom>
          <a:gradFill flip="none" rotWithShape="1">
            <a:gsLst>
              <a:gs pos="0">
                <a:srgbClr val="C00000"/>
              </a:gs>
              <a:gs pos="100000">
                <a:srgbClr val="FFC0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CBD5F5F-2EE1-46A4-80C7-1641BAE9A1EA}"/>
              </a:ext>
            </a:extLst>
          </p:cNvPr>
          <p:cNvSpPr/>
          <p:nvPr/>
        </p:nvSpPr>
        <p:spPr>
          <a:xfrm>
            <a:off x="6473791" y="120203"/>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025D9EA-3D5B-4991-8673-D6F7975CCD87}"/>
              </a:ext>
            </a:extLst>
          </p:cNvPr>
          <p:cNvSpPr/>
          <p:nvPr/>
        </p:nvSpPr>
        <p:spPr>
          <a:xfrm>
            <a:off x="6473791" y="132051"/>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C00000"/>
              </a:gs>
              <a:gs pos="0">
                <a:srgbClr val="FFCB2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0" name="Group 59">
            <a:extLst>
              <a:ext uri="{FF2B5EF4-FFF2-40B4-BE49-F238E27FC236}">
                <a16:creationId xmlns:a16="http://schemas.microsoft.com/office/drawing/2014/main" id="{4C089F5B-B38D-41FE-8565-399D03B12F2E}"/>
              </a:ext>
            </a:extLst>
          </p:cNvPr>
          <p:cNvGrpSpPr/>
          <p:nvPr/>
        </p:nvGrpSpPr>
        <p:grpSpPr>
          <a:xfrm>
            <a:off x="6312125" y="2535603"/>
            <a:ext cx="759157" cy="778651"/>
            <a:chOff x="6322961" y="2719217"/>
            <a:chExt cx="538663" cy="552495"/>
          </a:xfrm>
        </p:grpSpPr>
        <p:sp>
          <p:nvSpPr>
            <p:cNvPr id="7" name="Rectangle: Diagonal Corners Rounded 6">
              <a:extLst>
                <a:ext uri="{FF2B5EF4-FFF2-40B4-BE49-F238E27FC236}">
                  <a16:creationId xmlns:a16="http://schemas.microsoft.com/office/drawing/2014/main" id="{D12E6365-0AEF-4668-B628-2DA797A06674}"/>
                </a:ext>
              </a:extLst>
            </p:cNvPr>
            <p:cNvSpPr/>
            <p:nvPr/>
          </p:nvSpPr>
          <p:spPr>
            <a:xfrm>
              <a:off x="6322961" y="2719217"/>
              <a:ext cx="538663" cy="550251"/>
            </a:xfrm>
            <a:prstGeom prst="round2DiagRect">
              <a:avLst>
                <a:gd name="adj1" fmla="val 50000"/>
                <a:gd name="adj2" fmla="val 0"/>
              </a:avLst>
            </a:prstGeom>
            <a:gradFill flip="none" rotWithShape="1">
              <a:gsLst>
                <a:gs pos="0">
                  <a:srgbClr val="C00000"/>
                </a:gs>
                <a:gs pos="100000">
                  <a:srgbClr val="FFC0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9F20ABA-A0D4-48D1-820B-D60E64AE4F46}"/>
                </a:ext>
              </a:extLst>
            </p:cNvPr>
            <p:cNvSpPr/>
            <p:nvPr/>
          </p:nvSpPr>
          <p:spPr>
            <a:xfrm>
              <a:off x="6322961" y="2719217"/>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AA0A886-F945-480F-8A8A-63086CE14597}"/>
                </a:ext>
              </a:extLst>
            </p:cNvPr>
            <p:cNvSpPr/>
            <p:nvPr/>
          </p:nvSpPr>
          <p:spPr>
            <a:xfrm>
              <a:off x="6322961" y="2721461"/>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C00000"/>
                </a:gs>
                <a:gs pos="0">
                  <a:srgbClr val="FFCB2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Rectangle: Diagonal Corners Rounded 19">
            <a:extLst>
              <a:ext uri="{FF2B5EF4-FFF2-40B4-BE49-F238E27FC236}">
                <a16:creationId xmlns:a16="http://schemas.microsoft.com/office/drawing/2014/main" id="{B9667C24-DEFC-4D47-ADDD-1B6387099E25}"/>
              </a:ext>
            </a:extLst>
          </p:cNvPr>
          <p:cNvSpPr/>
          <p:nvPr/>
        </p:nvSpPr>
        <p:spPr>
          <a:xfrm flipH="1">
            <a:off x="3155390" y="518678"/>
            <a:ext cx="2843903" cy="2905080"/>
          </a:xfrm>
          <a:prstGeom prst="round2Diag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Diagonal Corners Rounded 25">
            <a:extLst>
              <a:ext uri="{FF2B5EF4-FFF2-40B4-BE49-F238E27FC236}">
                <a16:creationId xmlns:a16="http://schemas.microsoft.com/office/drawing/2014/main" id="{F15CE7C7-28B9-4B29-AE69-922B198BA52B}"/>
              </a:ext>
            </a:extLst>
          </p:cNvPr>
          <p:cNvSpPr/>
          <p:nvPr/>
        </p:nvSpPr>
        <p:spPr>
          <a:xfrm flipH="1">
            <a:off x="2874307" y="179726"/>
            <a:ext cx="2843903" cy="2905080"/>
          </a:xfrm>
          <a:prstGeom prst="round2DiagRect">
            <a:avLst>
              <a:gd name="adj1" fmla="val 50000"/>
              <a:gd name="adj2" fmla="val 0"/>
            </a:avLst>
          </a:prstGeom>
          <a:gradFill flip="none" rotWithShape="1">
            <a:gsLst>
              <a:gs pos="0">
                <a:srgbClr val="7E0000"/>
              </a:gs>
              <a:gs pos="100000">
                <a:srgbClr val="FF006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90AEF5E-3099-4029-B5E2-BD6C878E3001}"/>
              </a:ext>
            </a:extLst>
          </p:cNvPr>
          <p:cNvSpPr/>
          <p:nvPr/>
        </p:nvSpPr>
        <p:spPr>
          <a:xfrm flipH="1">
            <a:off x="2874307" y="179725"/>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EC53B4A-DBC5-4C94-BC46-B5DC247D93D4}"/>
              </a:ext>
            </a:extLst>
          </p:cNvPr>
          <p:cNvSpPr/>
          <p:nvPr/>
        </p:nvSpPr>
        <p:spPr>
          <a:xfrm flipH="1">
            <a:off x="2874307" y="191573"/>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7E0000"/>
              </a:gs>
              <a:gs pos="0">
                <a:srgbClr val="FF006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6CC87F60-718A-4F1E-AB71-0C71AA1E5448}"/>
              </a:ext>
            </a:extLst>
          </p:cNvPr>
          <p:cNvGrpSpPr/>
          <p:nvPr/>
        </p:nvGrpSpPr>
        <p:grpSpPr>
          <a:xfrm>
            <a:off x="5115161" y="2535603"/>
            <a:ext cx="759157" cy="778651"/>
            <a:chOff x="5330377" y="2778738"/>
            <a:chExt cx="538663" cy="552495"/>
          </a:xfrm>
        </p:grpSpPr>
        <p:sp>
          <p:nvSpPr>
            <p:cNvPr id="23" name="Rectangle: Diagonal Corners Rounded 22">
              <a:extLst>
                <a:ext uri="{FF2B5EF4-FFF2-40B4-BE49-F238E27FC236}">
                  <a16:creationId xmlns:a16="http://schemas.microsoft.com/office/drawing/2014/main" id="{A868C953-AFBC-4FC7-9300-AB51360F77D6}"/>
                </a:ext>
              </a:extLst>
            </p:cNvPr>
            <p:cNvSpPr/>
            <p:nvPr/>
          </p:nvSpPr>
          <p:spPr>
            <a:xfrm flipH="1">
              <a:off x="5330377" y="2778738"/>
              <a:ext cx="538663" cy="550251"/>
            </a:xfrm>
            <a:prstGeom prst="round2DiagRect">
              <a:avLst>
                <a:gd name="adj1" fmla="val 50000"/>
                <a:gd name="adj2" fmla="val 0"/>
              </a:avLst>
            </a:prstGeom>
            <a:gradFill flip="none" rotWithShape="1">
              <a:gsLst>
                <a:gs pos="0">
                  <a:srgbClr val="7E0000"/>
                </a:gs>
                <a:gs pos="100000">
                  <a:srgbClr val="FF006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53B4AFA-2F13-49AF-9473-072FC593EB08}"/>
                </a:ext>
              </a:extLst>
            </p:cNvPr>
            <p:cNvSpPr/>
            <p:nvPr/>
          </p:nvSpPr>
          <p:spPr>
            <a:xfrm flipH="1">
              <a:off x="5330377" y="2778738"/>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5FCFF0A-4208-4C60-978E-24B765E22B79}"/>
                </a:ext>
              </a:extLst>
            </p:cNvPr>
            <p:cNvSpPr/>
            <p:nvPr/>
          </p:nvSpPr>
          <p:spPr>
            <a:xfrm flipH="1">
              <a:off x="5330377" y="2780982"/>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7E0000"/>
                </a:gs>
                <a:gs pos="0">
                  <a:srgbClr val="FF006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Rectangle: Diagonal Corners Rounded 41">
            <a:extLst>
              <a:ext uri="{FF2B5EF4-FFF2-40B4-BE49-F238E27FC236}">
                <a16:creationId xmlns:a16="http://schemas.microsoft.com/office/drawing/2014/main" id="{D50C413A-4CFA-4607-9DD6-8894DFD3D3ED}"/>
              </a:ext>
            </a:extLst>
          </p:cNvPr>
          <p:cNvSpPr/>
          <p:nvPr/>
        </p:nvSpPr>
        <p:spPr>
          <a:xfrm flipV="1">
            <a:off x="6192707" y="3493764"/>
            <a:ext cx="2843903" cy="2905080"/>
          </a:xfrm>
          <a:prstGeom prst="round2Diag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Diagonal Corners Rounded 47">
            <a:extLst>
              <a:ext uri="{FF2B5EF4-FFF2-40B4-BE49-F238E27FC236}">
                <a16:creationId xmlns:a16="http://schemas.microsoft.com/office/drawing/2014/main" id="{0B5327A3-2F1B-4A16-9EBC-1623DFF0A74A}"/>
              </a:ext>
            </a:extLst>
          </p:cNvPr>
          <p:cNvSpPr/>
          <p:nvPr/>
        </p:nvSpPr>
        <p:spPr>
          <a:xfrm flipV="1">
            <a:off x="6473791" y="3832716"/>
            <a:ext cx="2843903" cy="2905080"/>
          </a:xfrm>
          <a:prstGeom prst="round2DiagRect">
            <a:avLst>
              <a:gd name="adj1" fmla="val 50000"/>
              <a:gd name="adj2" fmla="val 0"/>
            </a:avLst>
          </a:prstGeom>
          <a:gradFill flip="none" rotWithShape="1">
            <a:gsLst>
              <a:gs pos="0">
                <a:srgbClr val="006666"/>
              </a:gs>
              <a:gs pos="100000">
                <a:srgbClr val="00CC99"/>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7A871FB7-7680-4106-A8FC-A756FACEE111}"/>
              </a:ext>
            </a:extLst>
          </p:cNvPr>
          <p:cNvSpPr/>
          <p:nvPr/>
        </p:nvSpPr>
        <p:spPr>
          <a:xfrm flipV="1">
            <a:off x="6473791" y="3832717"/>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377E65DF-53E0-40F6-91E0-88F170B16F43}"/>
              </a:ext>
            </a:extLst>
          </p:cNvPr>
          <p:cNvSpPr/>
          <p:nvPr/>
        </p:nvSpPr>
        <p:spPr>
          <a:xfrm flipV="1">
            <a:off x="6473791" y="3820869"/>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006666"/>
              </a:gs>
              <a:gs pos="0">
                <a:srgbClr val="00CC9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2" name="Group 61">
            <a:extLst>
              <a:ext uri="{FF2B5EF4-FFF2-40B4-BE49-F238E27FC236}">
                <a16:creationId xmlns:a16="http://schemas.microsoft.com/office/drawing/2014/main" id="{7A3AE5C8-B9DF-4CC4-9A5F-D592F055BEA3}"/>
              </a:ext>
            </a:extLst>
          </p:cNvPr>
          <p:cNvGrpSpPr/>
          <p:nvPr/>
        </p:nvGrpSpPr>
        <p:grpSpPr>
          <a:xfrm>
            <a:off x="6312125" y="3586791"/>
            <a:ext cx="759157" cy="778651"/>
            <a:chOff x="6322961" y="3586289"/>
            <a:chExt cx="538663" cy="552495"/>
          </a:xfrm>
        </p:grpSpPr>
        <p:sp>
          <p:nvSpPr>
            <p:cNvPr id="45" name="Rectangle: Diagonal Corners Rounded 44">
              <a:extLst>
                <a:ext uri="{FF2B5EF4-FFF2-40B4-BE49-F238E27FC236}">
                  <a16:creationId xmlns:a16="http://schemas.microsoft.com/office/drawing/2014/main" id="{03FDE903-F375-4FC8-BE7C-ED44B6058A98}"/>
                </a:ext>
              </a:extLst>
            </p:cNvPr>
            <p:cNvSpPr/>
            <p:nvPr/>
          </p:nvSpPr>
          <p:spPr>
            <a:xfrm flipV="1">
              <a:off x="6322961" y="3588533"/>
              <a:ext cx="538663" cy="550251"/>
            </a:xfrm>
            <a:prstGeom prst="round2DiagRect">
              <a:avLst>
                <a:gd name="adj1" fmla="val 50000"/>
                <a:gd name="adj2" fmla="val 0"/>
              </a:avLst>
            </a:prstGeom>
            <a:gradFill flip="none" rotWithShape="1">
              <a:gsLst>
                <a:gs pos="0">
                  <a:srgbClr val="006666"/>
                </a:gs>
                <a:gs pos="100000">
                  <a:srgbClr val="00CC99"/>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79657F8-F7A1-4421-B828-98F0146338C4}"/>
                </a:ext>
              </a:extLst>
            </p:cNvPr>
            <p:cNvSpPr/>
            <p:nvPr/>
          </p:nvSpPr>
          <p:spPr>
            <a:xfrm flipV="1">
              <a:off x="6322961" y="3588533"/>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6D3C46AE-D93E-45D2-A977-DAEBE7E46D5A}"/>
                </a:ext>
              </a:extLst>
            </p:cNvPr>
            <p:cNvSpPr/>
            <p:nvPr/>
          </p:nvSpPr>
          <p:spPr>
            <a:xfrm flipV="1">
              <a:off x="6322961" y="3586289"/>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006666"/>
                </a:gs>
                <a:gs pos="0">
                  <a:srgbClr val="00CC9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3" name="Rectangle: Diagonal Corners Rounded 32">
            <a:extLst>
              <a:ext uri="{FF2B5EF4-FFF2-40B4-BE49-F238E27FC236}">
                <a16:creationId xmlns:a16="http://schemas.microsoft.com/office/drawing/2014/main" id="{BD7A77C9-973B-422D-A5DB-C2BA935C4AE0}"/>
              </a:ext>
            </a:extLst>
          </p:cNvPr>
          <p:cNvSpPr/>
          <p:nvPr/>
        </p:nvSpPr>
        <p:spPr>
          <a:xfrm flipH="1" flipV="1">
            <a:off x="3155390" y="3493764"/>
            <a:ext cx="2843903" cy="2905080"/>
          </a:xfrm>
          <a:prstGeom prst="round2Diag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Diagonal Corners Rounded 38">
            <a:extLst>
              <a:ext uri="{FF2B5EF4-FFF2-40B4-BE49-F238E27FC236}">
                <a16:creationId xmlns:a16="http://schemas.microsoft.com/office/drawing/2014/main" id="{2929BC8A-0E74-425E-B65A-71A340AAD0AF}"/>
              </a:ext>
            </a:extLst>
          </p:cNvPr>
          <p:cNvSpPr/>
          <p:nvPr/>
        </p:nvSpPr>
        <p:spPr>
          <a:xfrm flipH="1" flipV="1">
            <a:off x="2874306" y="3896885"/>
            <a:ext cx="2843903" cy="2905080"/>
          </a:xfrm>
          <a:prstGeom prst="round2DiagRect">
            <a:avLst>
              <a:gd name="adj1" fmla="val 50000"/>
              <a:gd name="adj2" fmla="val 0"/>
            </a:avLst>
          </a:prstGeom>
          <a:gradFill flip="none" rotWithShape="1">
            <a:gsLst>
              <a:gs pos="0">
                <a:srgbClr val="00589A"/>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7841366A-CA57-4303-B955-139A4147D2D1}"/>
              </a:ext>
            </a:extLst>
          </p:cNvPr>
          <p:cNvSpPr/>
          <p:nvPr/>
        </p:nvSpPr>
        <p:spPr>
          <a:xfrm flipH="1" flipV="1">
            <a:off x="2874306" y="3832717"/>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7EA0EC29-834C-44CF-83A0-EE38981242D2}"/>
              </a:ext>
            </a:extLst>
          </p:cNvPr>
          <p:cNvSpPr/>
          <p:nvPr/>
        </p:nvSpPr>
        <p:spPr>
          <a:xfrm flipH="1" flipV="1">
            <a:off x="2874306" y="3820869"/>
            <a:ext cx="2843903" cy="2905080"/>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00589A"/>
              </a:gs>
              <a:gs pos="0">
                <a:srgbClr val="00B0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1" name="Group 60">
            <a:extLst>
              <a:ext uri="{FF2B5EF4-FFF2-40B4-BE49-F238E27FC236}">
                <a16:creationId xmlns:a16="http://schemas.microsoft.com/office/drawing/2014/main" id="{6E98DE5B-88FC-4FA1-BC53-140A8FBB9525}"/>
              </a:ext>
            </a:extLst>
          </p:cNvPr>
          <p:cNvGrpSpPr/>
          <p:nvPr/>
        </p:nvGrpSpPr>
        <p:grpSpPr>
          <a:xfrm>
            <a:off x="5115161" y="3586791"/>
            <a:ext cx="759157" cy="778651"/>
            <a:chOff x="5330376" y="3586289"/>
            <a:chExt cx="538663" cy="552495"/>
          </a:xfrm>
        </p:grpSpPr>
        <p:sp>
          <p:nvSpPr>
            <p:cNvPr id="36" name="Rectangle: Diagonal Corners Rounded 35">
              <a:extLst>
                <a:ext uri="{FF2B5EF4-FFF2-40B4-BE49-F238E27FC236}">
                  <a16:creationId xmlns:a16="http://schemas.microsoft.com/office/drawing/2014/main" id="{86EA2EA1-8471-480D-ACFB-7ED02415291A}"/>
                </a:ext>
              </a:extLst>
            </p:cNvPr>
            <p:cNvSpPr/>
            <p:nvPr/>
          </p:nvSpPr>
          <p:spPr>
            <a:xfrm flipH="1" flipV="1">
              <a:off x="5330376" y="3588533"/>
              <a:ext cx="538663" cy="550251"/>
            </a:xfrm>
            <a:prstGeom prst="round2DiagRect">
              <a:avLst>
                <a:gd name="adj1" fmla="val 50000"/>
                <a:gd name="adj2" fmla="val 0"/>
              </a:avLst>
            </a:prstGeom>
            <a:gradFill flip="none" rotWithShape="1">
              <a:gsLst>
                <a:gs pos="0">
                  <a:srgbClr val="00589A"/>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F82A9C4-DF5B-4FEB-B8F0-D9E52C294AE9}"/>
                </a:ext>
              </a:extLst>
            </p:cNvPr>
            <p:cNvSpPr/>
            <p:nvPr/>
          </p:nvSpPr>
          <p:spPr>
            <a:xfrm flipH="1" flipV="1">
              <a:off x="5330376" y="3588533"/>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1D26F790-CC66-4D1D-B0C5-ED9AA7596863}"/>
                </a:ext>
              </a:extLst>
            </p:cNvPr>
            <p:cNvSpPr/>
            <p:nvPr/>
          </p:nvSpPr>
          <p:spPr>
            <a:xfrm flipH="1" flipV="1">
              <a:off x="5330376" y="3586289"/>
              <a:ext cx="538663" cy="550251"/>
            </a:xfrm>
            <a:custGeom>
              <a:avLst/>
              <a:gdLst>
                <a:gd name="connsiteX0" fmla="*/ 3037003 w 3048000"/>
                <a:gd name="connsiteY0" fmla="*/ 0 h 3113567"/>
                <a:gd name="connsiteX1" fmla="*/ 3048000 w 3048000"/>
                <a:gd name="connsiteY1" fmla="*/ 0 h 3113567"/>
                <a:gd name="connsiteX2" fmla="*/ 3048000 w 3048000"/>
                <a:gd name="connsiteY2" fmla="*/ 1589567 h 3113567"/>
                <a:gd name="connsiteX3" fmla="*/ 1524000 w 3048000"/>
                <a:gd name="connsiteY3" fmla="*/ 3113567 h 3113567"/>
                <a:gd name="connsiteX4" fmla="*/ 0 w 3048000"/>
                <a:gd name="connsiteY4" fmla="*/ 3113567 h 3113567"/>
                <a:gd name="connsiteX5" fmla="*/ 0 w 3048000"/>
                <a:gd name="connsiteY5" fmla="*/ 3104364 h 3113567"/>
                <a:gd name="connsiteX6" fmla="*/ 102669 w 3048000"/>
                <a:gd name="connsiteY6" fmla="*/ 3097443 h 3113567"/>
                <a:gd name="connsiteX7" fmla="*/ 2101962 w 3048000"/>
                <a:gd name="connsiteY7" fmla="*/ 1908548 h 3113567"/>
                <a:gd name="connsiteX8" fmla="*/ 3009690 w 3048000"/>
                <a:gd name="connsiteY8" fmla="*/ 185448 h 31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3113567">
                  <a:moveTo>
                    <a:pt x="3037003" y="0"/>
                  </a:moveTo>
                  <a:lnTo>
                    <a:pt x="3048000" y="0"/>
                  </a:lnTo>
                  <a:lnTo>
                    <a:pt x="3048000" y="1589567"/>
                  </a:lnTo>
                  <a:cubicBezTo>
                    <a:pt x="3048000" y="2431249"/>
                    <a:pt x="2365682" y="3113567"/>
                    <a:pt x="1524000" y="3113567"/>
                  </a:cubicBezTo>
                  <a:lnTo>
                    <a:pt x="0" y="3113567"/>
                  </a:lnTo>
                  <a:lnTo>
                    <a:pt x="0" y="3104364"/>
                  </a:lnTo>
                  <a:lnTo>
                    <a:pt x="102669" y="3097443"/>
                  </a:lnTo>
                  <a:cubicBezTo>
                    <a:pt x="739101" y="3020540"/>
                    <a:pt x="1488448" y="2598071"/>
                    <a:pt x="2101962" y="1908548"/>
                  </a:cubicBezTo>
                  <a:cubicBezTo>
                    <a:pt x="2592774" y="1356930"/>
                    <a:pt x="2903722" y="738840"/>
                    <a:pt x="3009690" y="185448"/>
                  </a:cubicBezTo>
                  <a:close/>
                </a:path>
              </a:pathLst>
            </a:custGeom>
            <a:gradFill flip="none" rotWithShape="1">
              <a:gsLst>
                <a:gs pos="93000">
                  <a:srgbClr val="00589A"/>
                </a:gs>
                <a:gs pos="0">
                  <a:srgbClr val="00B0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TextBox 62">
            <a:extLst>
              <a:ext uri="{FF2B5EF4-FFF2-40B4-BE49-F238E27FC236}">
                <a16:creationId xmlns:a16="http://schemas.microsoft.com/office/drawing/2014/main" id="{4CEC2598-7EBF-4446-B752-C4F441E271D4}"/>
              </a:ext>
            </a:extLst>
          </p:cNvPr>
          <p:cNvSpPr txBox="1"/>
          <p:nvPr/>
        </p:nvSpPr>
        <p:spPr>
          <a:xfrm>
            <a:off x="5286681" y="2593943"/>
            <a:ext cx="556563" cy="492443"/>
          </a:xfrm>
          <a:prstGeom prst="rect">
            <a:avLst/>
          </a:prstGeom>
          <a:noFill/>
        </p:spPr>
        <p:txBody>
          <a:bodyPr wrap="none" rtlCol="0">
            <a:spAutoFit/>
          </a:bodyPr>
          <a:lstStyle/>
          <a:p>
            <a:pPr algn="ctr"/>
            <a:r>
              <a:rPr lang="en-US" sz="2600" b="1" dirty="0">
                <a:solidFill>
                  <a:schemeClr val="bg1"/>
                </a:solidFill>
              </a:rPr>
              <a:t>01</a:t>
            </a:r>
          </a:p>
        </p:txBody>
      </p:sp>
      <p:sp>
        <p:nvSpPr>
          <p:cNvPr id="64" name="TextBox 63">
            <a:extLst>
              <a:ext uri="{FF2B5EF4-FFF2-40B4-BE49-F238E27FC236}">
                <a16:creationId xmlns:a16="http://schemas.microsoft.com/office/drawing/2014/main" id="{3CC15E7B-4B3E-4E0E-B963-8F204FF9443E}"/>
              </a:ext>
            </a:extLst>
          </p:cNvPr>
          <p:cNvSpPr txBox="1"/>
          <p:nvPr/>
        </p:nvSpPr>
        <p:spPr>
          <a:xfrm>
            <a:off x="6348815" y="2593943"/>
            <a:ext cx="556563" cy="492443"/>
          </a:xfrm>
          <a:prstGeom prst="rect">
            <a:avLst/>
          </a:prstGeom>
          <a:noFill/>
        </p:spPr>
        <p:txBody>
          <a:bodyPr wrap="none" rtlCol="0">
            <a:spAutoFit/>
          </a:bodyPr>
          <a:lstStyle/>
          <a:p>
            <a:pPr algn="ctr"/>
            <a:r>
              <a:rPr lang="en-US" sz="2600" b="1" dirty="0">
                <a:solidFill>
                  <a:schemeClr val="bg1"/>
                </a:solidFill>
              </a:rPr>
              <a:t>02</a:t>
            </a:r>
          </a:p>
        </p:txBody>
      </p:sp>
      <p:sp>
        <p:nvSpPr>
          <p:cNvPr id="65" name="TextBox 64">
            <a:extLst>
              <a:ext uri="{FF2B5EF4-FFF2-40B4-BE49-F238E27FC236}">
                <a16:creationId xmlns:a16="http://schemas.microsoft.com/office/drawing/2014/main" id="{0EDB57F6-46D1-4A96-8573-B5E55190F22E}"/>
              </a:ext>
            </a:extLst>
          </p:cNvPr>
          <p:cNvSpPr txBox="1"/>
          <p:nvPr/>
        </p:nvSpPr>
        <p:spPr>
          <a:xfrm>
            <a:off x="6348815" y="3786844"/>
            <a:ext cx="556564" cy="492443"/>
          </a:xfrm>
          <a:prstGeom prst="rect">
            <a:avLst/>
          </a:prstGeom>
          <a:noFill/>
        </p:spPr>
        <p:txBody>
          <a:bodyPr wrap="none" rtlCol="0">
            <a:spAutoFit/>
          </a:bodyPr>
          <a:lstStyle/>
          <a:p>
            <a:pPr algn="ctr"/>
            <a:r>
              <a:rPr lang="en-US" sz="2600" b="1" dirty="0">
                <a:solidFill>
                  <a:schemeClr val="bg1"/>
                </a:solidFill>
              </a:rPr>
              <a:t>03</a:t>
            </a:r>
          </a:p>
        </p:txBody>
      </p:sp>
      <p:sp>
        <p:nvSpPr>
          <p:cNvPr id="66" name="TextBox 65">
            <a:extLst>
              <a:ext uri="{FF2B5EF4-FFF2-40B4-BE49-F238E27FC236}">
                <a16:creationId xmlns:a16="http://schemas.microsoft.com/office/drawing/2014/main" id="{47C4AE94-A9AD-444B-84C4-981A94AFFC8A}"/>
              </a:ext>
            </a:extLst>
          </p:cNvPr>
          <p:cNvSpPr txBox="1"/>
          <p:nvPr/>
        </p:nvSpPr>
        <p:spPr>
          <a:xfrm>
            <a:off x="5286680" y="3786844"/>
            <a:ext cx="556564" cy="492443"/>
          </a:xfrm>
          <a:prstGeom prst="rect">
            <a:avLst/>
          </a:prstGeom>
          <a:noFill/>
        </p:spPr>
        <p:txBody>
          <a:bodyPr wrap="none" rtlCol="0">
            <a:spAutoFit/>
          </a:bodyPr>
          <a:lstStyle/>
          <a:p>
            <a:pPr algn="ctr"/>
            <a:r>
              <a:rPr lang="en-US" sz="2600" b="1" dirty="0">
                <a:solidFill>
                  <a:schemeClr val="bg1"/>
                </a:solidFill>
              </a:rPr>
              <a:t>04</a:t>
            </a:r>
          </a:p>
        </p:txBody>
      </p:sp>
      <p:sp>
        <p:nvSpPr>
          <p:cNvPr id="67" name="TextBox 66">
            <a:extLst>
              <a:ext uri="{FF2B5EF4-FFF2-40B4-BE49-F238E27FC236}">
                <a16:creationId xmlns:a16="http://schemas.microsoft.com/office/drawing/2014/main" id="{BBE5C151-D211-47C8-A2A6-ED6002351D34}"/>
              </a:ext>
            </a:extLst>
          </p:cNvPr>
          <p:cNvSpPr txBox="1"/>
          <p:nvPr/>
        </p:nvSpPr>
        <p:spPr>
          <a:xfrm>
            <a:off x="3396901" y="700513"/>
            <a:ext cx="2106970" cy="1569660"/>
          </a:xfrm>
          <a:prstGeom prst="rect">
            <a:avLst/>
          </a:prstGeom>
          <a:noFill/>
        </p:spPr>
        <p:txBody>
          <a:bodyPr wrap="square" rtlCol="0">
            <a:spAutoFit/>
          </a:bodyPr>
          <a:lstStyle/>
          <a:p>
            <a:pPr algn="ctr"/>
            <a:r>
              <a:rPr lang="vi-VN" sz="2400" dirty="0">
                <a:solidFill>
                  <a:schemeClr val="bg1"/>
                </a:solidFill>
                <a:latin typeface="Times New Roman" panose="02020603050405020304" pitchFamily="18" charset="0"/>
                <a:cs typeface="Times New Roman" panose="02020603050405020304" pitchFamily="18" charset="0"/>
              </a:rPr>
              <a:t>Vua Lê bạc nhược, chúa Trịnh </a:t>
            </a:r>
            <a:r>
              <a:rPr lang="en-US" sz="2400" dirty="0" err="1">
                <a:solidFill>
                  <a:schemeClr val="bg1"/>
                </a:solidFill>
                <a:latin typeface="Times New Roman" panose="02020603050405020304" pitchFamily="18" charset="0"/>
                <a:cs typeface="Times New Roman" panose="02020603050405020304" pitchFamily="18" charset="0"/>
              </a:rPr>
              <a:t>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chơi</a:t>
            </a:r>
            <a:r>
              <a:rPr lang="en-US" sz="2400" dirty="0">
                <a:solidFill>
                  <a:schemeClr val="bg1"/>
                </a:solidFill>
                <a:latin typeface="Times New Roman" panose="02020603050405020304" pitchFamily="18" charset="0"/>
                <a:cs typeface="Times New Roman" panose="02020603050405020304" pitchFamily="18" charset="0"/>
              </a:rPr>
              <a:t> xa </a:t>
            </a:r>
            <a:r>
              <a:rPr lang="en-US" sz="2400" dirty="0" err="1">
                <a:solidFill>
                  <a:schemeClr val="bg1"/>
                </a:solidFill>
                <a:latin typeface="Times New Roman" panose="02020603050405020304" pitchFamily="18" charset="0"/>
                <a:cs typeface="Times New Roman" panose="02020603050405020304" pitchFamily="18" charset="0"/>
              </a:rPr>
              <a:t>xỉ</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012A3FB-4BB1-4EB4-83F3-F490FE159A49}"/>
              </a:ext>
            </a:extLst>
          </p:cNvPr>
          <p:cNvSpPr txBox="1"/>
          <p:nvPr/>
        </p:nvSpPr>
        <p:spPr>
          <a:xfrm>
            <a:off x="6717796" y="543220"/>
            <a:ext cx="2090088" cy="1569660"/>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Quan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dịch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bóc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bạo</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F86A6FBD-01C6-4C53-BD53-0A072C78A40F}"/>
              </a:ext>
            </a:extLst>
          </p:cNvPr>
          <p:cNvSpPr txBox="1"/>
          <p:nvPr/>
        </p:nvSpPr>
        <p:spPr>
          <a:xfrm>
            <a:off x="6640868" y="4634125"/>
            <a:ext cx="2035175" cy="1938992"/>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đốn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suy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tàn</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70" name="TextBox 69">
            <a:extLst>
              <a:ext uri="{FF2B5EF4-FFF2-40B4-BE49-F238E27FC236}">
                <a16:creationId xmlns:a16="http://schemas.microsoft.com/office/drawing/2014/main" id="{F3A46270-41C1-4E42-A67D-A1349350DA97}"/>
              </a:ext>
            </a:extLst>
          </p:cNvPr>
          <p:cNvSpPr txBox="1"/>
          <p:nvPr/>
        </p:nvSpPr>
        <p:spPr>
          <a:xfrm>
            <a:off x="3403480" y="4753853"/>
            <a:ext cx="2168061" cy="1569660"/>
          </a:xfrm>
          <a:prstGeom prst="rect">
            <a:avLst/>
          </a:prstGeom>
          <a:noFill/>
        </p:spPr>
        <p:txBody>
          <a:bodyPr wrap="square" rtlCol="0">
            <a:spAutoFit/>
          </a:bodyPr>
          <a:lstStyle/>
          <a:p>
            <a:pPr algn="ctr"/>
            <a:r>
              <a:rPr lang="vi-VN" sz="2400" dirty="0">
                <a:solidFill>
                  <a:schemeClr val="bg1"/>
                </a:solidFill>
                <a:latin typeface="Times New Roman" panose="02020603050405020304" pitchFamily="18" charset="0"/>
                <a:cs typeface="Times New Roman" panose="02020603050405020304" pitchFamily="18" charset="0"/>
              </a:rPr>
              <a:t>Đời sống </a:t>
            </a:r>
            <a:endParaRPr lang="en-US" sz="2400" dirty="0">
              <a:solidFill>
                <a:schemeClr val="bg1"/>
              </a:solidFill>
              <a:latin typeface="Times New Roman" panose="02020603050405020304" pitchFamily="18" charset="0"/>
              <a:cs typeface="Times New Roman" panose="02020603050405020304" pitchFamily="18" charset="0"/>
            </a:endParaRPr>
          </a:p>
          <a:p>
            <a:pPr algn="ctr"/>
            <a:r>
              <a:rPr lang="vi-VN" sz="2400" dirty="0">
                <a:solidFill>
                  <a:schemeClr val="bg1"/>
                </a:solidFill>
                <a:latin typeface="Times New Roman" panose="02020603050405020304" pitchFamily="18" charset="0"/>
                <a:cs typeface="Times New Roman" panose="02020603050405020304" pitchFamily="18" charset="0"/>
              </a:rPr>
              <a:t>nhân dân cơ cực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phiêu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Graphic 2" descr="Handshake outline">
            <a:extLst>
              <a:ext uri="{FF2B5EF4-FFF2-40B4-BE49-F238E27FC236}">
                <a16:creationId xmlns:a16="http://schemas.microsoft.com/office/drawing/2014/main" id="{01E39581-DA02-4C53-A7F1-C04A465989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2235" y="4428062"/>
            <a:ext cx="472709" cy="472709"/>
          </a:xfrm>
          <a:prstGeom prst="rect">
            <a:avLst/>
          </a:prstGeom>
        </p:spPr>
      </p:pic>
      <p:pic>
        <p:nvPicPr>
          <p:cNvPr id="9" name="Graphic 8" descr="Bank outline">
            <a:extLst>
              <a:ext uri="{FF2B5EF4-FFF2-40B4-BE49-F238E27FC236}">
                <a16:creationId xmlns:a16="http://schemas.microsoft.com/office/drawing/2014/main" id="{1AB423A0-39CA-481D-BDB6-8872570641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2235" y="2066057"/>
            <a:ext cx="472709" cy="472709"/>
          </a:xfrm>
          <a:prstGeom prst="rect">
            <a:avLst/>
          </a:prstGeom>
        </p:spPr>
      </p:pic>
      <p:pic>
        <p:nvPicPr>
          <p:cNvPr id="13" name="Graphic 12" descr="Bar graph with upward trend outline">
            <a:extLst>
              <a:ext uri="{FF2B5EF4-FFF2-40B4-BE49-F238E27FC236}">
                <a16:creationId xmlns:a16="http://schemas.microsoft.com/office/drawing/2014/main" id="{ACC05FFE-7A0F-4A4D-84FC-86D361D702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47297" y="2066057"/>
            <a:ext cx="472709" cy="472709"/>
          </a:xfrm>
          <a:prstGeom prst="rect">
            <a:avLst/>
          </a:prstGeom>
        </p:spPr>
      </p:pic>
      <p:sp>
        <p:nvSpPr>
          <p:cNvPr id="14" name="TextBox 13">
            <a:extLst>
              <a:ext uri="{FF2B5EF4-FFF2-40B4-BE49-F238E27FC236}">
                <a16:creationId xmlns:a16="http://schemas.microsoft.com/office/drawing/2014/main" id="{51E33BA6-EE49-4927-BD9F-31B496693CD8}"/>
              </a:ext>
            </a:extLst>
          </p:cNvPr>
          <p:cNvSpPr txBox="1"/>
          <p:nvPr/>
        </p:nvSpPr>
        <p:spPr>
          <a:xfrm>
            <a:off x="8581594" y="1674543"/>
            <a:ext cx="805029" cy="400110"/>
          </a:xfrm>
          <a:prstGeom prst="rect">
            <a:avLst/>
          </a:prstGeom>
          <a:noFill/>
        </p:spPr>
        <p:txBody>
          <a:bodyPr wrap="non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Quan </a:t>
            </a:r>
          </a:p>
        </p:txBody>
      </p:sp>
      <p:sp>
        <p:nvSpPr>
          <p:cNvPr id="57" name="TextBox 56">
            <a:extLst>
              <a:ext uri="{FF2B5EF4-FFF2-40B4-BE49-F238E27FC236}">
                <a16:creationId xmlns:a16="http://schemas.microsoft.com/office/drawing/2014/main" id="{28374AC9-F657-489A-BBD4-E64B755F51DB}"/>
              </a:ext>
            </a:extLst>
          </p:cNvPr>
          <p:cNvSpPr txBox="1"/>
          <p:nvPr/>
        </p:nvSpPr>
        <p:spPr>
          <a:xfrm>
            <a:off x="3591069" y="2470832"/>
            <a:ext cx="668773" cy="400110"/>
          </a:xfrm>
          <a:prstGeom prst="rect">
            <a:avLst/>
          </a:prstGeom>
          <a:noFill/>
        </p:spPr>
        <p:txBody>
          <a:bodyPr wrap="non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chúa</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807257CA-07D6-4E32-A16D-2E54B3804AD3}"/>
              </a:ext>
            </a:extLst>
          </p:cNvPr>
          <p:cNvSpPr txBox="1"/>
          <p:nvPr/>
        </p:nvSpPr>
        <p:spPr>
          <a:xfrm>
            <a:off x="2837738" y="1789868"/>
            <a:ext cx="597279" cy="400110"/>
          </a:xfrm>
          <a:prstGeom prst="rect">
            <a:avLst/>
          </a:prstGeom>
          <a:noFill/>
        </p:spPr>
        <p:txBody>
          <a:bodyPr wrap="non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Vua</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2071DF10-2C7B-4603-9BE7-E7474EBFD9D6}"/>
              </a:ext>
            </a:extLst>
          </p:cNvPr>
          <p:cNvSpPr txBox="1"/>
          <p:nvPr/>
        </p:nvSpPr>
        <p:spPr>
          <a:xfrm>
            <a:off x="7813343" y="2491080"/>
            <a:ext cx="439544" cy="400110"/>
          </a:xfrm>
          <a:prstGeom prst="rect">
            <a:avLst/>
          </a:prstGeom>
          <a:noFill/>
        </p:spPr>
        <p:txBody>
          <a:bodyPr wrap="non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lại</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372860C0-EAF6-435A-9C78-4AF846530008}"/>
              </a:ext>
            </a:extLst>
          </p:cNvPr>
          <p:cNvSpPr txBox="1"/>
          <p:nvPr/>
        </p:nvSpPr>
        <p:spPr>
          <a:xfrm>
            <a:off x="3522422" y="4036488"/>
            <a:ext cx="1051891"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79" name="TextBox 78">
            <a:extLst>
              <a:ext uri="{FF2B5EF4-FFF2-40B4-BE49-F238E27FC236}">
                <a16:creationId xmlns:a16="http://schemas.microsoft.com/office/drawing/2014/main" id="{633B8F17-6041-42BF-8F1A-9A87FECBDAB6}"/>
              </a:ext>
            </a:extLst>
          </p:cNvPr>
          <p:cNvSpPr txBox="1"/>
          <p:nvPr/>
        </p:nvSpPr>
        <p:spPr>
          <a:xfrm>
            <a:off x="2902299" y="4851293"/>
            <a:ext cx="792205"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dân</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80" name="TextBox 79">
            <a:extLst>
              <a:ext uri="{FF2B5EF4-FFF2-40B4-BE49-F238E27FC236}">
                <a16:creationId xmlns:a16="http://schemas.microsoft.com/office/drawing/2014/main" id="{301B38F9-DD63-4F5D-AC72-3FFB8A43DB9D}"/>
              </a:ext>
            </a:extLst>
          </p:cNvPr>
          <p:cNvSpPr txBox="1"/>
          <p:nvPr/>
        </p:nvSpPr>
        <p:spPr>
          <a:xfrm>
            <a:off x="8591765" y="4885014"/>
            <a:ext cx="442750"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B4420812-496B-4D00-9C33-604F39B4AD2C}"/>
              </a:ext>
            </a:extLst>
          </p:cNvPr>
          <p:cNvSpPr txBox="1"/>
          <p:nvPr/>
        </p:nvSpPr>
        <p:spPr>
          <a:xfrm>
            <a:off x="7905072" y="4069489"/>
            <a:ext cx="902811"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Kinh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Graphic 1" descr="Bar graph with upward trend outline">
            <a:extLst>
              <a:ext uri="{FF2B5EF4-FFF2-40B4-BE49-F238E27FC236}">
                <a16:creationId xmlns:a16="http://schemas.microsoft.com/office/drawing/2014/main" id="{20BBD5D7-78B6-F916-D1D5-C7889A81BC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5140" y="4379254"/>
            <a:ext cx="472709" cy="472709"/>
          </a:xfrm>
          <a:prstGeom prst="rect">
            <a:avLst/>
          </a:prstGeom>
        </p:spPr>
      </p:pic>
      <p:sp>
        <p:nvSpPr>
          <p:cNvPr id="4" name="Speech Bubble: Rectangle 3">
            <a:extLst>
              <a:ext uri="{FF2B5EF4-FFF2-40B4-BE49-F238E27FC236}">
                <a16:creationId xmlns:a16="http://schemas.microsoft.com/office/drawing/2014/main" id="{860D6465-4C29-DA18-B2B5-E5669ECAF955}"/>
              </a:ext>
            </a:extLst>
          </p:cNvPr>
          <p:cNvSpPr/>
          <p:nvPr/>
        </p:nvSpPr>
        <p:spPr>
          <a:xfrm>
            <a:off x="109646" y="2270173"/>
            <a:ext cx="2362389" cy="3138062"/>
          </a:xfrm>
          <a:prstGeom prst="wedgeRectCallout">
            <a:avLst>
              <a:gd name="adj1" fmla="val 190071"/>
              <a:gd name="adj2" fmla="val -8245"/>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E</a:t>
            </a:r>
            <a:r>
              <a:rPr lang="en-US" sz="3200" dirty="0" err="1">
                <a:solidFill>
                  <a:srgbClr val="000000"/>
                </a:solidFill>
                <a:effectLst/>
                <a:latin typeface="Times New Roman" panose="02020603050405020304" pitchFamily="18" charset="0"/>
                <a:cs typeface="Times New Roman" panose="02020603050405020304" pitchFamily="18" charset="0"/>
              </a:rPr>
              <a:t>m</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hãy</a:t>
            </a:r>
            <a:r>
              <a:rPr lang="vi-VN"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hoàn</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sơ</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đồ</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2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1000"/>
                                        <p:tgtEl>
                                          <p:spTgt spid="68"/>
                                        </p:tgtEl>
                                      </p:cBhvr>
                                    </p:animEffect>
                                    <p:anim calcmode="lin" valueType="num">
                                      <p:cBhvr>
                                        <p:cTn id="15" dur="1000" fill="hold"/>
                                        <p:tgtEl>
                                          <p:spTgt spid="68"/>
                                        </p:tgtEl>
                                        <p:attrNameLst>
                                          <p:attrName>ppt_x</p:attrName>
                                        </p:attrNameLst>
                                      </p:cBhvr>
                                      <p:tavLst>
                                        <p:tav tm="0">
                                          <p:val>
                                            <p:strVal val="#ppt_x"/>
                                          </p:val>
                                        </p:tav>
                                        <p:tav tm="100000">
                                          <p:val>
                                            <p:strVal val="#ppt_x"/>
                                          </p:val>
                                        </p:tav>
                                      </p:tavLst>
                                    </p:anim>
                                    <p:anim calcmode="lin" valueType="num">
                                      <p:cBhvr>
                                        <p:cTn id="1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1000"/>
                                        <p:tgtEl>
                                          <p:spTgt spid="70"/>
                                        </p:tgtEl>
                                      </p:cBhvr>
                                    </p:animEffect>
                                    <p:anim calcmode="lin" valueType="num">
                                      <p:cBhvr>
                                        <p:cTn id="29" dur="1000" fill="hold"/>
                                        <p:tgtEl>
                                          <p:spTgt spid="70"/>
                                        </p:tgtEl>
                                        <p:attrNameLst>
                                          <p:attrName>ppt_x</p:attrName>
                                        </p:attrNameLst>
                                      </p:cBhvr>
                                      <p:tavLst>
                                        <p:tav tm="0">
                                          <p:val>
                                            <p:strVal val="#ppt_x"/>
                                          </p:val>
                                        </p:tav>
                                        <p:tav tm="100000">
                                          <p:val>
                                            <p:strVal val="#ppt_x"/>
                                          </p:val>
                                        </p:tav>
                                      </p:tavLst>
                                    </p:anim>
                                    <p:anim calcmode="lin" valueType="num">
                                      <p:cBhvr>
                                        <p:cTn id="3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139F7E5-F59A-9D1B-9FBF-937EE4370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5" y="227014"/>
            <a:ext cx="12079705" cy="66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ight Arrow Callout 18">
            <a:extLst>
              <a:ext uri="{FF2B5EF4-FFF2-40B4-BE49-F238E27FC236}">
                <a16:creationId xmlns:a16="http://schemas.microsoft.com/office/drawing/2014/main" id="{7C01742A-FC48-CDE0-5D1C-640F196B677A}"/>
              </a:ext>
            </a:extLst>
          </p:cNvPr>
          <p:cNvSpPr>
            <a:spLocks noChangeArrowheads="1"/>
          </p:cNvSpPr>
          <p:nvPr/>
        </p:nvSpPr>
        <p:spPr bwMode="auto">
          <a:xfrm>
            <a:off x="798096" y="2486526"/>
            <a:ext cx="2043578" cy="3838075"/>
          </a:xfrm>
          <a:prstGeom prst="rightArrowCallout">
            <a:avLst>
              <a:gd name="adj1" fmla="val 25013"/>
              <a:gd name="adj2" fmla="val 25013"/>
              <a:gd name="adj3" fmla="val 25000"/>
              <a:gd name="adj4" fmla="val 64977"/>
            </a:avLst>
          </a:prstGeom>
          <a:solidFill>
            <a:srgbClr val="CCFF99"/>
          </a:solidFill>
          <a:ln w="254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600" b="1" dirty="0" err="1">
                <a:latin typeface="Times New Roman" panose="02020603050405020304" pitchFamily="18" charset="0"/>
                <a:cs typeface="Times New Roman" panose="02020603050405020304" pitchFamily="18" charset="0"/>
              </a:rPr>
              <a:t>Chính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quyền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phong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khủng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hoảng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trầm</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trọng</a:t>
            </a:r>
            <a:endParaRPr lang="en-US" altLang="en-US" sz="2600" b="1" dirty="0">
              <a:latin typeface="Times New Roman" panose="02020603050405020304" pitchFamily="18" charset="0"/>
              <a:cs typeface="Times New Roman" panose="02020603050405020304" pitchFamily="18" charset="0"/>
            </a:endParaRPr>
          </a:p>
        </p:txBody>
      </p:sp>
      <p:sp>
        <p:nvSpPr>
          <p:cNvPr id="12296" name="Rounded Rectangle 17">
            <a:extLst>
              <a:ext uri="{FF2B5EF4-FFF2-40B4-BE49-F238E27FC236}">
                <a16:creationId xmlns:a16="http://schemas.microsoft.com/office/drawing/2014/main" id="{ED6B8BB1-BF09-8F54-A816-6DB5D02422B7}"/>
              </a:ext>
            </a:extLst>
          </p:cNvPr>
          <p:cNvSpPr>
            <a:spLocks noChangeArrowheads="1"/>
          </p:cNvSpPr>
          <p:nvPr/>
        </p:nvSpPr>
        <p:spPr bwMode="auto">
          <a:xfrm>
            <a:off x="2867917" y="2498793"/>
            <a:ext cx="1431291" cy="3838075"/>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600" b="1" dirty="0" err="1">
                <a:latin typeface="Times New Roman" panose="02020603050405020304" pitchFamily="18" charset="0"/>
                <a:sym typeface="Times New Roman" panose="02020603050405020304" pitchFamily="18" charset="0"/>
              </a:rPr>
              <a:t>Kinh</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tế</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suy</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thoái</a:t>
            </a:r>
            <a:endParaRPr lang="en-US" altLang="en-US" sz="2600" b="1" dirty="0">
              <a:latin typeface="Times New Roman" panose="02020603050405020304" pitchFamily="18" charset="0"/>
              <a:sym typeface="Times New Roman" panose="02020603050405020304" pitchFamily="18" charset="0"/>
            </a:endParaRPr>
          </a:p>
        </p:txBody>
      </p:sp>
      <p:sp>
        <p:nvSpPr>
          <p:cNvPr id="12297" name="Rounded Rectangle 20">
            <a:extLst>
              <a:ext uri="{FF2B5EF4-FFF2-40B4-BE49-F238E27FC236}">
                <a16:creationId xmlns:a16="http://schemas.microsoft.com/office/drawing/2014/main" id="{20FA5C42-8509-454B-08D9-D0CACA645738}"/>
              </a:ext>
            </a:extLst>
          </p:cNvPr>
          <p:cNvSpPr>
            <a:spLocks noChangeArrowheads="1"/>
          </p:cNvSpPr>
          <p:nvPr/>
        </p:nvSpPr>
        <p:spPr bwMode="auto">
          <a:xfrm>
            <a:off x="5209118" y="2611334"/>
            <a:ext cx="1457534" cy="3838075"/>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600" b="1" dirty="0" err="1">
                <a:latin typeface="Times New Roman" panose="02020603050405020304" pitchFamily="18" charset="0"/>
                <a:sym typeface="Times New Roman" panose="02020603050405020304" pitchFamily="18" charset="0"/>
              </a:rPr>
              <a:t>Đời</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sống</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nhân</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dân</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cực</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khổ</a:t>
            </a:r>
            <a:endParaRPr lang="en-US" altLang="en-US" sz="2600" dirty="0">
              <a:latin typeface="Arial" panose="020B0604020202020204" pitchFamily="34" charset="0"/>
            </a:endParaRPr>
          </a:p>
        </p:txBody>
      </p:sp>
      <p:sp>
        <p:nvSpPr>
          <p:cNvPr id="12299" name="Rounded Rectangle 22">
            <a:extLst>
              <a:ext uri="{FF2B5EF4-FFF2-40B4-BE49-F238E27FC236}">
                <a16:creationId xmlns:a16="http://schemas.microsoft.com/office/drawing/2014/main" id="{ECDC7B35-32D6-42E8-9021-45B60F55FC3C}"/>
              </a:ext>
            </a:extLst>
          </p:cNvPr>
          <p:cNvSpPr>
            <a:spLocks noChangeArrowheads="1"/>
          </p:cNvSpPr>
          <p:nvPr/>
        </p:nvSpPr>
        <p:spPr bwMode="auto">
          <a:xfrm>
            <a:off x="9685338" y="2435225"/>
            <a:ext cx="1676400" cy="3838075"/>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800" b="1" dirty="0">
                <a:solidFill>
                  <a:srgbClr val="FF0000"/>
                </a:solidFill>
                <a:latin typeface="Times New Roman" panose="02020603050405020304" pitchFamily="18" charset="0"/>
                <a:sym typeface="Times New Roman" panose="02020603050405020304" pitchFamily="18" charset="0"/>
              </a:rPr>
              <a:t> </a:t>
            </a:r>
            <a:r>
              <a:rPr lang="en-US" altLang="en-US" sz="2800" b="1" dirty="0" err="1">
                <a:solidFill>
                  <a:srgbClr val="FF0000"/>
                </a:solidFill>
                <a:latin typeface="Times New Roman" panose="02020603050405020304" pitchFamily="18" charset="0"/>
                <a:sym typeface="Times New Roman" panose="02020603050405020304" pitchFamily="18" charset="0"/>
              </a:rPr>
              <a:t>Khởi</a:t>
            </a:r>
            <a:r>
              <a:rPr lang="en-US" altLang="en-US" sz="2800" b="1" dirty="0">
                <a:solidFill>
                  <a:srgbClr val="FF0000"/>
                </a:solidFill>
                <a:latin typeface="Times New Roman" panose="02020603050405020304" pitchFamily="18" charset="0"/>
                <a:sym typeface="Times New Roman" panose="02020603050405020304" pitchFamily="18" charset="0"/>
              </a:rPr>
              <a:t> </a:t>
            </a:r>
            <a:r>
              <a:rPr lang="en-US" altLang="en-US" sz="2800" b="1" dirty="0" err="1">
                <a:solidFill>
                  <a:srgbClr val="FF0000"/>
                </a:solidFill>
                <a:latin typeface="Times New Roman" panose="02020603050405020304" pitchFamily="18" charset="0"/>
                <a:sym typeface="Times New Roman" panose="02020603050405020304" pitchFamily="18" charset="0"/>
              </a:rPr>
              <a:t>nghĩa</a:t>
            </a:r>
            <a:r>
              <a:rPr lang="en-US" altLang="en-US" sz="2800" b="1" dirty="0">
                <a:solidFill>
                  <a:srgbClr val="FF0000"/>
                </a:solidFill>
                <a:latin typeface="Times New Roman" panose="02020603050405020304" pitchFamily="18" charset="0"/>
                <a:sym typeface="Times New Roman" panose="02020603050405020304" pitchFamily="18" charset="0"/>
              </a:rPr>
              <a:t> </a:t>
            </a:r>
            <a:r>
              <a:rPr lang="en-US" altLang="en-US" sz="2800" b="1" dirty="0" err="1">
                <a:solidFill>
                  <a:srgbClr val="FF0000"/>
                </a:solidFill>
                <a:latin typeface="Times New Roman" panose="02020603050405020304" pitchFamily="18" charset="0"/>
                <a:sym typeface="Times New Roman" panose="02020603050405020304" pitchFamily="18" charset="0"/>
              </a:rPr>
              <a:t>nông</a:t>
            </a:r>
            <a:r>
              <a:rPr lang="en-US" altLang="en-US" sz="2800" b="1" dirty="0">
                <a:solidFill>
                  <a:srgbClr val="FF0000"/>
                </a:solidFill>
                <a:latin typeface="Times New Roman" panose="02020603050405020304" pitchFamily="18" charset="0"/>
                <a:sym typeface="Times New Roman" panose="02020603050405020304" pitchFamily="18" charset="0"/>
              </a:rPr>
              <a:t> </a:t>
            </a:r>
            <a:r>
              <a:rPr lang="en-US" altLang="en-US" sz="2800" b="1" dirty="0" err="1">
                <a:solidFill>
                  <a:srgbClr val="FF0000"/>
                </a:solidFill>
                <a:latin typeface="Times New Roman" panose="02020603050405020304" pitchFamily="18" charset="0"/>
                <a:sym typeface="Times New Roman" panose="02020603050405020304" pitchFamily="18" charset="0"/>
              </a:rPr>
              <a:t>dân</a:t>
            </a:r>
            <a:r>
              <a:rPr lang="en-US" altLang="en-US" sz="2800" b="1" dirty="0">
                <a:solidFill>
                  <a:srgbClr val="FF0000"/>
                </a:solidFill>
                <a:latin typeface="Times New Roman" panose="02020603050405020304" pitchFamily="18" charset="0"/>
                <a:sym typeface="Times New Roman" panose="02020603050405020304" pitchFamily="18" charset="0"/>
              </a:rPr>
              <a:t> </a:t>
            </a:r>
            <a:r>
              <a:rPr lang="en-US" altLang="en-US" sz="2800" b="1" dirty="0" err="1">
                <a:solidFill>
                  <a:srgbClr val="FF0000"/>
                </a:solidFill>
                <a:latin typeface="Times New Roman" panose="02020603050405020304" pitchFamily="18" charset="0"/>
                <a:sym typeface="Times New Roman" panose="02020603050405020304" pitchFamily="18" charset="0"/>
              </a:rPr>
              <a:t>nổ</a:t>
            </a:r>
            <a:r>
              <a:rPr lang="en-US" altLang="en-US" sz="2800" b="1" dirty="0">
                <a:solidFill>
                  <a:srgbClr val="FF0000"/>
                </a:solidFill>
                <a:latin typeface="Times New Roman" panose="02020603050405020304" pitchFamily="18" charset="0"/>
                <a:sym typeface="Times New Roman" panose="02020603050405020304" pitchFamily="18" charset="0"/>
              </a:rPr>
              <a:t> ra</a:t>
            </a:r>
            <a:endParaRPr lang="en-US" altLang="en-US" sz="1800" dirty="0">
              <a:solidFill>
                <a:srgbClr val="FF0000"/>
              </a:solidFill>
              <a:latin typeface="Arial" panose="020B0604020202020204" pitchFamily="34" charset="0"/>
            </a:endParaRPr>
          </a:p>
        </p:txBody>
      </p:sp>
      <p:sp>
        <p:nvSpPr>
          <p:cNvPr id="20487" name="Right Arrow 1">
            <a:extLst>
              <a:ext uri="{FF2B5EF4-FFF2-40B4-BE49-F238E27FC236}">
                <a16:creationId xmlns:a16="http://schemas.microsoft.com/office/drawing/2014/main" id="{6FCB37B0-55EF-F50D-59B2-B6B49DABAE30}"/>
              </a:ext>
            </a:extLst>
          </p:cNvPr>
          <p:cNvSpPr>
            <a:spLocks noChangeArrowheads="1"/>
          </p:cNvSpPr>
          <p:nvPr/>
        </p:nvSpPr>
        <p:spPr bwMode="auto">
          <a:xfrm>
            <a:off x="6690446" y="4004746"/>
            <a:ext cx="728767" cy="801633"/>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20488" name="Picture 2">
            <a:extLst>
              <a:ext uri="{FF2B5EF4-FFF2-40B4-BE49-F238E27FC236}">
                <a16:creationId xmlns:a16="http://schemas.microsoft.com/office/drawing/2014/main" id="{5F8D4E78-8BDE-054E-F454-4BE799F00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5451" y="3965968"/>
            <a:ext cx="883667" cy="91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2DC4CF7-0E1E-33BA-2A77-E6659FA2B16E}"/>
              </a:ext>
            </a:extLst>
          </p:cNvPr>
          <p:cNvSpPr txBox="1"/>
          <p:nvPr/>
        </p:nvSpPr>
        <p:spPr>
          <a:xfrm>
            <a:off x="798095" y="886525"/>
            <a:ext cx="11696712"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
        <p:nvSpPr>
          <p:cNvPr id="5" name="TextBox 4">
            <a:extLst>
              <a:ext uri="{FF2B5EF4-FFF2-40B4-BE49-F238E27FC236}">
                <a16:creationId xmlns:a16="http://schemas.microsoft.com/office/drawing/2014/main" id="{04BA144E-6FBF-E486-9D9E-2CAE3C779D3C}"/>
              </a:ext>
            </a:extLst>
          </p:cNvPr>
          <p:cNvSpPr txBox="1"/>
          <p:nvPr/>
        </p:nvSpPr>
        <p:spPr>
          <a:xfrm>
            <a:off x="809422" y="1454441"/>
            <a:ext cx="554052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endParaRPr lang="en-US" sz="2800" dirty="0">
              <a:latin typeface="Times New Roman" panose="02020603050405020304" pitchFamily="18" charset="0"/>
              <a:cs typeface="Times New Roman" panose="02020603050405020304" pitchFamily="18" charset="0"/>
            </a:endParaRPr>
          </a:p>
        </p:txBody>
      </p:sp>
      <p:sp>
        <p:nvSpPr>
          <p:cNvPr id="11" name="Rounded Rectangle 20">
            <a:extLst>
              <a:ext uri="{FF2B5EF4-FFF2-40B4-BE49-F238E27FC236}">
                <a16:creationId xmlns:a16="http://schemas.microsoft.com/office/drawing/2014/main" id="{F5A32193-8AA7-4AEB-98D2-C9EAF678D4A0}"/>
              </a:ext>
            </a:extLst>
          </p:cNvPr>
          <p:cNvSpPr>
            <a:spLocks noChangeArrowheads="1"/>
          </p:cNvSpPr>
          <p:nvPr/>
        </p:nvSpPr>
        <p:spPr bwMode="auto">
          <a:xfrm>
            <a:off x="7419213" y="2611334"/>
            <a:ext cx="1435863" cy="3838075"/>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600" b="1" dirty="0" err="1">
                <a:latin typeface="Times New Roman" panose="02020603050405020304" pitchFamily="18" charset="0"/>
                <a:sym typeface="Times New Roman" panose="02020603050405020304" pitchFamily="18" charset="0"/>
              </a:rPr>
              <a:t>Mâu</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thuẫn</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xã</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hội</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gây</a:t>
            </a:r>
            <a:r>
              <a:rPr lang="en-US" altLang="en-US" sz="2600" b="1" dirty="0">
                <a:latin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sym typeface="Times New Roman" panose="02020603050405020304" pitchFamily="18" charset="0"/>
              </a:rPr>
              <a:t>gắt</a:t>
            </a:r>
            <a:endParaRPr lang="en-US" altLang="en-US" sz="2600" dirty="0">
              <a:latin typeface="Arial" panose="020B0604020202020204" pitchFamily="34" charset="0"/>
            </a:endParaRPr>
          </a:p>
        </p:txBody>
      </p:sp>
      <p:sp>
        <p:nvSpPr>
          <p:cNvPr id="12" name="Right Arrow 1">
            <a:extLst>
              <a:ext uri="{FF2B5EF4-FFF2-40B4-BE49-F238E27FC236}">
                <a16:creationId xmlns:a16="http://schemas.microsoft.com/office/drawing/2014/main" id="{019D96DE-FCCC-4E6B-8C48-1D75B093F30E}"/>
              </a:ext>
            </a:extLst>
          </p:cNvPr>
          <p:cNvSpPr>
            <a:spLocks noChangeArrowheads="1"/>
          </p:cNvSpPr>
          <p:nvPr/>
        </p:nvSpPr>
        <p:spPr bwMode="auto">
          <a:xfrm>
            <a:off x="8922585" y="3953445"/>
            <a:ext cx="728767" cy="801633"/>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ppt_x</p:attrName>
                                        </p:attrNameLst>
                                      </p:cBhvr>
                                      <p:tavLst>
                                        <p:tav tm="0">
                                          <p:val>
                                            <p:strVal val="#ppt_x-.2"/>
                                          </p:val>
                                        </p:tav>
                                        <p:tav tm="100000">
                                          <p:val>
                                            <p:strVal val="#ppt_x"/>
                                          </p:val>
                                        </p:tav>
                                      </p:tavLst>
                                    </p:anim>
                                    <p:anim calcmode="lin" valueType="num">
                                      <p:cBhvr>
                                        <p:cTn id="8" dur="500" fill="hold"/>
                                        <p:tgtEl>
                                          <p:spTgt spid="12296"/>
                                        </p:tgtEl>
                                        <p:attrNameLst>
                                          <p:attrName>ppt_y</p:attrName>
                                        </p:attrNameLst>
                                      </p:cBhvr>
                                      <p:tavLst>
                                        <p:tav tm="0">
                                          <p:val>
                                            <p:strVal val="#ppt_y"/>
                                          </p:val>
                                        </p:tav>
                                        <p:tav tm="100000">
                                          <p:val>
                                            <p:strVal val="#ppt_y"/>
                                          </p:val>
                                        </p:tav>
                                      </p:tavLst>
                                    </p:anim>
                                    <p:animEffect prLst="gradientSize: 0.1">
                                      <p:cBhvr>
                                        <p:cTn id="9" dur="500"/>
                                        <p:tgtEl>
                                          <p:spTgt spid="12296"/>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12297"/>
                                        </p:tgtEl>
                                        <p:attrNameLst>
                                          <p:attrName>style.visibility</p:attrName>
                                        </p:attrNameLst>
                                      </p:cBhvr>
                                      <p:to>
                                        <p:strVal val="visible"/>
                                      </p:to>
                                    </p:set>
                                    <p:anim calcmode="lin" valueType="num">
                                      <p:cBhvr>
                                        <p:cTn id="13" dur="500" fill="hold"/>
                                        <p:tgtEl>
                                          <p:spTgt spid="12297"/>
                                        </p:tgtEl>
                                        <p:attrNameLst>
                                          <p:attrName>ppt_x</p:attrName>
                                        </p:attrNameLst>
                                      </p:cBhvr>
                                      <p:tavLst>
                                        <p:tav tm="0">
                                          <p:val>
                                            <p:strVal val="#ppt_x-.2"/>
                                          </p:val>
                                        </p:tav>
                                        <p:tav tm="100000">
                                          <p:val>
                                            <p:strVal val="#ppt_x"/>
                                          </p:val>
                                        </p:tav>
                                      </p:tavLst>
                                    </p:anim>
                                    <p:anim calcmode="lin" valueType="num">
                                      <p:cBhvr>
                                        <p:cTn id="14" dur="500" fill="hold"/>
                                        <p:tgtEl>
                                          <p:spTgt spid="12297"/>
                                        </p:tgtEl>
                                        <p:attrNameLst>
                                          <p:attrName>ppt_y</p:attrName>
                                        </p:attrNameLst>
                                      </p:cBhvr>
                                      <p:tavLst>
                                        <p:tav tm="0">
                                          <p:val>
                                            <p:strVal val="#ppt_y"/>
                                          </p:val>
                                        </p:tav>
                                        <p:tav tm="100000">
                                          <p:val>
                                            <p:strVal val="#ppt_y"/>
                                          </p:val>
                                        </p:tav>
                                      </p:tavLst>
                                    </p:anim>
                                    <p:animEffect prLst="gradientSize: 0.1">
                                      <p:cBhvr>
                                        <p:cTn id="15" dur="500"/>
                                        <p:tgtEl>
                                          <p:spTgt spid="12297"/>
                                        </p:tgtEl>
                                      </p:cBhvr>
                                    </p:animEffect>
                                  </p:childTnLst>
                                </p:cTn>
                              </p:par>
                              <p:par>
                                <p:cTn id="16" presetID="29" presetClass="entr" presetSubtype="0" fill="hold" nodeType="withEffect">
                                  <p:stCondLst>
                                    <p:cond delay="0"/>
                                  </p:stCondLst>
                                  <p:childTnLst>
                                    <p:set>
                                      <p:cBhvr>
                                        <p:cTn id="17" dur="1" fill="hold">
                                          <p:stCondLst>
                                            <p:cond delay="0"/>
                                          </p:stCondLst>
                                        </p:cTn>
                                        <p:tgtEl>
                                          <p:spTgt spid="12299"/>
                                        </p:tgtEl>
                                        <p:attrNameLst>
                                          <p:attrName>style.visibility</p:attrName>
                                        </p:attrNameLst>
                                      </p:cBhvr>
                                      <p:to>
                                        <p:strVal val="visible"/>
                                      </p:to>
                                    </p:set>
                                    <p:anim calcmode="lin" valueType="num">
                                      <p:cBhvr>
                                        <p:cTn id="18" dur="500" fill="hold"/>
                                        <p:tgtEl>
                                          <p:spTgt spid="12299"/>
                                        </p:tgtEl>
                                        <p:attrNameLst>
                                          <p:attrName>ppt_x</p:attrName>
                                        </p:attrNameLst>
                                      </p:cBhvr>
                                      <p:tavLst>
                                        <p:tav tm="0">
                                          <p:val>
                                            <p:strVal val="#ppt_x-.2"/>
                                          </p:val>
                                        </p:tav>
                                        <p:tav tm="100000">
                                          <p:val>
                                            <p:strVal val="#ppt_x"/>
                                          </p:val>
                                        </p:tav>
                                      </p:tavLst>
                                    </p:anim>
                                    <p:anim calcmode="lin" valueType="num">
                                      <p:cBhvr>
                                        <p:cTn id="19" dur="500" fill="hold"/>
                                        <p:tgtEl>
                                          <p:spTgt spid="12299"/>
                                        </p:tgtEl>
                                        <p:attrNameLst>
                                          <p:attrName>ppt_y</p:attrName>
                                        </p:attrNameLst>
                                      </p:cBhvr>
                                      <p:tavLst>
                                        <p:tav tm="0">
                                          <p:val>
                                            <p:strVal val="#ppt_y"/>
                                          </p:val>
                                        </p:tav>
                                        <p:tav tm="100000">
                                          <p:val>
                                            <p:strVal val="#ppt_y"/>
                                          </p:val>
                                        </p:tav>
                                      </p:tavLst>
                                    </p:anim>
                                    <p:animEffect prLst="gradientSize: 0.1">
                                      <p:cBhvr>
                                        <p:cTn id="20" dur="500"/>
                                        <p:tgtEl>
                                          <p:spTgt spid="12299"/>
                                        </p:tgtEl>
                                      </p:cBhvr>
                                    </p:animEffect>
                                  </p:childTnLst>
                                </p:cTn>
                              </p:par>
                            </p:childTnLst>
                          </p:cTn>
                        </p:par>
                        <p:par>
                          <p:cTn id="21" fill="hold">
                            <p:stCondLst>
                              <p:cond delay="1000"/>
                            </p:stCondLst>
                            <p:childTnLst>
                              <p:par>
                                <p:cTn id="22" presetID="29"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ppt_x</p:attrName>
                                        </p:attrNameLst>
                                      </p:cBhvr>
                                      <p:tavLst>
                                        <p:tav tm="0">
                                          <p:val>
                                            <p:strVal val="#ppt_x-.2"/>
                                          </p:val>
                                        </p:tav>
                                        <p:tav tm="100000">
                                          <p:val>
                                            <p:strVal val="#ppt_x"/>
                                          </p:val>
                                        </p:tav>
                                      </p:tavLst>
                                    </p:anim>
                                    <p:anim calcmode="lin" valueType="num">
                                      <p:cBhvr>
                                        <p:cTn id="25" dur="500" fill="hold"/>
                                        <p:tgtEl>
                                          <p:spTgt spid="11"/>
                                        </p:tgtEl>
                                        <p:attrNameLst>
                                          <p:attrName>ppt_y</p:attrName>
                                        </p:attrNameLst>
                                      </p:cBhvr>
                                      <p:tavLst>
                                        <p:tav tm="0">
                                          <p:val>
                                            <p:strVal val="#ppt_y"/>
                                          </p:val>
                                        </p:tav>
                                        <p:tav tm="100000">
                                          <p:val>
                                            <p:strVal val="#ppt_y"/>
                                          </p:val>
                                        </p:tav>
                                      </p:tavLst>
                                    </p:anim>
                                    <p:animEffect prLst="gradientSize: 0.1">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bldLvl="0" animBg="1" autoUpdateAnimBg="0"/>
      <p:bldP spid="12297" grpId="0" bldLvl="0" animBg="1" autoUpdateAnimBg="0"/>
      <p:bldP spid="12299" grpId="0" bldLvl="0" animBg="1" autoUpdateAnimBg="0"/>
      <p:bldP spid="11"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17"/>
        <p:cNvGrpSpPr/>
        <p:nvPr/>
      </p:nvGrpSpPr>
      <p:grpSpPr>
        <a:xfrm>
          <a:off x="0" y="0"/>
          <a:ext cx="0" cy="0"/>
          <a:chOff x="0" y="0"/>
          <a:chExt cx="0" cy="0"/>
        </a:xfrm>
      </p:grpSpPr>
      <p:pic>
        <p:nvPicPr>
          <p:cNvPr id="5" name="Picture 4">
            <a:extLst>
              <a:ext uri="{FF2B5EF4-FFF2-40B4-BE49-F238E27FC236}">
                <a16:creationId xmlns:a16="http://schemas.microsoft.com/office/drawing/2014/main" id="{4D926D9D-C4E1-31E0-DA08-E3469A7B1C93}"/>
              </a:ext>
            </a:extLst>
          </p:cNvPr>
          <p:cNvPicPr>
            <a:picLocks noChangeAspect="1"/>
          </p:cNvPicPr>
          <p:nvPr/>
        </p:nvPicPr>
        <p:blipFill>
          <a:blip r:embed="rId3"/>
          <a:stretch>
            <a:fillRect/>
          </a:stretch>
        </p:blipFill>
        <p:spPr>
          <a:xfrm>
            <a:off x="312612" y="315112"/>
            <a:ext cx="1759037" cy="3569809"/>
          </a:xfrm>
          <a:prstGeom prst="rect">
            <a:avLst/>
          </a:prstGeom>
        </p:spPr>
      </p:pic>
      <p:sp>
        <p:nvSpPr>
          <p:cNvPr id="6" name="Speech Bubble: Rectangle with Corners Rounded 5">
            <a:extLst>
              <a:ext uri="{FF2B5EF4-FFF2-40B4-BE49-F238E27FC236}">
                <a16:creationId xmlns:a16="http://schemas.microsoft.com/office/drawing/2014/main" id="{1053B614-4039-834B-8971-F70FD7F1C9EE}"/>
              </a:ext>
            </a:extLst>
          </p:cNvPr>
          <p:cNvSpPr/>
          <p:nvPr/>
        </p:nvSpPr>
        <p:spPr>
          <a:xfrm>
            <a:off x="2299629" y="455962"/>
            <a:ext cx="9248079" cy="1804020"/>
          </a:xfrm>
          <a:prstGeom prst="wedgeRoundRectCallout">
            <a:avLst>
              <a:gd name="adj1" fmla="val -53863"/>
              <a:gd name="adj2" fmla="val 10302"/>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67">
                <a:solidFill>
                  <a:schemeClr val="bg1">
                    <a:lumMod val="10000"/>
                  </a:schemeClr>
                </a:solidFill>
              </a:rPr>
              <a:t>Nếu là người dân sống ở Đàng Ngoài thời kì này, em có ủng hộ các cuộc khởi nghĩa nông dân không? Vì sao?</a:t>
            </a:r>
            <a:endParaRPr lang="en-US" sz="2667">
              <a:solidFill>
                <a:schemeClr val="bg1">
                  <a:lumMod val="10000"/>
                </a:schemeClr>
              </a:solidFill>
            </a:endParaRPr>
          </a:p>
        </p:txBody>
      </p:sp>
      <p:grpSp>
        <p:nvGrpSpPr>
          <p:cNvPr id="21" name="Group 20">
            <a:extLst>
              <a:ext uri="{FF2B5EF4-FFF2-40B4-BE49-F238E27FC236}">
                <a16:creationId xmlns:a16="http://schemas.microsoft.com/office/drawing/2014/main" id="{E3F43C70-D364-AAB5-A9C4-631440F1CA6C}"/>
              </a:ext>
            </a:extLst>
          </p:cNvPr>
          <p:cNvGrpSpPr/>
          <p:nvPr/>
        </p:nvGrpSpPr>
        <p:grpSpPr>
          <a:xfrm>
            <a:off x="4455532" y="2487048"/>
            <a:ext cx="7068536" cy="3963573"/>
            <a:chOff x="3341649" y="1865286"/>
            <a:chExt cx="5301402" cy="2972680"/>
          </a:xfrm>
        </p:grpSpPr>
        <p:pic>
          <p:nvPicPr>
            <p:cNvPr id="9" name="Picture 21">
              <a:extLst>
                <a:ext uri="{FF2B5EF4-FFF2-40B4-BE49-F238E27FC236}">
                  <a16:creationId xmlns:a16="http://schemas.microsoft.com/office/drawing/2014/main" id="{3B57F249-D52F-ED23-6CBC-0AC97F63F5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75564" flipH="1">
              <a:off x="7774809" y="2046567"/>
              <a:ext cx="1049524" cy="686961"/>
            </a:xfrm>
            <a:prstGeom prst="rect">
              <a:avLst/>
            </a:prstGeom>
          </p:spPr>
        </p:pic>
        <p:sp>
          <p:nvSpPr>
            <p:cNvPr id="12" name="TextBox 11">
              <a:extLst>
                <a:ext uri="{FF2B5EF4-FFF2-40B4-BE49-F238E27FC236}">
                  <a16:creationId xmlns:a16="http://schemas.microsoft.com/office/drawing/2014/main" id="{C691DFE9-6676-4350-B5C9-08498711F92D}"/>
                </a:ext>
              </a:extLst>
            </p:cNvPr>
            <p:cNvSpPr txBox="1"/>
            <p:nvPr/>
          </p:nvSpPr>
          <p:spPr>
            <a:xfrm>
              <a:off x="3341649" y="2045855"/>
              <a:ext cx="4709532" cy="2792111"/>
            </a:xfrm>
            <a:prstGeom prst="rect">
              <a:avLst/>
            </a:prstGeom>
            <a:noFill/>
          </p:spPr>
          <p:txBody>
            <a:bodyPr wrap="square">
              <a:spAutoFit/>
            </a:bodyPr>
            <a:lstStyle/>
            <a:p>
              <a:pPr algn="just">
                <a:lnSpc>
                  <a:spcPct val="150000"/>
                </a:lnSpc>
              </a:pPr>
              <a:r>
                <a:rPr lang="vi-VN" sz="2667" dirty="0">
                  <a:solidFill>
                    <a:schemeClr val="bg1">
                      <a:lumMod val="10000"/>
                    </a:schemeClr>
                  </a:solidFill>
                </a:rPr>
                <a:t>Nếu là người dân sống ở Đàng Ngoài thời kì này, em có ủng hộ </a:t>
              </a:r>
              <a:r>
                <a:rPr lang="en-US" sz="2667" dirty="0" err="1"/>
                <a:t>các</a:t>
              </a:r>
              <a:r>
                <a:rPr lang="en-US" sz="2667" dirty="0"/>
                <a:t> </a:t>
              </a:r>
              <a:r>
                <a:rPr lang="en-US" sz="2667" dirty="0" err="1"/>
                <a:t>cuộc</a:t>
              </a:r>
              <a:r>
                <a:rPr lang="en-US" sz="2667" dirty="0"/>
                <a:t> </a:t>
              </a:r>
              <a:r>
                <a:rPr lang="en-US" sz="2667" dirty="0" err="1"/>
                <a:t>khởi</a:t>
              </a:r>
              <a:r>
                <a:rPr lang="en-US" sz="2667" dirty="0"/>
                <a:t> </a:t>
              </a:r>
              <a:r>
                <a:rPr lang="en-US" sz="2667" dirty="0" err="1"/>
                <a:t>nghĩa</a:t>
              </a:r>
              <a:r>
                <a:rPr lang="en-US" sz="2667" dirty="0"/>
                <a:t> </a:t>
              </a:r>
              <a:r>
                <a:rPr lang="en-US" sz="2667" dirty="0" err="1"/>
                <a:t>nông</a:t>
              </a:r>
              <a:r>
                <a:rPr lang="en-US" sz="2667" dirty="0"/>
                <a:t> </a:t>
              </a:r>
              <a:r>
                <a:rPr lang="en-US" sz="2667" dirty="0" err="1"/>
                <a:t>dân</a:t>
              </a:r>
              <a:r>
                <a:rPr lang="en-US" sz="2667" dirty="0"/>
                <a:t> </a:t>
              </a:r>
              <a:r>
                <a:rPr lang="en-US" sz="2667" dirty="0" err="1"/>
                <a:t>vì</a:t>
              </a:r>
              <a:r>
                <a:rPr lang="en-US" sz="2667" dirty="0"/>
                <a:t> </a:t>
              </a:r>
              <a:r>
                <a:rPr lang="en-US" sz="2667" dirty="0" err="1"/>
                <a:t>các</a:t>
              </a:r>
              <a:r>
                <a:rPr lang="en-US" sz="2667" dirty="0"/>
                <a:t> </a:t>
              </a:r>
              <a:r>
                <a:rPr lang="en-US" sz="2667" dirty="0" err="1"/>
                <a:t>cuộc</a:t>
              </a:r>
              <a:r>
                <a:rPr lang="en-US" sz="2667" dirty="0"/>
                <a:t> </a:t>
              </a:r>
              <a:r>
                <a:rPr lang="en-US" sz="2667" dirty="0" err="1"/>
                <a:t>khởi</a:t>
              </a:r>
              <a:r>
                <a:rPr lang="en-US" sz="2667" dirty="0"/>
                <a:t> </a:t>
              </a:r>
              <a:r>
                <a:rPr lang="en-US" sz="2667" dirty="0" err="1"/>
                <a:t>nghĩa</a:t>
              </a:r>
              <a:r>
                <a:rPr lang="en-US" sz="2667" dirty="0"/>
                <a:t> </a:t>
              </a:r>
              <a:r>
                <a:rPr lang="en-US" sz="2667" dirty="0" err="1"/>
                <a:t>sẽ</a:t>
              </a:r>
              <a:r>
                <a:rPr lang="en-US" sz="2667" dirty="0"/>
                <a:t> </a:t>
              </a:r>
              <a:r>
                <a:rPr lang="en-US" sz="2667" dirty="0" err="1"/>
                <a:t>giải</a:t>
              </a:r>
              <a:r>
                <a:rPr lang="en-US" sz="2667" dirty="0"/>
                <a:t> </a:t>
              </a:r>
              <a:r>
                <a:rPr lang="en-US" sz="2667" dirty="0" err="1"/>
                <a:t>quyết</a:t>
              </a:r>
              <a:r>
                <a:rPr lang="en-US" sz="2667" dirty="0"/>
                <a:t> </a:t>
              </a:r>
              <a:r>
                <a:rPr lang="en-US" sz="2667" dirty="0" err="1"/>
                <a:t>các</a:t>
              </a:r>
              <a:r>
                <a:rPr lang="en-US" sz="2667" dirty="0"/>
                <a:t> </a:t>
              </a:r>
              <a:r>
                <a:rPr lang="en-US" sz="2667" dirty="0" err="1"/>
                <a:t>khó</a:t>
              </a:r>
              <a:r>
                <a:rPr lang="en-US" sz="2667" dirty="0"/>
                <a:t> </a:t>
              </a:r>
              <a:r>
                <a:rPr lang="en-US" sz="2667" dirty="0" err="1"/>
                <a:t>khăn</a:t>
              </a:r>
              <a:r>
                <a:rPr lang="en-US" sz="2667" dirty="0"/>
                <a:t> </a:t>
              </a:r>
              <a:r>
                <a:rPr lang="en-US" sz="2667" dirty="0" err="1"/>
                <a:t>về</a:t>
              </a:r>
              <a:r>
                <a:rPr lang="en-US" sz="2667" dirty="0"/>
                <a:t> </a:t>
              </a:r>
              <a:r>
                <a:rPr lang="en-US" sz="2667" dirty="0" err="1"/>
                <a:t>mọi</a:t>
              </a:r>
              <a:r>
                <a:rPr lang="en-US" sz="2667" dirty="0"/>
                <a:t> </a:t>
              </a:r>
              <a:r>
                <a:rPr lang="en-US" sz="2667" dirty="0" err="1"/>
                <a:t>mặt</a:t>
              </a:r>
              <a:r>
                <a:rPr lang="en-US" sz="2667" dirty="0"/>
                <a:t> </a:t>
              </a:r>
              <a:r>
                <a:rPr lang="en-US" sz="2667" dirty="0" err="1"/>
                <a:t>của</a:t>
              </a:r>
              <a:r>
                <a:rPr lang="en-US" sz="2667" dirty="0"/>
                <a:t> </a:t>
              </a:r>
              <a:r>
                <a:rPr lang="en-US" sz="2667" dirty="0" err="1"/>
                <a:t>nông</a:t>
              </a:r>
              <a:r>
                <a:rPr lang="en-US" sz="2667" dirty="0"/>
                <a:t> </a:t>
              </a:r>
              <a:r>
                <a:rPr lang="en-US" sz="2667" dirty="0" err="1"/>
                <a:t>dân</a:t>
              </a:r>
              <a:r>
                <a:rPr lang="en-US" sz="2667" dirty="0"/>
                <a:t> </a:t>
              </a:r>
              <a:r>
                <a:rPr lang="en-US" sz="2667" dirty="0" err="1"/>
                <a:t>Đàng</a:t>
              </a:r>
              <a:r>
                <a:rPr lang="en-US" sz="2667" dirty="0"/>
                <a:t> </a:t>
              </a:r>
              <a:r>
                <a:rPr lang="en-US" sz="2667" dirty="0" err="1"/>
                <a:t>Ngoài</a:t>
              </a:r>
              <a:r>
                <a:rPr lang="en-US" sz="2667" dirty="0"/>
                <a:t> (</a:t>
              </a:r>
              <a:r>
                <a:rPr lang="en-US" sz="2667" dirty="0" err="1"/>
                <a:t>ruộng</a:t>
              </a:r>
              <a:r>
                <a:rPr lang="en-US" sz="2667" dirty="0"/>
                <a:t> </a:t>
              </a:r>
              <a:r>
                <a:rPr lang="en-US" sz="2667" dirty="0" err="1"/>
                <a:t>đất</a:t>
              </a:r>
              <a:r>
                <a:rPr lang="en-US" sz="2667" dirty="0"/>
                <a:t> </a:t>
              </a:r>
              <a:r>
                <a:rPr lang="en-US" sz="2667" dirty="0" err="1"/>
                <a:t>bị</a:t>
              </a:r>
              <a:r>
                <a:rPr lang="en-US" sz="2667" dirty="0"/>
                <a:t> </a:t>
              </a:r>
              <a:r>
                <a:rPr lang="en-US" sz="2667" dirty="0" err="1"/>
                <a:t>chiếm</a:t>
              </a:r>
              <a:r>
                <a:rPr lang="en-US" sz="2667" dirty="0"/>
                <a:t>, </a:t>
              </a:r>
              <a:r>
                <a:rPr lang="en-US" sz="2667" dirty="0" err="1"/>
                <a:t>hạn</a:t>
              </a:r>
              <a:r>
                <a:rPr lang="en-US" sz="2667" dirty="0"/>
                <a:t> </a:t>
              </a:r>
              <a:r>
                <a:rPr lang="en-US" sz="2667" dirty="0" err="1"/>
                <a:t>hán</a:t>
              </a:r>
              <a:r>
                <a:rPr lang="en-US" sz="2667" dirty="0"/>
                <a:t>, </a:t>
              </a:r>
              <a:r>
                <a:rPr lang="en-US" sz="2667" dirty="0" err="1"/>
                <a:t>lụt</a:t>
              </a:r>
              <a:r>
                <a:rPr lang="en-US" sz="2667" dirty="0"/>
                <a:t> </a:t>
              </a:r>
              <a:r>
                <a:rPr lang="en-US" sz="2667" dirty="0" err="1"/>
                <a:t>lội</a:t>
              </a:r>
              <a:r>
                <a:rPr lang="en-US" sz="2667" dirty="0"/>
                <a:t>, </a:t>
              </a:r>
              <a:r>
                <a:rPr lang="en-US" sz="2667" dirty="0" err="1"/>
                <a:t>mất</a:t>
              </a:r>
              <a:r>
                <a:rPr lang="en-US" sz="2667" dirty="0"/>
                <a:t> </a:t>
              </a:r>
              <a:r>
                <a:rPr lang="en-US" sz="2667" dirty="0" err="1"/>
                <a:t>mùa</a:t>
              </a:r>
              <a:r>
                <a:rPr lang="en-US" sz="2667" dirty="0"/>
                <a:t>,….).</a:t>
              </a:r>
            </a:p>
          </p:txBody>
        </p:sp>
      </p:grpSp>
      <p:pic>
        <p:nvPicPr>
          <p:cNvPr id="17" name="Picture 16" descr="A black and white drawing of a person with a turban and a sword&#10;&#10;Description automatically generated">
            <a:extLst>
              <a:ext uri="{FF2B5EF4-FFF2-40B4-BE49-F238E27FC236}">
                <a16:creationId xmlns:a16="http://schemas.microsoft.com/office/drawing/2014/main" id="{0F2872D8-4BA5-A3B9-A191-9F026DB9BF82}"/>
              </a:ext>
            </a:extLst>
          </p:cNvPr>
          <p:cNvPicPr>
            <a:picLocks noChangeAspect="1"/>
          </p:cNvPicPr>
          <p:nvPr/>
        </p:nvPicPr>
        <p:blipFill>
          <a:blip r:embed="rId6"/>
          <a:stretch>
            <a:fillRect/>
          </a:stretch>
        </p:blipFill>
        <p:spPr>
          <a:xfrm>
            <a:off x="481205" y="4118326"/>
            <a:ext cx="3636847" cy="2424564"/>
          </a:xfrm>
          <a:prstGeom prst="ellipse">
            <a:avLst/>
          </a:prstGeom>
        </p:spPr>
      </p:pic>
    </p:spTree>
    <p:extLst>
      <p:ext uri="{BB962C8B-B14F-4D97-AF65-F5344CB8AC3E}">
        <p14:creationId xmlns:p14="http://schemas.microsoft.com/office/powerpoint/2010/main" val="55626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3)">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6A5819-B0B4-F2D6-909E-F9128BB8B592}"/>
              </a:ext>
            </a:extLst>
          </p:cNvPr>
          <p:cNvSpPr>
            <a:spLocks noGrp="1"/>
          </p:cNvSpPr>
          <p:nvPr>
            <p:ph type="dt" sz="quarter" idx="10"/>
          </p:nvPr>
        </p:nvSpPr>
        <p:spPr/>
        <p:txBody>
          <a:bodyPr/>
          <a:lstStyle/>
          <a:p>
            <a:pPr>
              <a:defRPr/>
            </a:pPr>
            <a:fld id="{C1EFF6D3-E41E-4A9F-A730-47DAD587938C}" type="datetime1">
              <a:rPr lang="en-US" altLang="en-US" smtClean="0"/>
              <a:pPr>
                <a:defRPr/>
              </a:pPr>
              <a:t>10/11/2025</a:t>
            </a:fld>
            <a:endParaRPr lang="en-US" sz="1800">
              <a:solidFill>
                <a:schemeClr val="tx1"/>
              </a:solidFill>
              <a:latin typeface="Arial" pitchFamily="34" charset="0"/>
            </a:endParaRPr>
          </a:p>
        </p:txBody>
      </p:sp>
      <p:sp>
        <p:nvSpPr>
          <p:cNvPr id="21" name="Subtitle 2">
            <a:extLst>
              <a:ext uri="{FF2B5EF4-FFF2-40B4-BE49-F238E27FC236}">
                <a16:creationId xmlns:a16="http://schemas.microsoft.com/office/drawing/2014/main" id="{7EA853FB-851A-7D16-239B-F549390392B7}"/>
              </a:ext>
            </a:extLst>
          </p:cNvPr>
          <p:cNvSpPr txBox="1">
            <a:spLocks/>
          </p:cNvSpPr>
          <p:nvPr/>
        </p:nvSpPr>
        <p:spPr>
          <a:xfrm>
            <a:off x="1" y="141178"/>
            <a:ext cx="12192000"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sp>
        <p:nvSpPr>
          <p:cNvPr id="2" name="TextBox 1">
            <a:extLst>
              <a:ext uri="{FF2B5EF4-FFF2-40B4-BE49-F238E27FC236}">
                <a16:creationId xmlns:a16="http://schemas.microsoft.com/office/drawing/2014/main" id="{A9C25381-A55B-7E41-D650-2945A0B58344}"/>
              </a:ext>
            </a:extLst>
          </p:cNvPr>
          <p:cNvSpPr txBox="1"/>
          <p:nvPr/>
        </p:nvSpPr>
        <p:spPr>
          <a:xfrm>
            <a:off x="247644" y="519762"/>
            <a:ext cx="11696712"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
        <p:nvSpPr>
          <p:cNvPr id="5" name="TextBox 4">
            <a:extLst>
              <a:ext uri="{FF2B5EF4-FFF2-40B4-BE49-F238E27FC236}">
                <a16:creationId xmlns:a16="http://schemas.microsoft.com/office/drawing/2014/main" id="{CC1D43D8-5200-7D08-B461-B66DB02AE39A}"/>
              </a:ext>
            </a:extLst>
          </p:cNvPr>
          <p:cNvSpPr txBox="1"/>
          <p:nvPr/>
        </p:nvSpPr>
        <p:spPr>
          <a:xfrm>
            <a:off x="314710" y="970664"/>
            <a:ext cx="1046061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pic>
        <p:nvPicPr>
          <p:cNvPr id="8" name="Picture 7">
            <a:extLst>
              <a:ext uri="{FF2B5EF4-FFF2-40B4-BE49-F238E27FC236}">
                <a16:creationId xmlns:a16="http://schemas.microsoft.com/office/drawing/2014/main" id="{2FCB1FA3-4103-BADF-A072-23B97512B0A3}"/>
              </a:ext>
            </a:extLst>
          </p:cNvPr>
          <p:cNvPicPr>
            <a:picLocks noChangeAspect="1"/>
          </p:cNvPicPr>
          <p:nvPr/>
        </p:nvPicPr>
        <p:blipFill>
          <a:blip r:embed="rId2"/>
          <a:stretch>
            <a:fillRect/>
          </a:stretch>
        </p:blipFill>
        <p:spPr>
          <a:xfrm>
            <a:off x="6646985" y="1421566"/>
            <a:ext cx="5200106" cy="4934784"/>
          </a:xfrm>
          <a:prstGeom prst="rect">
            <a:avLst/>
          </a:prstGeom>
        </p:spPr>
      </p:pic>
      <p:sp>
        <p:nvSpPr>
          <p:cNvPr id="9" name="Speech Bubble: Rectangle 8">
            <a:extLst>
              <a:ext uri="{FF2B5EF4-FFF2-40B4-BE49-F238E27FC236}">
                <a16:creationId xmlns:a16="http://schemas.microsoft.com/office/drawing/2014/main" id="{D53F8585-7FF6-DD64-F1C8-B44C57366CDE}"/>
              </a:ext>
            </a:extLst>
          </p:cNvPr>
          <p:cNvSpPr/>
          <p:nvPr/>
        </p:nvSpPr>
        <p:spPr>
          <a:xfrm>
            <a:off x="344909" y="1697359"/>
            <a:ext cx="5751091" cy="2593287"/>
          </a:xfrm>
          <a:prstGeom prst="wedgeRectCallout">
            <a:avLst>
              <a:gd name="adj1" fmla="val 90942"/>
              <a:gd name="adj2" fmla="val 93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Quan sát lược đồ về các cuộc khởi nghĩa nông dân Đàng Ngoài thế kỉ XVIII: Xác định</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tên và địa bàn các cuộc khởi nghĩa tiêu biểu ở Đàng Ngoài. </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F4DED-523A-FD8B-91F0-A0CBCA3E01BC}"/>
              </a:ext>
            </a:extLst>
          </p:cNvPr>
          <p:cNvPicPr>
            <a:picLocks noChangeAspect="1"/>
          </p:cNvPicPr>
          <p:nvPr/>
        </p:nvPicPr>
        <p:blipFill>
          <a:blip r:embed="rId2"/>
          <a:stretch>
            <a:fillRect/>
          </a:stretch>
        </p:blipFill>
        <p:spPr>
          <a:xfrm>
            <a:off x="2848708" y="246184"/>
            <a:ext cx="5732583" cy="6365631"/>
          </a:xfrm>
          <a:prstGeom prst="rect">
            <a:avLst/>
          </a:prstGeom>
        </p:spPr>
      </p:pic>
      <p:sp>
        <p:nvSpPr>
          <p:cNvPr id="18" name="Oval Callout 8">
            <a:extLst>
              <a:ext uri="{FF2B5EF4-FFF2-40B4-BE49-F238E27FC236}">
                <a16:creationId xmlns:a16="http://schemas.microsoft.com/office/drawing/2014/main" id="{CB41FA3F-EB01-A130-607E-3A690745E34D}"/>
              </a:ext>
            </a:extLst>
          </p:cNvPr>
          <p:cNvSpPr>
            <a:spLocks noChangeArrowheads="1"/>
          </p:cNvSpPr>
          <p:nvPr/>
        </p:nvSpPr>
        <p:spPr bwMode="auto">
          <a:xfrm>
            <a:off x="7596338" y="1820440"/>
            <a:ext cx="4627746" cy="1440658"/>
          </a:xfrm>
          <a:prstGeom prst="wedgeEllipseCallout">
            <a:avLst>
              <a:gd name="adj1" fmla="val -40907"/>
              <a:gd name="adj2" fmla="val -29755"/>
            </a:avLst>
          </a:prstGeom>
          <a:solidFill>
            <a:schemeClr val="accent6">
              <a:lumMod val="20000"/>
              <a:lumOff val="80000"/>
            </a:schemeClr>
          </a:solidFill>
          <a:ln w="38100">
            <a:solidFill>
              <a:srgbClr val="0033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a:solidFill>
                  <a:srgbClr val="FF0000"/>
                </a:solidFill>
                <a:latin typeface="Times New Roman" panose="02020603050405020304" pitchFamily="18" charset="0"/>
                <a:sym typeface="Times New Roman" panose="02020603050405020304" pitchFamily="18" charset="0"/>
              </a:rPr>
              <a:t>Nguyễn </a:t>
            </a:r>
            <a:r>
              <a:rPr lang="en-US" altLang="en-US" sz="2000" b="1" dirty="0" err="1">
                <a:solidFill>
                  <a:srgbClr val="FF0000"/>
                </a:solidFill>
                <a:latin typeface="Times New Roman" panose="02020603050405020304" pitchFamily="18" charset="0"/>
                <a:sym typeface="Times New Roman" panose="02020603050405020304" pitchFamily="18" charset="0"/>
              </a:rPr>
              <a:t>Hữu</a:t>
            </a:r>
            <a:r>
              <a:rPr lang="en-US" altLang="en-US" sz="2000" b="1" dirty="0">
                <a:solidFill>
                  <a:srgbClr val="FF0000"/>
                </a:solidFill>
                <a:latin typeface="Times New Roman" panose="02020603050405020304" pitchFamily="18" charset="0"/>
                <a:sym typeface="Times New Roman" panose="02020603050405020304" pitchFamily="18" charset="0"/>
              </a:rPr>
              <a:t> Cầu</a:t>
            </a:r>
            <a:r>
              <a:rPr lang="en-US" altLang="en-US" sz="2000" b="1" dirty="0">
                <a:latin typeface="Times New Roman" panose="02020603050405020304" pitchFamily="18" charset="0"/>
                <a:sym typeface="Times New Roman" panose="02020603050405020304" pitchFamily="18" charset="0"/>
              </a:rPr>
              <a:t>-1741-1751-Hải </a:t>
            </a:r>
            <a:r>
              <a:rPr lang="en-US" altLang="en-US" sz="2000" b="1" dirty="0" err="1">
                <a:latin typeface="Times New Roman" panose="02020603050405020304" pitchFamily="18" charset="0"/>
                <a:sym typeface="Times New Roman" panose="02020603050405020304" pitchFamily="18" charset="0"/>
              </a:rPr>
              <a:t>Phòng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Kinh</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Bắc</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Sơn</a:t>
            </a:r>
            <a:r>
              <a:rPr lang="en-US" altLang="en-US" sz="2000" b="1" dirty="0">
                <a:latin typeface="Times New Roman" panose="02020603050405020304" pitchFamily="18" charset="0"/>
                <a:sym typeface="Times New Roman" panose="02020603050405020304" pitchFamily="18" charset="0"/>
              </a:rPr>
              <a:t> Nam, Thanh </a:t>
            </a:r>
            <a:r>
              <a:rPr lang="en-US" altLang="en-US" sz="2000" b="1" dirty="0" err="1">
                <a:latin typeface="Times New Roman" panose="02020603050405020304" pitchFamily="18" charset="0"/>
                <a:sym typeface="Times New Roman" panose="02020603050405020304" pitchFamily="18" charset="0"/>
              </a:rPr>
              <a:t>Hóa</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Nghệ</a:t>
            </a:r>
            <a:r>
              <a:rPr lang="en-US" altLang="en-US" sz="2000" b="1" dirty="0">
                <a:latin typeface="Times New Roman" panose="02020603050405020304" pitchFamily="18" charset="0"/>
                <a:sym typeface="Times New Roman" panose="02020603050405020304" pitchFamily="18" charset="0"/>
              </a:rPr>
              <a:t> An</a:t>
            </a:r>
          </a:p>
        </p:txBody>
      </p:sp>
      <p:cxnSp>
        <p:nvCxnSpPr>
          <p:cNvPr id="19" name="Straight Arrow Connector 19">
            <a:extLst>
              <a:ext uri="{FF2B5EF4-FFF2-40B4-BE49-F238E27FC236}">
                <a16:creationId xmlns:a16="http://schemas.microsoft.com/office/drawing/2014/main" id="{5963A452-B834-7422-8B9F-F45B30D0BB41}"/>
              </a:ext>
            </a:extLst>
          </p:cNvPr>
          <p:cNvCxnSpPr>
            <a:cxnSpLocks noChangeShapeType="1"/>
          </p:cNvCxnSpPr>
          <p:nvPr/>
        </p:nvCxnSpPr>
        <p:spPr bwMode="auto">
          <a:xfrm flipH="1" flipV="1">
            <a:off x="6096000" y="2000250"/>
            <a:ext cx="1524000" cy="552450"/>
          </a:xfrm>
          <a:prstGeom prst="straightConnector1">
            <a:avLst/>
          </a:prstGeom>
          <a:noFill/>
          <a:ln w="57150">
            <a:solidFill>
              <a:srgbClr val="003300"/>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1">
            <a:extLst>
              <a:ext uri="{FF2B5EF4-FFF2-40B4-BE49-F238E27FC236}">
                <a16:creationId xmlns:a16="http://schemas.microsoft.com/office/drawing/2014/main" id="{F5BAFFC8-2BE7-2B6F-AD1B-B435994426D4}"/>
              </a:ext>
            </a:extLst>
          </p:cNvPr>
          <p:cNvCxnSpPr>
            <a:cxnSpLocks noChangeShapeType="1"/>
          </p:cNvCxnSpPr>
          <p:nvPr/>
        </p:nvCxnSpPr>
        <p:spPr bwMode="auto">
          <a:xfrm flipH="1">
            <a:off x="5486400" y="2631340"/>
            <a:ext cx="2133600" cy="797660"/>
          </a:xfrm>
          <a:prstGeom prst="straightConnector1">
            <a:avLst/>
          </a:prstGeom>
          <a:noFill/>
          <a:ln w="57150">
            <a:solidFill>
              <a:srgbClr val="003300"/>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DBC7D636-B2EF-320E-5390-9ED33E5CABB7}"/>
              </a:ext>
            </a:extLst>
          </p:cNvPr>
          <p:cNvCxnSpPr>
            <a:cxnSpLocks noChangeShapeType="1"/>
          </p:cNvCxnSpPr>
          <p:nvPr/>
        </p:nvCxnSpPr>
        <p:spPr bwMode="auto">
          <a:xfrm flipH="1">
            <a:off x="6096000" y="2552700"/>
            <a:ext cx="1524000" cy="0"/>
          </a:xfrm>
          <a:prstGeom prst="straightConnector1">
            <a:avLst/>
          </a:prstGeom>
          <a:noFill/>
          <a:ln w="57150">
            <a:solidFill>
              <a:srgbClr val="003300"/>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15">
            <a:extLst>
              <a:ext uri="{FF2B5EF4-FFF2-40B4-BE49-F238E27FC236}">
                <a16:creationId xmlns:a16="http://schemas.microsoft.com/office/drawing/2014/main" id="{B689BBE0-B2F8-8749-E5FA-9F7B3D45A02C}"/>
              </a:ext>
            </a:extLst>
          </p:cNvPr>
          <p:cNvCxnSpPr>
            <a:cxnSpLocks noChangeShapeType="1"/>
          </p:cNvCxnSpPr>
          <p:nvPr/>
        </p:nvCxnSpPr>
        <p:spPr bwMode="auto">
          <a:xfrm flipH="1" flipV="1">
            <a:off x="6286500" y="2266950"/>
            <a:ext cx="1333500" cy="285750"/>
          </a:xfrm>
          <a:prstGeom prst="straightConnector1">
            <a:avLst/>
          </a:prstGeom>
          <a:noFill/>
          <a:ln w="57150">
            <a:solidFill>
              <a:srgbClr val="003300"/>
            </a:solidFill>
            <a:round/>
            <a:headEnd/>
            <a:tailEnd type="arrow" w="med" len="med"/>
          </a:ln>
          <a:extLst>
            <a:ext uri="{909E8E84-426E-40DD-AFC4-6F175D3DCCD1}">
              <a14:hiddenFill xmlns:a14="http://schemas.microsoft.com/office/drawing/2010/main">
                <a:noFill/>
              </a14:hiddenFill>
            </a:ext>
          </a:extLst>
        </p:spPr>
      </p:cxnSp>
      <p:sp>
        <p:nvSpPr>
          <p:cNvPr id="27" name="Oval Callout 6">
            <a:extLst>
              <a:ext uri="{FF2B5EF4-FFF2-40B4-BE49-F238E27FC236}">
                <a16:creationId xmlns:a16="http://schemas.microsoft.com/office/drawing/2014/main" id="{BE21501C-9791-25E3-6AED-893A4663B252}"/>
              </a:ext>
            </a:extLst>
          </p:cNvPr>
          <p:cNvSpPr>
            <a:spLocks noChangeArrowheads="1"/>
          </p:cNvSpPr>
          <p:nvPr/>
        </p:nvSpPr>
        <p:spPr bwMode="auto">
          <a:xfrm>
            <a:off x="32351" y="408194"/>
            <a:ext cx="4211053" cy="886326"/>
          </a:xfrm>
          <a:prstGeom prst="wedgeEllipseCallout">
            <a:avLst>
              <a:gd name="adj1" fmla="val 22444"/>
              <a:gd name="adj2" fmla="val 45769"/>
            </a:avLst>
          </a:prstGeom>
          <a:solidFill>
            <a:schemeClr val="accent6">
              <a:lumMod val="20000"/>
              <a:lumOff val="80000"/>
            </a:schemeClr>
          </a:solidFill>
          <a:ln w="38100">
            <a:solidFill>
              <a:srgbClr val="00CC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a:solidFill>
                  <a:srgbClr val="FF0000"/>
                </a:solidFill>
                <a:latin typeface="Times New Roman" panose="02020603050405020304" pitchFamily="18" charset="0"/>
                <a:sym typeface="Times New Roman" panose="02020603050405020304" pitchFamily="18" charset="0"/>
              </a:rPr>
              <a:t>Nguyễn </a:t>
            </a:r>
            <a:r>
              <a:rPr lang="en-US" altLang="en-US" sz="2000" b="1" dirty="0" err="1">
                <a:solidFill>
                  <a:srgbClr val="FF0000"/>
                </a:solidFill>
                <a:latin typeface="Times New Roman" panose="02020603050405020304" pitchFamily="18" charset="0"/>
                <a:sym typeface="Times New Roman" panose="02020603050405020304" pitchFamily="18" charset="0"/>
              </a:rPr>
              <a:t>Dương</a:t>
            </a:r>
            <a:r>
              <a:rPr lang="en-US" altLang="en-US" sz="2000" b="1" dirty="0">
                <a:solidFill>
                  <a:srgbClr val="FF0000"/>
                </a:solidFill>
                <a:latin typeface="Times New Roman" panose="02020603050405020304" pitchFamily="18" charset="0"/>
                <a:sym typeface="Times New Roman" panose="02020603050405020304" pitchFamily="18" charset="0"/>
              </a:rPr>
              <a:t> </a:t>
            </a:r>
            <a:r>
              <a:rPr lang="en-US" altLang="en-US" sz="2000" b="1" dirty="0" err="1">
                <a:solidFill>
                  <a:srgbClr val="FF0000"/>
                </a:solidFill>
                <a:latin typeface="Times New Roman" panose="02020603050405020304" pitchFamily="18" charset="0"/>
                <a:sym typeface="Times New Roman" panose="02020603050405020304" pitchFamily="18" charset="0"/>
              </a:rPr>
              <a:t>Hưng</a:t>
            </a:r>
            <a:r>
              <a:rPr lang="en-US" altLang="en-US" sz="2000" b="1" dirty="0">
                <a:solidFill>
                  <a:srgbClr val="FF0000"/>
                </a:solidFill>
                <a:latin typeface="Times New Roman" panose="02020603050405020304" pitchFamily="18" charset="0"/>
                <a:sym typeface="Times New Roman" panose="02020603050405020304" pitchFamily="18" charset="0"/>
              </a:rPr>
              <a:t>- </a:t>
            </a:r>
            <a:r>
              <a:rPr lang="en-US" altLang="en-US" sz="2000" b="1" dirty="0">
                <a:latin typeface="Times New Roman" panose="02020603050405020304" pitchFamily="18" charset="0"/>
                <a:sym typeface="Times New Roman" panose="02020603050405020304" pitchFamily="18" charset="0"/>
              </a:rPr>
              <a:t>1737-Sơn </a:t>
            </a:r>
            <a:r>
              <a:rPr lang="en-US" altLang="en-US" sz="2000" b="1" dirty="0" err="1">
                <a:latin typeface="Times New Roman" panose="02020603050405020304" pitchFamily="18" charset="0"/>
                <a:sym typeface="Times New Roman" panose="02020603050405020304" pitchFamily="18" charset="0"/>
              </a:rPr>
              <a:t>Tây</a:t>
            </a:r>
            <a:endParaRPr lang="en-US" altLang="en-US" sz="2000" b="1" dirty="0">
              <a:latin typeface="Times New Roman" panose="02020603050405020304" pitchFamily="18" charset="0"/>
              <a:sym typeface="Times New Roman" panose="02020603050405020304" pitchFamily="18" charset="0"/>
            </a:endParaRPr>
          </a:p>
        </p:txBody>
      </p:sp>
      <p:cxnSp>
        <p:nvCxnSpPr>
          <p:cNvPr id="28" name="Straight Arrow Connector 41">
            <a:extLst>
              <a:ext uri="{FF2B5EF4-FFF2-40B4-BE49-F238E27FC236}">
                <a16:creationId xmlns:a16="http://schemas.microsoft.com/office/drawing/2014/main" id="{661F0DA9-537B-CE53-7140-84BEF774C02C}"/>
              </a:ext>
            </a:extLst>
          </p:cNvPr>
          <p:cNvCxnSpPr>
            <a:cxnSpLocks noChangeShapeType="1"/>
            <a:stCxn id="27" idx="6"/>
          </p:cNvCxnSpPr>
          <p:nvPr/>
        </p:nvCxnSpPr>
        <p:spPr bwMode="auto">
          <a:xfrm>
            <a:off x="4243404" y="851357"/>
            <a:ext cx="1047907" cy="1213138"/>
          </a:xfrm>
          <a:prstGeom prst="straightConnector1">
            <a:avLst/>
          </a:prstGeom>
          <a:noFill/>
          <a:ln w="57150">
            <a:solidFill>
              <a:srgbClr val="00CC00"/>
            </a:solidFill>
            <a:round/>
            <a:headEnd/>
            <a:tailEnd type="arrow" w="med" len="med"/>
          </a:ln>
          <a:extLst>
            <a:ext uri="{909E8E84-426E-40DD-AFC4-6F175D3DCCD1}">
              <a14:hiddenFill xmlns:a14="http://schemas.microsoft.com/office/drawing/2010/main">
                <a:noFill/>
              </a14:hiddenFill>
            </a:ext>
          </a:extLst>
        </p:spPr>
      </p:cxnSp>
      <p:sp>
        <p:nvSpPr>
          <p:cNvPr id="30" name="Oval Callout 5">
            <a:extLst>
              <a:ext uri="{FF2B5EF4-FFF2-40B4-BE49-F238E27FC236}">
                <a16:creationId xmlns:a16="http://schemas.microsoft.com/office/drawing/2014/main" id="{3CAF1F68-751F-9AD5-11C6-2A9E613FAEBD}"/>
              </a:ext>
            </a:extLst>
          </p:cNvPr>
          <p:cNvSpPr>
            <a:spLocks noChangeArrowheads="1"/>
          </p:cNvSpPr>
          <p:nvPr/>
        </p:nvSpPr>
        <p:spPr bwMode="auto">
          <a:xfrm>
            <a:off x="38623" y="1850680"/>
            <a:ext cx="4172244" cy="838200"/>
          </a:xfrm>
          <a:prstGeom prst="wedgeEllipseCallout">
            <a:avLst>
              <a:gd name="adj1" fmla="val 49995"/>
              <a:gd name="adj2" fmla="val 2639"/>
            </a:avLst>
          </a:prstGeom>
          <a:solidFill>
            <a:schemeClr val="accent6">
              <a:lumMod val="20000"/>
              <a:lumOff val="80000"/>
            </a:schemeClr>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a:solidFill>
                  <a:srgbClr val="FF0000"/>
                </a:solidFill>
                <a:latin typeface="Times New Roman" panose="02020603050405020304" pitchFamily="18" charset="0"/>
                <a:sym typeface="Times New Roman" panose="02020603050405020304" pitchFamily="18" charset="0"/>
              </a:rPr>
              <a:t>Lê </a:t>
            </a:r>
            <a:r>
              <a:rPr lang="en-US" altLang="en-US" sz="2000" b="1" dirty="0" err="1">
                <a:solidFill>
                  <a:srgbClr val="FF0000"/>
                </a:solidFill>
                <a:latin typeface="Times New Roman" panose="02020603050405020304" pitchFamily="18" charset="0"/>
                <a:sym typeface="Times New Roman" panose="02020603050405020304" pitchFamily="18" charset="0"/>
              </a:rPr>
              <a:t>Duy</a:t>
            </a:r>
            <a:r>
              <a:rPr lang="en-US" altLang="en-US" sz="2000" b="1" dirty="0">
                <a:solidFill>
                  <a:srgbClr val="FF0000"/>
                </a:solidFill>
                <a:latin typeface="Times New Roman" panose="02020603050405020304" pitchFamily="18" charset="0"/>
                <a:sym typeface="Times New Roman" panose="02020603050405020304" pitchFamily="18" charset="0"/>
              </a:rPr>
              <a:t> Mật</a:t>
            </a:r>
            <a:r>
              <a:rPr lang="en-US" altLang="en-US" sz="2000" b="1" dirty="0">
                <a:latin typeface="Times New Roman" panose="02020603050405020304" pitchFamily="18" charset="0"/>
                <a:sym typeface="Times New Roman" panose="02020603050405020304" pitchFamily="18" charset="0"/>
              </a:rPr>
              <a:t>-1738-1770-Thanh </a:t>
            </a:r>
            <a:r>
              <a:rPr lang="en-US" altLang="en-US" sz="2000" b="1" dirty="0" err="1">
                <a:latin typeface="Times New Roman" panose="02020603050405020304" pitchFamily="18" charset="0"/>
                <a:sym typeface="Times New Roman" panose="02020603050405020304" pitchFamily="18" charset="0"/>
              </a:rPr>
              <a:t>Hóa</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Nghệ</a:t>
            </a:r>
            <a:r>
              <a:rPr lang="en-US" altLang="en-US" sz="2000" b="1" dirty="0">
                <a:latin typeface="Times New Roman" panose="02020603050405020304" pitchFamily="18" charset="0"/>
                <a:sym typeface="Times New Roman" panose="02020603050405020304" pitchFamily="18" charset="0"/>
              </a:rPr>
              <a:t> An</a:t>
            </a:r>
          </a:p>
        </p:txBody>
      </p:sp>
      <p:cxnSp>
        <p:nvCxnSpPr>
          <p:cNvPr id="31" name="Straight Arrow Connector 43">
            <a:extLst>
              <a:ext uri="{FF2B5EF4-FFF2-40B4-BE49-F238E27FC236}">
                <a16:creationId xmlns:a16="http://schemas.microsoft.com/office/drawing/2014/main" id="{D7389D58-2368-D948-ABA6-5471A6B98498}"/>
              </a:ext>
            </a:extLst>
          </p:cNvPr>
          <p:cNvCxnSpPr>
            <a:cxnSpLocks noChangeShapeType="1"/>
            <a:stCxn id="30" idx="6"/>
          </p:cNvCxnSpPr>
          <p:nvPr/>
        </p:nvCxnSpPr>
        <p:spPr bwMode="auto">
          <a:xfrm>
            <a:off x="4210867" y="2269780"/>
            <a:ext cx="956254" cy="679278"/>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33" name="Oval Callout 32">
            <a:extLst>
              <a:ext uri="{FF2B5EF4-FFF2-40B4-BE49-F238E27FC236}">
                <a16:creationId xmlns:a16="http://schemas.microsoft.com/office/drawing/2014/main" id="{794E2763-CAA9-BDA6-2DDB-BF199862AE92}"/>
              </a:ext>
            </a:extLst>
          </p:cNvPr>
          <p:cNvSpPr>
            <a:spLocks noChangeArrowheads="1"/>
          </p:cNvSpPr>
          <p:nvPr/>
        </p:nvSpPr>
        <p:spPr bwMode="auto">
          <a:xfrm>
            <a:off x="6934199" y="3505200"/>
            <a:ext cx="4840705" cy="838200"/>
          </a:xfrm>
          <a:prstGeom prst="wedgeEllipseCallout">
            <a:avLst>
              <a:gd name="adj1" fmla="val -40907"/>
              <a:gd name="adj2" fmla="val -29755"/>
            </a:avLst>
          </a:prstGeom>
          <a:solidFill>
            <a:schemeClr val="accent6">
              <a:lumMod val="20000"/>
              <a:lumOff val="80000"/>
            </a:schemeClr>
          </a:solidFill>
          <a:ln w="38100">
            <a:solidFill>
              <a:srgbClr val="6600CC"/>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solidFill>
                  <a:srgbClr val="FF0000"/>
                </a:solidFill>
                <a:latin typeface="Times New Roman" panose="02020603050405020304" pitchFamily="18" charset="0"/>
                <a:sym typeface="Times New Roman" panose="02020603050405020304" pitchFamily="18" charset="0"/>
              </a:rPr>
              <a:t>Hoàng</a:t>
            </a:r>
            <a:r>
              <a:rPr lang="en-US" altLang="en-US" sz="2000" b="1" dirty="0">
                <a:solidFill>
                  <a:srgbClr val="FF0000"/>
                </a:solidFill>
                <a:latin typeface="Times New Roman" panose="02020603050405020304" pitchFamily="18" charset="0"/>
                <a:sym typeface="Times New Roman" panose="02020603050405020304" pitchFamily="18" charset="0"/>
              </a:rPr>
              <a:t> </a:t>
            </a:r>
            <a:r>
              <a:rPr lang="en-US" altLang="en-US" sz="2000" b="1" dirty="0" err="1">
                <a:solidFill>
                  <a:srgbClr val="FF0000"/>
                </a:solidFill>
                <a:latin typeface="Times New Roman" panose="02020603050405020304" pitchFamily="18" charset="0"/>
                <a:sym typeface="Times New Roman" panose="02020603050405020304" pitchFamily="18" charset="0"/>
              </a:rPr>
              <a:t>Công</a:t>
            </a:r>
            <a:r>
              <a:rPr lang="en-US" altLang="en-US" sz="2000" b="1" dirty="0">
                <a:solidFill>
                  <a:srgbClr val="FF0000"/>
                </a:solidFill>
                <a:latin typeface="Times New Roman" panose="02020603050405020304" pitchFamily="18" charset="0"/>
                <a:sym typeface="Times New Roman" panose="02020603050405020304" pitchFamily="18" charset="0"/>
              </a:rPr>
              <a:t> Chất</a:t>
            </a:r>
            <a:r>
              <a:rPr lang="en-US" altLang="en-US" sz="2000" b="1" dirty="0">
                <a:latin typeface="Times New Roman" panose="02020603050405020304" pitchFamily="18" charset="0"/>
                <a:sym typeface="Times New Roman" panose="02020603050405020304" pitchFamily="18" charset="0"/>
              </a:rPr>
              <a:t>-1739-1769-Sơn Nam,  </a:t>
            </a:r>
            <a:r>
              <a:rPr lang="en-US" altLang="en-US" sz="2000" b="1" dirty="0" err="1">
                <a:latin typeface="Times New Roman" panose="02020603050405020304" pitchFamily="18" charset="0"/>
                <a:sym typeface="Times New Roman" panose="02020603050405020304" pitchFamily="18" charset="0"/>
              </a:rPr>
              <a:t>Điện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Biên</a:t>
            </a:r>
            <a:endParaRPr lang="en-US" altLang="en-US" sz="2000" b="1" dirty="0">
              <a:latin typeface="Times New Roman" panose="02020603050405020304" pitchFamily="18" charset="0"/>
              <a:sym typeface="Times New Roman" panose="02020603050405020304" pitchFamily="18" charset="0"/>
            </a:endParaRPr>
          </a:p>
        </p:txBody>
      </p:sp>
      <p:cxnSp>
        <p:nvCxnSpPr>
          <p:cNvPr id="34" name="Straight Arrow Connector 34">
            <a:extLst>
              <a:ext uri="{FF2B5EF4-FFF2-40B4-BE49-F238E27FC236}">
                <a16:creationId xmlns:a16="http://schemas.microsoft.com/office/drawing/2014/main" id="{B665D5FB-F8DA-0307-5D30-2B336C5D6288}"/>
              </a:ext>
            </a:extLst>
          </p:cNvPr>
          <p:cNvCxnSpPr>
            <a:cxnSpLocks noChangeShapeType="1"/>
          </p:cNvCxnSpPr>
          <p:nvPr/>
        </p:nvCxnSpPr>
        <p:spPr bwMode="auto">
          <a:xfrm flipH="1" flipV="1">
            <a:off x="5886450" y="2400300"/>
            <a:ext cx="1103729" cy="1524000"/>
          </a:xfrm>
          <a:prstGeom prst="straightConnector1">
            <a:avLst/>
          </a:prstGeom>
          <a:noFill/>
          <a:ln w="57150">
            <a:solidFill>
              <a:srgbClr val="6600CC"/>
            </a:solidFill>
            <a:round/>
            <a:headEnd/>
            <a:tailEnd type="arrow" w="med" len="med"/>
          </a:ln>
          <a:extLst>
            <a:ext uri="{909E8E84-426E-40DD-AFC4-6F175D3DCCD1}">
              <a14:hiddenFill xmlns:a14="http://schemas.microsoft.com/office/drawing/2010/main">
                <a:noFill/>
              </a14:hiddenFill>
            </a:ext>
          </a:extLst>
        </p:spPr>
      </p:cxnSp>
      <p:cxnSp>
        <p:nvCxnSpPr>
          <p:cNvPr id="35" name="Straight Arrow Connector 36">
            <a:extLst>
              <a:ext uri="{FF2B5EF4-FFF2-40B4-BE49-F238E27FC236}">
                <a16:creationId xmlns:a16="http://schemas.microsoft.com/office/drawing/2014/main" id="{068CB4B6-96F4-0375-FF56-D303D42B0F9D}"/>
              </a:ext>
            </a:extLst>
          </p:cNvPr>
          <p:cNvCxnSpPr>
            <a:cxnSpLocks noChangeShapeType="1"/>
            <a:stCxn id="33" idx="2"/>
          </p:cNvCxnSpPr>
          <p:nvPr/>
        </p:nvCxnSpPr>
        <p:spPr bwMode="auto">
          <a:xfrm flipH="1" flipV="1">
            <a:off x="3829050" y="1820440"/>
            <a:ext cx="3105149" cy="2103860"/>
          </a:xfrm>
          <a:prstGeom prst="straightConnector1">
            <a:avLst/>
          </a:prstGeom>
          <a:noFill/>
          <a:ln w="57150">
            <a:solidFill>
              <a:srgbClr val="6600CC"/>
            </a:solidFill>
            <a:round/>
            <a:headEnd/>
            <a:tailEnd type="arrow" w="med" len="med"/>
          </a:ln>
          <a:extLst>
            <a:ext uri="{909E8E84-426E-40DD-AFC4-6F175D3DCCD1}">
              <a14:hiddenFill xmlns:a14="http://schemas.microsoft.com/office/drawing/2010/main">
                <a:noFill/>
              </a14:hiddenFill>
            </a:ext>
          </a:extLst>
        </p:spPr>
      </p:cxnSp>
      <p:sp>
        <p:nvSpPr>
          <p:cNvPr id="38" name="Oval Callout 7">
            <a:extLst>
              <a:ext uri="{FF2B5EF4-FFF2-40B4-BE49-F238E27FC236}">
                <a16:creationId xmlns:a16="http://schemas.microsoft.com/office/drawing/2014/main" id="{8BEA55D6-0DCE-E47E-7BD7-10D5C43D61AA}"/>
              </a:ext>
            </a:extLst>
          </p:cNvPr>
          <p:cNvSpPr>
            <a:spLocks noChangeArrowheads="1"/>
          </p:cNvSpPr>
          <p:nvPr/>
        </p:nvSpPr>
        <p:spPr bwMode="auto">
          <a:xfrm>
            <a:off x="7315200" y="304799"/>
            <a:ext cx="4627746" cy="989721"/>
          </a:xfrm>
          <a:prstGeom prst="wedgeEllipseCallout">
            <a:avLst>
              <a:gd name="adj1" fmla="val -35227"/>
              <a:gd name="adj2" fmla="val 35704"/>
            </a:avLst>
          </a:prstGeom>
          <a:solidFill>
            <a:schemeClr val="accent6">
              <a:lumMod val="20000"/>
              <a:lumOff val="80000"/>
            </a:schemeClr>
          </a:solidFill>
          <a:ln w="38100">
            <a:solidFill>
              <a:srgbClr val="FF0066"/>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a:solidFill>
                  <a:srgbClr val="FF0000"/>
                </a:solidFill>
                <a:latin typeface="Times New Roman" panose="02020603050405020304" pitchFamily="18" charset="0"/>
                <a:sym typeface="Times New Roman" panose="02020603050405020304" pitchFamily="18" charset="0"/>
              </a:rPr>
              <a:t>Nguyễn </a:t>
            </a:r>
            <a:r>
              <a:rPr lang="en-US" altLang="en-US" sz="2000" b="1" dirty="0" err="1">
                <a:solidFill>
                  <a:srgbClr val="FF0000"/>
                </a:solidFill>
                <a:latin typeface="Times New Roman" panose="02020603050405020304" pitchFamily="18" charset="0"/>
                <a:sym typeface="Times New Roman" panose="02020603050405020304" pitchFamily="18" charset="0"/>
              </a:rPr>
              <a:t>Danh</a:t>
            </a:r>
            <a:r>
              <a:rPr lang="en-US" altLang="en-US" sz="2000" b="1" dirty="0">
                <a:solidFill>
                  <a:srgbClr val="FF0000"/>
                </a:solidFill>
                <a:latin typeface="Times New Roman" panose="02020603050405020304" pitchFamily="18" charset="0"/>
                <a:sym typeface="Times New Roman" panose="02020603050405020304" pitchFamily="18" charset="0"/>
              </a:rPr>
              <a:t> Phương</a:t>
            </a:r>
            <a:r>
              <a:rPr lang="en-US" altLang="en-US" sz="2000" b="1" dirty="0">
                <a:latin typeface="Times New Roman" panose="02020603050405020304" pitchFamily="18" charset="0"/>
                <a:sym typeface="Times New Roman" panose="02020603050405020304" pitchFamily="18" charset="0"/>
              </a:rPr>
              <a:t>-1740-1751-Tam </a:t>
            </a:r>
            <a:r>
              <a:rPr lang="en-US" altLang="en-US" sz="2000" b="1" dirty="0" err="1">
                <a:latin typeface="Times New Roman" panose="02020603050405020304" pitchFamily="18" charset="0"/>
                <a:sym typeface="Times New Roman" panose="02020603050405020304" pitchFamily="18" charset="0"/>
              </a:rPr>
              <a:t>Đảo</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Sơn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Tây</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Tuyên</a:t>
            </a:r>
            <a:r>
              <a:rPr lang="en-US" altLang="en-US" sz="2000" b="1" dirty="0">
                <a:latin typeface="Times New Roman" panose="02020603050405020304" pitchFamily="18" charset="0"/>
                <a:sym typeface="Times New Roman" panose="02020603050405020304" pitchFamily="18" charset="0"/>
              </a:rPr>
              <a:t> Quang</a:t>
            </a:r>
          </a:p>
        </p:txBody>
      </p:sp>
      <p:cxnSp>
        <p:nvCxnSpPr>
          <p:cNvPr id="39" name="Straight Arrow Connector 39">
            <a:extLst>
              <a:ext uri="{FF2B5EF4-FFF2-40B4-BE49-F238E27FC236}">
                <a16:creationId xmlns:a16="http://schemas.microsoft.com/office/drawing/2014/main" id="{20FF82C5-014B-B3D3-1D70-422B8CCEA1B0}"/>
              </a:ext>
            </a:extLst>
          </p:cNvPr>
          <p:cNvCxnSpPr>
            <a:cxnSpLocks noChangeShapeType="1"/>
            <a:stCxn id="38" idx="2"/>
          </p:cNvCxnSpPr>
          <p:nvPr/>
        </p:nvCxnSpPr>
        <p:spPr bwMode="auto">
          <a:xfrm flipH="1">
            <a:off x="5486400" y="799660"/>
            <a:ext cx="1828800" cy="1020780"/>
          </a:xfrm>
          <a:prstGeom prst="straightConnector1">
            <a:avLst/>
          </a:prstGeom>
          <a:noFill/>
          <a:ln w="57150">
            <a:solidFill>
              <a:srgbClr val="FF0066"/>
            </a:solidFill>
            <a:round/>
            <a:headEnd/>
            <a:tailEnd type="arrow" w="med" len="med"/>
          </a:ln>
          <a:extLst>
            <a:ext uri="{909E8E84-426E-40DD-AFC4-6F175D3DCCD1}">
              <a14:hiddenFill xmlns:a14="http://schemas.microsoft.com/office/drawing/2010/main">
                <a:noFill/>
              </a14:hiddenFill>
            </a:ext>
          </a:extLst>
        </p:spPr>
      </p:cxnSp>
      <p:sp>
        <p:nvSpPr>
          <p:cNvPr id="17" name="Oval Callout 5">
            <a:extLst>
              <a:ext uri="{FF2B5EF4-FFF2-40B4-BE49-F238E27FC236}">
                <a16:creationId xmlns:a16="http://schemas.microsoft.com/office/drawing/2014/main" id="{C02FE4DB-6614-4A1C-8AF3-D5DDBDA49D54}"/>
              </a:ext>
            </a:extLst>
          </p:cNvPr>
          <p:cNvSpPr>
            <a:spLocks noChangeArrowheads="1"/>
          </p:cNvSpPr>
          <p:nvPr/>
        </p:nvSpPr>
        <p:spPr bwMode="auto">
          <a:xfrm>
            <a:off x="208547" y="3259323"/>
            <a:ext cx="4172244" cy="838200"/>
          </a:xfrm>
          <a:prstGeom prst="wedgeEllipseCallout">
            <a:avLst>
              <a:gd name="adj1" fmla="val 49995"/>
              <a:gd name="adj2" fmla="val 2639"/>
            </a:avLst>
          </a:prstGeom>
          <a:solidFill>
            <a:schemeClr val="accent6">
              <a:lumMod val="20000"/>
              <a:lumOff val="80000"/>
            </a:schemeClr>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solidFill>
                  <a:srgbClr val="FF0000"/>
                </a:solidFill>
                <a:latin typeface="Times New Roman" panose="02020603050405020304" pitchFamily="18" charset="0"/>
                <a:sym typeface="Times New Roman" panose="02020603050405020304" pitchFamily="18" charset="0"/>
              </a:rPr>
              <a:t>Vũ</a:t>
            </a:r>
            <a:r>
              <a:rPr lang="en-US" altLang="en-US" sz="2000" b="1" dirty="0">
                <a:solidFill>
                  <a:srgbClr val="FF0000"/>
                </a:solidFill>
                <a:latin typeface="Times New Roman" panose="02020603050405020304" pitchFamily="18" charset="0"/>
                <a:sym typeface="Times New Roman" panose="02020603050405020304" pitchFamily="18" charset="0"/>
              </a:rPr>
              <a:t> </a:t>
            </a:r>
            <a:r>
              <a:rPr lang="en-US" altLang="en-US" sz="2000" b="1" dirty="0" err="1">
                <a:solidFill>
                  <a:srgbClr val="FF0000"/>
                </a:solidFill>
                <a:latin typeface="Times New Roman" panose="02020603050405020304" pitchFamily="18" charset="0"/>
                <a:sym typeface="Times New Roman" panose="02020603050405020304" pitchFamily="18" charset="0"/>
              </a:rPr>
              <a:t>Đình</a:t>
            </a:r>
            <a:r>
              <a:rPr lang="en-US" altLang="en-US" sz="2000" b="1" dirty="0">
                <a:solidFill>
                  <a:srgbClr val="FF0000"/>
                </a:solidFill>
                <a:latin typeface="Times New Roman" panose="02020603050405020304" pitchFamily="18" charset="0"/>
                <a:sym typeface="Times New Roman" panose="02020603050405020304" pitchFamily="18" charset="0"/>
              </a:rPr>
              <a:t> Dung</a:t>
            </a:r>
            <a:r>
              <a:rPr lang="en-US" altLang="en-US" sz="2000" b="1" dirty="0">
                <a:latin typeface="Times New Roman" panose="02020603050405020304" pitchFamily="18" charset="0"/>
                <a:sym typeface="Times New Roman" panose="02020603050405020304" pitchFamily="18" charset="0"/>
              </a:rPr>
              <a:t>-1740-Ngân </a:t>
            </a:r>
            <a:r>
              <a:rPr lang="en-US" altLang="en-US" sz="2000" b="1" dirty="0" err="1">
                <a:latin typeface="Times New Roman" panose="02020603050405020304" pitchFamily="18" charset="0"/>
                <a:sym typeface="Times New Roman" panose="02020603050405020304" pitchFamily="18" charset="0"/>
              </a:rPr>
              <a:t>Già</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Sơn</a:t>
            </a:r>
            <a:r>
              <a:rPr lang="en-US" altLang="en-US" sz="2000" b="1" dirty="0">
                <a:latin typeface="Times New Roman" panose="02020603050405020304" pitchFamily="18" charset="0"/>
                <a:sym typeface="Times New Roman" panose="02020603050405020304" pitchFamily="18" charset="0"/>
              </a:rPr>
              <a:t> Nam)</a:t>
            </a:r>
          </a:p>
        </p:txBody>
      </p:sp>
      <p:cxnSp>
        <p:nvCxnSpPr>
          <p:cNvPr id="23" name="Straight Arrow Connector 43">
            <a:extLst>
              <a:ext uri="{FF2B5EF4-FFF2-40B4-BE49-F238E27FC236}">
                <a16:creationId xmlns:a16="http://schemas.microsoft.com/office/drawing/2014/main" id="{FD5E5321-D9FB-4646-BA3A-E5C423169557}"/>
              </a:ext>
            </a:extLst>
          </p:cNvPr>
          <p:cNvCxnSpPr>
            <a:cxnSpLocks noChangeShapeType="1"/>
          </p:cNvCxnSpPr>
          <p:nvPr/>
        </p:nvCxnSpPr>
        <p:spPr bwMode="auto">
          <a:xfrm flipV="1">
            <a:off x="2193341" y="2662256"/>
            <a:ext cx="3501627" cy="569522"/>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43">
            <a:extLst>
              <a:ext uri="{FF2B5EF4-FFF2-40B4-BE49-F238E27FC236}">
                <a16:creationId xmlns:a16="http://schemas.microsoft.com/office/drawing/2014/main" id="{1EA6EE63-7DA8-4687-B2D9-95306C38F810}"/>
              </a:ext>
            </a:extLst>
          </p:cNvPr>
          <p:cNvCxnSpPr>
            <a:cxnSpLocks noChangeShapeType="1"/>
          </p:cNvCxnSpPr>
          <p:nvPr/>
        </p:nvCxnSpPr>
        <p:spPr bwMode="auto">
          <a:xfrm flipH="1" flipV="1">
            <a:off x="5986050" y="2239405"/>
            <a:ext cx="1157699" cy="2485154"/>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 name="Oval Callout 5">
            <a:extLst>
              <a:ext uri="{FF2B5EF4-FFF2-40B4-BE49-F238E27FC236}">
                <a16:creationId xmlns:a16="http://schemas.microsoft.com/office/drawing/2014/main" id="{8D2A3D8E-ABD7-4367-B2A4-79B0AABBE789}"/>
              </a:ext>
            </a:extLst>
          </p:cNvPr>
          <p:cNvSpPr>
            <a:spLocks noChangeArrowheads="1"/>
          </p:cNvSpPr>
          <p:nvPr/>
        </p:nvSpPr>
        <p:spPr bwMode="auto">
          <a:xfrm>
            <a:off x="5064414" y="4724559"/>
            <a:ext cx="4172244" cy="986923"/>
          </a:xfrm>
          <a:prstGeom prst="wedgeEllipseCallout">
            <a:avLst>
              <a:gd name="adj1" fmla="val 51007"/>
              <a:gd name="adj2" fmla="val -2396"/>
            </a:avLst>
          </a:prstGeom>
          <a:solidFill>
            <a:schemeClr val="accent6">
              <a:lumMod val="20000"/>
              <a:lumOff val="80000"/>
            </a:schemeClr>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solidFill>
                  <a:srgbClr val="FF0000"/>
                </a:solidFill>
                <a:latin typeface="Times New Roman" panose="02020603050405020304" pitchFamily="18" charset="0"/>
                <a:sym typeface="Times New Roman" panose="02020603050405020304" pitchFamily="18" charset="0"/>
              </a:rPr>
              <a:t>Nguyễn</a:t>
            </a:r>
            <a:r>
              <a:rPr lang="en-US" altLang="en-US" sz="2000" b="1" dirty="0">
                <a:solidFill>
                  <a:srgbClr val="FF0000"/>
                </a:solidFill>
                <a:latin typeface="Times New Roman" panose="02020603050405020304" pitchFamily="18" charset="0"/>
                <a:sym typeface="Times New Roman" panose="02020603050405020304" pitchFamily="18" charset="0"/>
              </a:rPr>
              <a:t> </a:t>
            </a:r>
            <a:r>
              <a:rPr lang="en-US" altLang="en-US" sz="2000" b="1" dirty="0" err="1">
                <a:solidFill>
                  <a:srgbClr val="FF0000"/>
                </a:solidFill>
                <a:latin typeface="Times New Roman" panose="02020603050405020304" pitchFamily="18" charset="0"/>
                <a:sym typeface="Times New Roman" panose="02020603050405020304" pitchFamily="18" charset="0"/>
              </a:rPr>
              <a:t>Tuyển</a:t>
            </a:r>
            <a:r>
              <a:rPr lang="en-US" altLang="en-US" sz="2000" b="1" dirty="0">
                <a:solidFill>
                  <a:srgbClr val="FF0000"/>
                </a:solidFill>
                <a:latin typeface="Times New Roman" panose="02020603050405020304" pitchFamily="18" charset="0"/>
                <a:sym typeface="Times New Roman" panose="02020603050405020304" pitchFamily="18" charset="0"/>
              </a:rPr>
              <a:t> – </a:t>
            </a:r>
            <a:r>
              <a:rPr lang="en-US" altLang="en-US" sz="2000" b="1" dirty="0" err="1">
                <a:solidFill>
                  <a:srgbClr val="FF0000"/>
                </a:solidFill>
                <a:latin typeface="Times New Roman" panose="02020603050405020304" pitchFamily="18" charset="0"/>
                <a:sym typeface="Times New Roman" panose="02020603050405020304" pitchFamily="18" charset="0"/>
              </a:rPr>
              <a:t>Nguyễn</a:t>
            </a:r>
            <a:r>
              <a:rPr lang="en-US" altLang="en-US" sz="2000" b="1" dirty="0">
                <a:solidFill>
                  <a:srgbClr val="FF0000"/>
                </a:solidFill>
                <a:latin typeface="Times New Roman" panose="02020603050405020304" pitchFamily="18" charset="0"/>
                <a:sym typeface="Times New Roman" panose="02020603050405020304" pitchFamily="18" charset="0"/>
              </a:rPr>
              <a:t> Cừ</a:t>
            </a:r>
            <a:r>
              <a:rPr lang="en-US" altLang="en-US" sz="2000" b="1" dirty="0">
                <a:latin typeface="Times New Roman" panose="02020603050405020304" pitchFamily="18" charset="0"/>
                <a:sym typeface="Times New Roman" panose="02020603050405020304" pitchFamily="18" charset="0"/>
              </a:rPr>
              <a:t>-1740-1741-Hải </a:t>
            </a:r>
            <a:r>
              <a:rPr lang="en-US" altLang="en-US" sz="2000" b="1" dirty="0" err="1">
                <a:latin typeface="Times New Roman" panose="02020603050405020304" pitchFamily="18" charset="0"/>
                <a:sym typeface="Times New Roman" panose="02020603050405020304" pitchFamily="18" charset="0"/>
              </a:rPr>
              <a:t>Dương</a:t>
            </a:r>
            <a:endParaRPr lang="en-US" altLang="en-US" sz="2000" b="1" dirty="0">
              <a:latin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6983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p:cBhvr>
                                        <p:cTn id="12" dur="500"/>
                                        <p:tgtEl>
                                          <p:spTgt spid="30"/>
                                        </p:tgtEl>
                                      </p:cBhvr>
                                    </p:animEffect>
                                  </p:childTnLst>
                                </p:cTn>
                              </p:par>
                              <p:par>
                                <p:cTn id="13" presetID="1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p:cBhvr>
                                        <p:cTn id="23" dur="500"/>
                                        <p:tgtEl>
                                          <p:spTgt spid="17"/>
                                        </p:tgtEl>
                                      </p:cBhvr>
                                    </p:animEffect>
                                  </p:childTnLst>
                                </p:cTn>
                              </p:par>
                              <p:par>
                                <p:cTn id="24" presetID="1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p:cBhvr>
                                        <p:cTn id="31" dur="500"/>
                                        <p:tgtEl>
                                          <p:spTgt spid="26"/>
                                        </p:tgtEl>
                                      </p:cBhvr>
                                    </p:animEffect>
                                  </p:childTnLst>
                                </p:cTn>
                              </p:par>
                              <p:par>
                                <p:cTn id="32" presetID="13"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p:cBhvr>
                                        <p:cTn id="39" dur="500"/>
                                        <p:tgtEl>
                                          <p:spTgt spid="33"/>
                                        </p:tgtEl>
                                      </p:cBhvr>
                                    </p:animEffect>
                                  </p:childTnLst>
                                </p:cTn>
                              </p:par>
                              <p:par>
                                <p:cTn id="40" presetID="16" presetClass="entr" presetSubtype="2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p:cBhvr>
                                        <p:cTn id="42" dur="500"/>
                                        <p:tgtEl>
                                          <p:spTgt spid="35"/>
                                        </p:tgtEl>
                                      </p:cBhvr>
                                    </p:animEffect>
                                  </p:childTnLst>
                                </p:cTn>
                              </p:par>
                              <p:par>
                                <p:cTn id="43" presetID="16" presetClass="entr" presetSubtype="26"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p:cBhvr>
                                        <p:cTn id="50" dur="500"/>
                                        <p:tgtEl>
                                          <p:spTgt spid="18"/>
                                        </p:tgtEl>
                                      </p:cBhvr>
                                    </p:animEffect>
                                  </p:childTnLst>
                                </p:cTn>
                              </p:par>
                              <p:par>
                                <p:cTn id="51" presetID="8" presetClass="entr" presetSubtype="16"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p:cBhvr>
                                        <p:cTn id="53" dur="500"/>
                                        <p:tgtEl>
                                          <p:spTgt spid="19"/>
                                        </p:tgtEl>
                                      </p:cBhvr>
                                    </p:animEffect>
                                  </p:childTnLst>
                                </p:cTn>
                              </p:par>
                              <p:par>
                                <p:cTn id="54" presetID="8" presetClass="entr" presetSubtype="1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p:cBhvr>
                                        <p:cTn id="56" dur="500"/>
                                        <p:tgtEl>
                                          <p:spTgt spid="21"/>
                                        </p:tgtEl>
                                      </p:cBhvr>
                                    </p:animEffect>
                                  </p:childTnLst>
                                </p:cTn>
                              </p:par>
                              <p:par>
                                <p:cTn id="57" presetID="8" presetClass="entr" presetSubtype="16"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p:cBhvr>
                                        <p:cTn id="59" dur="500"/>
                                        <p:tgtEl>
                                          <p:spTgt spid="20"/>
                                        </p:tgtEl>
                                      </p:cBhvr>
                                    </p:animEffect>
                                  </p:childTnLst>
                                </p:cTn>
                              </p:par>
                              <p:par>
                                <p:cTn id="60" presetID="8"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p:cBhvr>
                                        <p:cTn id="67" dur="500"/>
                                        <p:tgtEl>
                                          <p:spTgt spid="38"/>
                                        </p:tgtEl>
                                      </p:cBhvr>
                                    </p:animEffect>
                                  </p:childTnLst>
                                </p:cTn>
                              </p:par>
                              <p:par>
                                <p:cTn id="68" presetID="2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9" grpId="0" animBg="1"/>
      <p:bldP spid="20" grpId="0" animBg="1"/>
      <p:bldP spid="21" grpId="0" animBg="1"/>
      <p:bldP spid="22" grpId="0" animBg="1"/>
      <p:bldP spid="27" grpId="0" bldLvl="0" animBg="1" autoUpdateAnimBg="0"/>
      <p:bldP spid="28" grpId="0" animBg="1"/>
      <p:bldP spid="30" grpId="0" bldLvl="0" animBg="1" autoUpdateAnimBg="0"/>
      <p:bldP spid="31" grpId="0" animBg="1"/>
      <p:bldP spid="33" grpId="0" bldLvl="0" animBg="1" autoUpdateAnimBg="0"/>
      <p:bldP spid="34" grpId="0" animBg="1"/>
      <p:bldP spid="35" grpId="0" animBg="1"/>
      <p:bldP spid="38" grpId="0" bldLvl="0" animBg="1" autoUpdateAnimBg="0"/>
      <p:bldP spid="39" grpId="0" animBg="1"/>
      <p:bldP spid="17" grpId="0" bldLvl="0" animBg="1" autoUpdateAnimBg="0"/>
      <p:bldP spid="23" grpId="0" animBg="1"/>
      <p:bldP spid="24" grpId="0" animBg="1"/>
      <p:bldP spid="26"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77E6F2-8D08-9888-D735-F0FD512C496D}"/>
              </a:ext>
            </a:extLst>
          </p:cNvPr>
          <p:cNvSpPr>
            <a:spLocks noGrp="1"/>
          </p:cNvSpPr>
          <p:nvPr>
            <p:ph type="title"/>
          </p:nvPr>
        </p:nvSpPr>
        <p:spPr>
          <a:xfrm>
            <a:off x="3339567" y="196395"/>
            <a:ext cx="7369098" cy="978977"/>
          </a:xfrm>
        </p:spPr>
        <p:txBody>
          <a:bodyPr>
            <a:normAutofit/>
          </a:bodyPr>
          <a:lstStyle/>
          <a:p>
            <a:r>
              <a:rPr lang="en-US" sz="4000" dirty="0">
                <a:solidFill>
                  <a:srgbClr val="0000FF"/>
                </a:solidFill>
                <a:latin typeface="Times New Roman" panose="02020603050405020304" pitchFamily="18" charset="0"/>
                <a:cs typeface="Times New Roman" panose="02020603050405020304" pitchFamily="18" charset="0"/>
              </a:rPr>
              <a:t>HOẠT ĐỘNG KHỞI ĐỘNG</a:t>
            </a:r>
          </a:p>
        </p:txBody>
      </p:sp>
      <p:sp>
        <p:nvSpPr>
          <p:cNvPr id="3" name="Content Placeholder 2">
            <a:extLst>
              <a:ext uri="{FF2B5EF4-FFF2-40B4-BE49-F238E27FC236}">
                <a16:creationId xmlns:a16="http://schemas.microsoft.com/office/drawing/2014/main" id="{65971373-BA42-58CA-303F-2F6DEC39FD5E}"/>
              </a:ext>
            </a:extLst>
          </p:cNvPr>
          <p:cNvSpPr>
            <a:spLocks noGrp="1"/>
          </p:cNvSpPr>
          <p:nvPr>
            <p:ph idx="1"/>
          </p:nvPr>
        </p:nvSpPr>
        <p:spPr>
          <a:xfrm>
            <a:off x="838200" y="1825625"/>
            <a:ext cx="4152774" cy="4303464"/>
          </a:xfrm>
        </p:spPr>
        <p:txBody>
          <a:bodyPr>
            <a:normAutofit/>
          </a:bodyPr>
          <a:lstStyle/>
          <a:p>
            <a:endParaRPr lang="en-US" sz="2000" dirty="0"/>
          </a:p>
        </p:txBody>
      </p:sp>
      <p:pic>
        <p:nvPicPr>
          <p:cNvPr id="1026" name="Picture 2" descr="Thành Bản Phủ - Nơi ghi dấu công ơn vị tướng lập bản xây mường | Báo Dân  tộc và Phát triển">
            <a:extLst>
              <a:ext uri="{FF2B5EF4-FFF2-40B4-BE49-F238E27FC236}">
                <a16:creationId xmlns:a16="http://schemas.microsoft.com/office/drawing/2014/main" id="{DB059BAD-EB6A-27B3-AF09-52DFB4F4CA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144"/>
          <a:stretch/>
        </p:blipFill>
        <p:spPr bwMode="auto">
          <a:xfrm>
            <a:off x="5183500" y="1904282"/>
            <a:ext cx="6170299" cy="4224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973FB0-ECF6-F78C-3570-87E40DB0615F}"/>
              </a:ext>
            </a:extLst>
          </p:cNvPr>
          <p:cNvPicPr>
            <a:picLocks noChangeAspect="1"/>
          </p:cNvPicPr>
          <p:nvPr/>
        </p:nvPicPr>
        <p:blipFill>
          <a:blip r:embed="rId3"/>
          <a:stretch>
            <a:fillRect/>
          </a:stretch>
        </p:blipFill>
        <p:spPr>
          <a:xfrm>
            <a:off x="7981" y="411474"/>
            <a:ext cx="830219" cy="634873"/>
          </a:xfrm>
          <a:prstGeom prst="rect">
            <a:avLst/>
          </a:prstGeom>
        </p:spPr>
      </p:pic>
      <p:pic>
        <p:nvPicPr>
          <p:cNvPr id="7" name="Picture 6">
            <a:extLst>
              <a:ext uri="{FF2B5EF4-FFF2-40B4-BE49-F238E27FC236}">
                <a16:creationId xmlns:a16="http://schemas.microsoft.com/office/drawing/2014/main" id="{D4D7E4A1-2F32-3C1C-528F-88AD6C78FDDE}"/>
              </a:ext>
            </a:extLst>
          </p:cNvPr>
          <p:cNvPicPr>
            <a:picLocks noChangeAspect="1"/>
          </p:cNvPicPr>
          <p:nvPr/>
        </p:nvPicPr>
        <p:blipFill>
          <a:blip r:embed="rId4"/>
          <a:stretch>
            <a:fillRect/>
          </a:stretch>
        </p:blipFill>
        <p:spPr>
          <a:xfrm>
            <a:off x="1843933" y="4982436"/>
            <a:ext cx="1495634" cy="1428949"/>
          </a:xfrm>
          <a:prstGeom prst="rect">
            <a:avLst/>
          </a:prstGeom>
        </p:spPr>
      </p:pic>
      <p:sp>
        <p:nvSpPr>
          <p:cNvPr id="9" name="Speech Bubble: Rectangle 8">
            <a:extLst>
              <a:ext uri="{FF2B5EF4-FFF2-40B4-BE49-F238E27FC236}">
                <a16:creationId xmlns:a16="http://schemas.microsoft.com/office/drawing/2014/main" id="{EDF40217-880C-25BD-9D2E-E5F284BCE5E2}"/>
              </a:ext>
            </a:extLst>
          </p:cNvPr>
          <p:cNvSpPr/>
          <p:nvPr/>
        </p:nvSpPr>
        <p:spPr>
          <a:xfrm>
            <a:off x="838200" y="1825624"/>
            <a:ext cx="4152774" cy="2874515"/>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gắn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lĩnh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khởi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nghĩa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kỉ</a:t>
            </a:r>
            <a:r>
              <a:rPr lang="en-US" sz="3200" dirty="0">
                <a:solidFill>
                  <a:schemeClr val="tx1"/>
                </a:solidFill>
                <a:latin typeface="Times New Roman" panose="02020603050405020304" pitchFamily="18" charset="0"/>
                <a:cs typeface="Times New Roman" panose="02020603050405020304" pitchFamily="18" charset="0"/>
              </a:rPr>
              <a:t> XVIII</a:t>
            </a:r>
          </a:p>
        </p:txBody>
      </p:sp>
    </p:spTree>
    <p:extLst>
      <p:ext uri="{BB962C8B-B14F-4D97-AF65-F5344CB8AC3E}">
        <p14:creationId xmlns:p14="http://schemas.microsoft.com/office/powerpoint/2010/main" val="290399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EDF06ED-A483-883D-2A4B-D097B6B5488C}"/>
              </a:ext>
            </a:extLst>
          </p:cNvPr>
          <p:cNvSpPr>
            <a:spLocks noGrp="1"/>
          </p:cNvSpPr>
          <p:nvPr>
            <p:ph type="title"/>
          </p:nvPr>
        </p:nvSpPr>
        <p:spPr>
          <a:xfrm>
            <a:off x="648913" y="1359217"/>
            <a:ext cx="5584240" cy="621976"/>
          </a:xfrm>
        </p:spPr>
        <p:txBody>
          <a:bodyPr/>
          <a:lstStyle/>
          <a:p>
            <a:r>
              <a:rPr lang="en-US" altLang="en-US" sz="3200" dirty="0" err="1">
                <a:solidFill>
                  <a:srgbClr val="FF0000"/>
                </a:solidFill>
                <a:latin typeface="Times New Roman" panose="02020603050405020304" pitchFamily="18" charset="0"/>
                <a:cs typeface="Times New Roman" panose="02020603050405020304" pitchFamily="18" charset="0"/>
              </a:rPr>
              <a:t>Hoàn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thành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phiếu</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tập</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856A5819-B0B4-F2D6-909E-F9128BB8B592}"/>
              </a:ext>
            </a:extLst>
          </p:cNvPr>
          <p:cNvSpPr>
            <a:spLocks noGrp="1"/>
          </p:cNvSpPr>
          <p:nvPr>
            <p:ph type="dt" sz="quarter" idx="10"/>
          </p:nvPr>
        </p:nvSpPr>
        <p:spPr/>
        <p:txBody>
          <a:bodyPr/>
          <a:lstStyle/>
          <a:p>
            <a:pPr>
              <a:defRPr/>
            </a:pPr>
            <a:fld id="{C1EFF6D3-E41E-4A9F-A730-47DAD587938C}" type="datetime1">
              <a:rPr lang="en-US" altLang="en-US" smtClean="0"/>
              <a:pPr>
                <a:defRPr/>
              </a:pPr>
              <a:t>10/11/2025</a:t>
            </a:fld>
            <a:endParaRPr lang="en-US" sz="1800">
              <a:solidFill>
                <a:schemeClr val="tx1"/>
              </a:solidFill>
              <a:latin typeface="Arial" pitchFamily="34" charset="0"/>
            </a:endParaRPr>
          </a:p>
        </p:txBody>
      </p:sp>
      <p:graphicFrame>
        <p:nvGraphicFramePr>
          <p:cNvPr id="4" name="Table 3">
            <a:extLst>
              <a:ext uri="{FF2B5EF4-FFF2-40B4-BE49-F238E27FC236}">
                <a16:creationId xmlns:a16="http://schemas.microsoft.com/office/drawing/2014/main" id="{28868EAA-B253-E4E8-2313-85F1765912CD}"/>
              </a:ext>
            </a:extLst>
          </p:cNvPr>
          <p:cNvGraphicFramePr>
            <a:graphicFrameLocks noGrp="1"/>
          </p:cNvGraphicFramePr>
          <p:nvPr>
            <p:extLst>
              <p:ext uri="{D42A27DB-BD31-4B8C-83A1-F6EECF244321}">
                <p14:modId xmlns:p14="http://schemas.microsoft.com/office/powerpoint/2010/main" val="1643106613"/>
              </p:ext>
            </p:extLst>
          </p:nvPr>
        </p:nvGraphicFramePr>
        <p:xfrm>
          <a:off x="304802" y="2145976"/>
          <a:ext cx="6272462" cy="4537641"/>
        </p:xfrm>
        <a:graphic>
          <a:graphicData uri="http://schemas.openxmlformats.org/drawingml/2006/table">
            <a:tbl>
              <a:tblPr firstRow="1" bandRow="1">
                <a:tableStyleId>{5C22544A-7EE6-4342-B048-85BDC9FD1C3A}</a:tableStyleId>
              </a:tblPr>
              <a:tblGrid>
                <a:gridCol w="933155">
                  <a:extLst>
                    <a:ext uri="{9D8B030D-6E8A-4147-A177-3AD203B41FA5}">
                      <a16:colId xmlns:a16="http://schemas.microsoft.com/office/drawing/2014/main" val="20000"/>
                    </a:ext>
                  </a:extLst>
                </a:gridCol>
                <a:gridCol w="3713871">
                  <a:extLst>
                    <a:ext uri="{9D8B030D-6E8A-4147-A177-3AD203B41FA5}">
                      <a16:colId xmlns:a16="http://schemas.microsoft.com/office/drawing/2014/main" val="20001"/>
                    </a:ext>
                  </a:extLst>
                </a:gridCol>
                <a:gridCol w="1625436">
                  <a:extLst>
                    <a:ext uri="{9D8B030D-6E8A-4147-A177-3AD203B41FA5}">
                      <a16:colId xmlns:a16="http://schemas.microsoft.com/office/drawing/2014/main" val="20002"/>
                    </a:ext>
                  </a:extLst>
                </a:gridCol>
              </a:tblGrid>
              <a:tr h="1028950">
                <a:tc>
                  <a:txBody>
                    <a:bodyPr/>
                    <a:lstStyle/>
                    <a:p>
                      <a:r>
                        <a:rPr lang="en-US" sz="2800" dirty="0" err="1">
                          <a:solidFill>
                            <a:srgbClr val="FFFF00"/>
                          </a:solidFill>
                          <a:latin typeface="Times New Roman" panose="02020603050405020304" pitchFamily="18" charset="0"/>
                          <a:cs typeface="Times New Roman" panose="02020603050405020304" pitchFamily="18" charset="0"/>
                        </a:rPr>
                        <a:t>Thời</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gian</a:t>
                      </a:r>
                      <a:endParaRPr lang="en-US" sz="28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Tên</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cuộc</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khởi</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nghĩa</a:t>
                      </a:r>
                      <a:endParaRPr lang="en-US" sz="28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Địa</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điểm</a:t>
                      </a:r>
                      <a:endParaRPr lang="en-US" sz="28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17373">
                <a:tc>
                  <a:txBody>
                    <a:bodyPr/>
                    <a:lstStyle/>
                    <a:p>
                      <a:endParaRPr lang="en-US" sz="3600" dirty="0">
                        <a:solidFill>
                          <a:srgbClr val="FF00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9533">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17373">
                <a:tc>
                  <a:txBody>
                    <a:bodyPr/>
                    <a:lstStyle/>
                    <a:p>
                      <a:endParaRPr lang="en-US" sz="360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1397">
                <a:tc>
                  <a:txBody>
                    <a:bodyPr/>
                    <a:lstStyle/>
                    <a:p>
                      <a:endParaRPr lang="en-US" sz="360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17585">
                <a:tc>
                  <a:txBody>
                    <a:bodyPr/>
                    <a:lstStyle/>
                    <a:p>
                      <a:endParaRPr lang="en-US" sz="360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1" name="Subtitle 2">
            <a:extLst>
              <a:ext uri="{FF2B5EF4-FFF2-40B4-BE49-F238E27FC236}">
                <a16:creationId xmlns:a16="http://schemas.microsoft.com/office/drawing/2014/main" id="{7EA853FB-851A-7D16-239B-F549390392B7}"/>
              </a:ext>
            </a:extLst>
          </p:cNvPr>
          <p:cNvSpPr txBox="1">
            <a:spLocks/>
          </p:cNvSpPr>
          <p:nvPr/>
        </p:nvSpPr>
        <p:spPr>
          <a:xfrm>
            <a:off x="1" y="141178"/>
            <a:ext cx="12192000"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pic>
        <p:nvPicPr>
          <p:cNvPr id="5" name="Picture 4">
            <a:extLst>
              <a:ext uri="{FF2B5EF4-FFF2-40B4-BE49-F238E27FC236}">
                <a16:creationId xmlns:a16="http://schemas.microsoft.com/office/drawing/2014/main" id="{25149A1F-DF53-2F70-A37B-E3FBDA2EC5C0}"/>
              </a:ext>
            </a:extLst>
          </p:cNvPr>
          <p:cNvPicPr>
            <a:picLocks noChangeAspect="1"/>
          </p:cNvPicPr>
          <p:nvPr/>
        </p:nvPicPr>
        <p:blipFill>
          <a:blip r:embed="rId2"/>
          <a:stretch>
            <a:fillRect/>
          </a:stretch>
        </p:blipFill>
        <p:spPr>
          <a:xfrm>
            <a:off x="6805860" y="837430"/>
            <a:ext cx="5386140" cy="5996299"/>
          </a:xfrm>
          <a:prstGeom prst="rect">
            <a:avLst/>
          </a:prstGeom>
        </p:spPr>
      </p:pic>
      <p:sp>
        <p:nvSpPr>
          <p:cNvPr id="6" name="TextBox 5">
            <a:extLst>
              <a:ext uri="{FF2B5EF4-FFF2-40B4-BE49-F238E27FC236}">
                <a16:creationId xmlns:a16="http://schemas.microsoft.com/office/drawing/2014/main" id="{842D414E-2FD0-1AF9-AA92-A4CA3D71E8D6}"/>
              </a:ext>
            </a:extLst>
          </p:cNvPr>
          <p:cNvSpPr txBox="1"/>
          <p:nvPr/>
        </p:nvSpPr>
        <p:spPr>
          <a:xfrm>
            <a:off x="304802" y="737241"/>
            <a:ext cx="554052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467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checkerboard(across)">
                                      <p:cBhvr>
                                        <p:cTn id="12" dur="5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EDF06ED-A483-883D-2A4B-D097B6B5488C}"/>
              </a:ext>
            </a:extLst>
          </p:cNvPr>
          <p:cNvSpPr>
            <a:spLocks noGrp="1"/>
          </p:cNvSpPr>
          <p:nvPr>
            <p:ph type="title"/>
          </p:nvPr>
        </p:nvSpPr>
        <p:spPr>
          <a:xfrm>
            <a:off x="838200" y="176713"/>
            <a:ext cx="10780294" cy="1020763"/>
          </a:xfrm>
        </p:spPr>
        <p:txBody>
          <a:bodyPr/>
          <a:lstStyle/>
          <a:p>
            <a:r>
              <a:rPr lang="en-US" altLang="en-US" sz="3200" dirty="0" err="1">
                <a:solidFill>
                  <a:srgbClr val="FF0000"/>
                </a:solidFill>
                <a:latin typeface="Times New Roman" panose="02020603050405020304" pitchFamily="18" charset="0"/>
                <a:cs typeface="Times New Roman" panose="02020603050405020304" pitchFamily="18" charset="0"/>
              </a:rPr>
              <a:t>Bảng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niên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biểu</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các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cuộc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khởi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nghĩa</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nông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dân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Đàng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Ngoài</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856A5819-B0B4-F2D6-909E-F9128BB8B592}"/>
              </a:ext>
            </a:extLst>
          </p:cNvPr>
          <p:cNvSpPr>
            <a:spLocks noGrp="1"/>
          </p:cNvSpPr>
          <p:nvPr>
            <p:ph type="dt" sz="quarter" idx="10"/>
          </p:nvPr>
        </p:nvSpPr>
        <p:spPr/>
        <p:txBody>
          <a:bodyPr/>
          <a:lstStyle/>
          <a:p>
            <a:pPr>
              <a:defRPr/>
            </a:pPr>
            <a:fld id="{C1EFF6D3-E41E-4A9F-A730-47DAD587938C}" type="datetime1">
              <a:rPr lang="en-US" altLang="en-US" smtClean="0"/>
              <a:pPr>
                <a:defRPr/>
              </a:pPr>
              <a:t>10/11/2025</a:t>
            </a:fld>
            <a:endParaRPr lang="en-US" sz="1800">
              <a:solidFill>
                <a:schemeClr val="tx1"/>
              </a:solidFill>
              <a:latin typeface="Arial" pitchFamily="34" charset="0"/>
            </a:endParaRPr>
          </a:p>
        </p:txBody>
      </p:sp>
      <p:graphicFrame>
        <p:nvGraphicFramePr>
          <p:cNvPr id="4" name="Table 3">
            <a:extLst>
              <a:ext uri="{FF2B5EF4-FFF2-40B4-BE49-F238E27FC236}">
                <a16:creationId xmlns:a16="http://schemas.microsoft.com/office/drawing/2014/main" id="{28868EAA-B253-E4E8-2313-85F1765912CD}"/>
              </a:ext>
            </a:extLst>
          </p:cNvPr>
          <p:cNvGraphicFramePr>
            <a:graphicFrameLocks noGrp="1"/>
          </p:cNvGraphicFramePr>
          <p:nvPr>
            <p:extLst>
              <p:ext uri="{D42A27DB-BD31-4B8C-83A1-F6EECF244321}">
                <p14:modId xmlns:p14="http://schemas.microsoft.com/office/powerpoint/2010/main" val="44442366"/>
              </p:ext>
            </p:extLst>
          </p:nvPr>
        </p:nvGraphicFramePr>
        <p:xfrm>
          <a:off x="182561" y="1005670"/>
          <a:ext cx="11951369" cy="5360034"/>
        </p:xfrm>
        <a:graphic>
          <a:graphicData uri="http://schemas.openxmlformats.org/drawingml/2006/table">
            <a:tbl>
              <a:tblPr firstRow="1" bandRow="1">
                <a:tableStyleId>{5C22544A-7EE6-4342-B048-85BDC9FD1C3A}</a:tableStyleId>
              </a:tblPr>
              <a:tblGrid>
                <a:gridCol w="2286348">
                  <a:extLst>
                    <a:ext uri="{9D8B030D-6E8A-4147-A177-3AD203B41FA5}">
                      <a16:colId xmlns:a16="http://schemas.microsoft.com/office/drawing/2014/main" val="20000"/>
                    </a:ext>
                  </a:extLst>
                </a:gridCol>
                <a:gridCol w="4162578">
                  <a:extLst>
                    <a:ext uri="{9D8B030D-6E8A-4147-A177-3AD203B41FA5}">
                      <a16:colId xmlns:a16="http://schemas.microsoft.com/office/drawing/2014/main" val="20001"/>
                    </a:ext>
                  </a:extLst>
                </a:gridCol>
                <a:gridCol w="5502443">
                  <a:extLst>
                    <a:ext uri="{9D8B030D-6E8A-4147-A177-3AD203B41FA5}">
                      <a16:colId xmlns:a16="http://schemas.microsoft.com/office/drawing/2014/main" val="20002"/>
                    </a:ext>
                  </a:extLst>
                </a:gridCol>
              </a:tblGrid>
              <a:tr h="738724">
                <a:tc>
                  <a:txBody>
                    <a:bodyPr/>
                    <a:lstStyle/>
                    <a:p>
                      <a:pPr algn="ctr"/>
                      <a:r>
                        <a:rPr lang="en-US" sz="3200" dirty="0" err="1">
                          <a:solidFill>
                            <a:srgbClr val="FFFF00"/>
                          </a:solidFill>
                          <a:latin typeface="Times New Roman" panose="02020603050405020304" pitchFamily="18" charset="0"/>
                          <a:cs typeface="Times New Roman" panose="02020603050405020304" pitchFamily="18" charset="0"/>
                        </a:rPr>
                        <a:t>Thời</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gian</a:t>
                      </a:r>
                      <a:endParaRPr lang="en-US" sz="32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FFFF00"/>
                          </a:solidFill>
                          <a:latin typeface="Times New Roman" panose="02020603050405020304" pitchFamily="18" charset="0"/>
                          <a:cs typeface="Times New Roman" panose="02020603050405020304" pitchFamily="18" charset="0"/>
                        </a:rPr>
                        <a:t>Tên</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cuộc</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khởi</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nghĩa</a:t>
                      </a:r>
                      <a:endParaRPr lang="en-US" sz="32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FFFF00"/>
                          </a:solidFill>
                          <a:latin typeface="Times New Roman" panose="02020603050405020304" pitchFamily="18" charset="0"/>
                          <a:cs typeface="Times New Roman" panose="02020603050405020304" pitchFamily="18" charset="0"/>
                        </a:rPr>
                        <a:t>Địa</a:t>
                      </a:r>
                      <a:r>
                        <a:rPr lang="en-US" sz="3200" baseline="0" dirty="0">
                          <a:solidFill>
                            <a:srgbClr val="FFFF00"/>
                          </a:solidFill>
                          <a:latin typeface="Times New Roman" panose="02020603050405020304" pitchFamily="18" charset="0"/>
                          <a:cs typeface="Times New Roman" panose="02020603050405020304" pitchFamily="18" charset="0"/>
                        </a:rPr>
                        <a:t> </a:t>
                      </a:r>
                      <a:r>
                        <a:rPr lang="en-US" sz="3200" baseline="0" dirty="0" err="1">
                          <a:solidFill>
                            <a:srgbClr val="FFFF00"/>
                          </a:solidFill>
                          <a:latin typeface="Times New Roman" panose="02020603050405020304" pitchFamily="18" charset="0"/>
                          <a:cs typeface="Times New Roman" panose="02020603050405020304" pitchFamily="18" charset="0"/>
                        </a:rPr>
                        <a:t>điểm</a:t>
                      </a:r>
                      <a:endParaRPr lang="en-US" sz="32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15926">
                <a:tc>
                  <a:txBody>
                    <a:bodyPr/>
                    <a:lstStyle/>
                    <a:p>
                      <a:endParaRPr lang="en-US" sz="3600" dirty="0">
                        <a:solidFill>
                          <a:srgbClr val="FF00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51346">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51346">
                <a:tc>
                  <a:txBody>
                    <a:bodyPr/>
                    <a:lstStyle/>
                    <a:p>
                      <a:endParaRPr lang="en-US" sz="360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51346">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51346">
                <a:tc>
                  <a:txBody>
                    <a:bodyPr/>
                    <a:lstStyle/>
                    <a:p>
                      <a:endParaRPr lang="en-US" sz="360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solidFill>
                          <a:srgbClr val="FFFF00"/>
                        </a:solidFill>
                        <a:latin typeface="Times New Roman" panose="02020603050405020304" pitchFamily="18" charset="0"/>
                        <a:cs typeface="Times New Roman" panose="02020603050405020304" pitchFamily="18" charset="0"/>
                      </a:endParaRPr>
                    </a:p>
                  </a:txBody>
                  <a:tcPr marL="91441" marR="91441"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7234C960-99D6-86D0-432E-39DAFEE5635E}"/>
              </a:ext>
            </a:extLst>
          </p:cNvPr>
          <p:cNvSpPr>
            <a:spLocks noChangeArrowheads="1"/>
          </p:cNvSpPr>
          <p:nvPr/>
        </p:nvSpPr>
        <p:spPr bwMode="auto">
          <a:xfrm>
            <a:off x="563562" y="1905031"/>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1737</a:t>
            </a:r>
          </a:p>
        </p:txBody>
      </p:sp>
      <p:sp>
        <p:nvSpPr>
          <p:cNvPr id="6" name="Rectangle 5">
            <a:extLst>
              <a:ext uri="{FF2B5EF4-FFF2-40B4-BE49-F238E27FC236}">
                <a16:creationId xmlns:a16="http://schemas.microsoft.com/office/drawing/2014/main" id="{A385B907-3734-D534-D3D8-8AE0DC4AE6F7}"/>
              </a:ext>
            </a:extLst>
          </p:cNvPr>
          <p:cNvSpPr>
            <a:spLocks noChangeArrowheads="1"/>
          </p:cNvSpPr>
          <p:nvPr/>
        </p:nvSpPr>
        <p:spPr bwMode="auto">
          <a:xfrm>
            <a:off x="2717507" y="1868101"/>
            <a:ext cx="38877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Nguyễn </a:t>
            </a:r>
            <a:r>
              <a:rPr lang="en-US" altLang="en-US" sz="2800" dirty="0" err="1">
                <a:solidFill>
                  <a:srgbClr val="FF0000"/>
                </a:solidFill>
                <a:latin typeface="Times New Roman" panose="02020603050405020304" pitchFamily="18" charset="0"/>
                <a:cs typeface="Times New Roman" panose="02020603050405020304" pitchFamily="18" charset="0"/>
              </a:rPr>
              <a:t>Dương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Hưng</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B3DEEC1-0A33-A937-3DC1-8937A0132CC6}"/>
              </a:ext>
            </a:extLst>
          </p:cNvPr>
          <p:cNvSpPr>
            <a:spLocks noChangeArrowheads="1"/>
          </p:cNvSpPr>
          <p:nvPr/>
        </p:nvSpPr>
        <p:spPr bwMode="auto">
          <a:xfrm>
            <a:off x="7203261" y="1868101"/>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err="1">
                <a:solidFill>
                  <a:srgbClr val="FF0000"/>
                </a:solidFill>
                <a:latin typeface="Times New Roman" panose="02020603050405020304" pitchFamily="18" charset="0"/>
                <a:cs typeface="Times New Roman" panose="02020603050405020304" pitchFamily="18" charset="0"/>
              </a:rPr>
              <a:t>Sơn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Tây</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35C76CC-79FB-4899-842A-E85B1CB68190}"/>
              </a:ext>
            </a:extLst>
          </p:cNvPr>
          <p:cNvSpPr>
            <a:spLocks noChangeArrowheads="1"/>
          </p:cNvSpPr>
          <p:nvPr/>
        </p:nvSpPr>
        <p:spPr bwMode="auto">
          <a:xfrm>
            <a:off x="419098" y="2754909"/>
            <a:ext cx="19050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1738-1770</a:t>
            </a:r>
          </a:p>
        </p:txBody>
      </p:sp>
      <p:sp>
        <p:nvSpPr>
          <p:cNvPr id="9" name="Rectangle 8">
            <a:extLst>
              <a:ext uri="{FF2B5EF4-FFF2-40B4-BE49-F238E27FC236}">
                <a16:creationId xmlns:a16="http://schemas.microsoft.com/office/drawing/2014/main" id="{A764A8A4-196C-715E-FDBE-3FD9E812A51F}"/>
              </a:ext>
            </a:extLst>
          </p:cNvPr>
          <p:cNvSpPr>
            <a:spLocks noChangeArrowheads="1"/>
          </p:cNvSpPr>
          <p:nvPr/>
        </p:nvSpPr>
        <p:spPr bwMode="auto">
          <a:xfrm>
            <a:off x="2965693" y="2754909"/>
            <a:ext cx="2133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Lê </a:t>
            </a:r>
            <a:r>
              <a:rPr lang="en-US" altLang="en-US" sz="2800" dirty="0" err="1">
                <a:solidFill>
                  <a:srgbClr val="FF0000"/>
                </a:solidFill>
                <a:latin typeface="Times New Roman" panose="02020603050405020304" pitchFamily="18" charset="0"/>
                <a:cs typeface="Times New Roman" panose="02020603050405020304" pitchFamily="18" charset="0"/>
              </a:rPr>
              <a:t>Duy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Mật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702579C-AA6C-1758-C61C-176E41258D91}"/>
              </a:ext>
            </a:extLst>
          </p:cNvPr>
          <p:cNvSpPr>
            <a:spLocks noChangeArrowheads="1"/>
          </p:cNvSpPr>
          <p:nvPr/>
        </p:nvSpPr>
        <p:spPr bwMode="auto">
          <a:xfrm>
            <a:off x="7009148" y="2740821"/>
            <a:ext cx="3541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Thanh </a:t>
            </a:r>
            <a:r>
              <a:rPr lang="en-US" altLang="en-US" sz="2800" dirty="0" err="1">
                <a:solidFill>
                  <a:srgbClr val="FF0000"/>
                </a:solidFill>
                <a:latin typeface="Times New Roman" panose="02020603050405020304" pitchFamily="18" charset="0"/>
                <a:cs typeface="Times New Roman" panose="02020603050405020304" pitchFamily="18" charset="0"/>
              </a:rPr>
              <a:t>Hóa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Nghệ</a:t>
            </a:r>
            <a:r>
              <a:rPr lang="en-US" altLang="en-US" sz="2800" dirty="0">
                <a:solidFill>
                  <a:srgbClr val="FF0000"/>
                </a:solidFill>
                <a:latin typeface="Times New Roman" panose="02020603050405020304" pitchFamily="18" charset="0"/>
                <a:cs typeface="Times New Roman" panose="02020603050405020304" pitchFamily="18" charset="0"/>
              </a:rPr>
              <a:t> An</a:t>
            </a:r>
          </a:p>
        </p:txBody>
      </p:sp>
      <p:sp>
        <p:nvSpPr>
          <p:cNvPr id="11" name="Rectangle 10">
            <a:extLst>
              <a:ext uri="{FF2B5EF4-FFF2-40B4-BE49-F238E27FC236}">
                <a16:creationId xmlns:a16="http://schemas.microsoft.com/office/drawing/2014/main" id="{42390E1F-081F-195D-F277-F9A0DD06553E}"/>
              </a:ext>
            </a:extLst>
          </p:cNvPr>
          <p:cNvSpPr>
            <a:spLocks noChangeArrowheads="1"/>
          </p:cNvSpPr>
          <p:nvPr/>
        </p:nvSpPr>
        <p:spPr bwMode="auto">
          <a:xfrm>
            <a:off x="2717507" y="3645581"/>
            <a:ext cx="38115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b="1" dirty="0">
                <a:solidFill>
                  <a:srgbClr val="00B0F0"/>
                </a:solidFill>
                <a:latin typeface="Times New Roman" panose="02020603050405020304" pitchFamily="18" charset="0"/>
                <a:cs typeface="Times New Roman" panose="02020603050405020304" pitchFamily="18" charset="0"/>
              </a:rPr>
              <a:t>Nguyễn </a:t>
            </a:r>
            <a:r>
              <a:rPr lang="en-US" altLang="en-US" sz="2800" b="1" dirty="0" err="1">
                <a:solidFill>
                  <a:srgbClr val="00B0F0"/>
                </a:solidFill>
                <a:latin typeface="Times New Roman" panose="02020603050405020304" pitchFamily="18" charset="0"/>
                <a:cs typeface="Times New Roman" panose="02020603050405020304" pitchFamily="18" charset="0"/>
              </a:rPr>
              <a:t>Danh</a:t>
            </a:r>
            <a:r>
              <a:rPr lang="en-US" altLang="en-US" sz="2800" b="1" dirty="0">
                <a:solidFill>
                  <a:srgbClr val="00B0F0"/>
                </a:solidFill>
                <a:latin typeface="Times New Roman" panose="02020603050405020304" pitchFamily="18" charset="0"/>
                <a:cs typeface="Times New Roman" panose="02020603050405020304" pitchFamily="18" charset="0"/>
              </a:rPr>
              <a:t> </a:t>
            </a:r>
            <a:r>
              <a:rPr lang="en-US" altLang="en-US" sz="2800" b="1" dirty="0" err="1">
                <a:solidFill>
                  <a:srgbClr val="00B0F0"/>
                </a:solidFill>
                <a:latin typeface="Times New Roman" panose="02020603050405020304" pitchFamily="18" charset="0"/>
                <a:cs typeface="Times New Roman" panose="02020603050405020304" pitchFamily="18" charset="0"/>
              </a:rPr>
              <a:t>Phương</a:t>
            </a:r>
            <a:endParaRPr lang="en-US" altLang="en-US" sz="2800" b="1" dirty="0">
              <a:solidFill>
                <a:srgbClr val="00B0F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7F7CE21-AE79-56ED-0AA0-81C4D72140B2}"/>
              </a:ext>
            </a:extLst>
          </p:cNvPr>
          <p:cNvSpPr>
            <a:spLocks noChangeArrowheads="1"/>
          </p:cNvSpPr>
          <p:nvPr/>
        </p:nvSpPr>
        <p:spPr bwMode="auto">
          <a:xfrm>
            <a:off x="2965693" y="4624141"/>
            <a:ext cx="312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b="1" dirty="0">
                <a:solidFill>
                  <a:srgbClr val="00B0F0"/>
                </a:solidFill>
                <a:latin typeface="Times New Roman" panose="02020603050405020304" pitchFamily="18" charset="0"/>
                <a:cs typeface="Times New Roman" panose="02020603050405020304" pitchFamily="18" charset="0"/>
              </a:rPr>
              <a:t>Nguyễn </a:t>
            </a:r>
            <a:r>
              <a:rPr lang="en-US" altLang="en-US" sz="2800" b="1" dirty="0" err="1">
                <a:solidFill>
                  <a:srgbClr val="00B0F0"/>
                </a:solidFill>
                <a:latin typeface="Times New Roman" panose="02020603050405020304" pitchFamily="18" charset="0"/>
                <a:cs typeface="Times New Roman" panose="02020603050405020304" pitchFamily="18" charset="0"/>
              </a:rPr>
              <a:t>Hữu</a:t>
            </a:r>
            <a:r>
              <a:rPr lang="en-US" altLang="en-US" sz="2800" b="1" dirty="0">
                <a:solidFill>
                  <a:srgbClr val="00B0F0"/>
                </a:solidFill>
                <a:latin typeface="Times New Roman" panose="02020603050405020304" pitchFamily="18" charset="0"/>
                <a:cs typeface="Times New Roman" panose="02020603050405020304" pitchFamily="18" charset="0"/>
              </a:rPr>
              <a:t> </a:t>
            </a:r>
            <a:r>
              <a:rPr lang="en-US" altLang="en-US" sz="2800" b="1" dirty="0" err="1">
                <a:solidFill>
                  <a:srgbClr val="00B0F0"/>
                </a:solidFill>
                <a:latin typeface="Times New Roman" panose="02020603050405020304" pitchFamily="18" charset="0"/>
                <a:cs typeface="Times New Roman" panose="02020603050405020304" pitchFamily="18" charset="0"/>
              </a:rPr>
              <a:t>Cầu</a:t>
            </a:r>
            <a:endParaRPr lang="en-US" altLang="en-US" sz="2800" b="1" dirty="0">
              <a:solidFill>
                <a:srgbClr val="00B0F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731435B-D100-0F55-AC69-8C4ABF83F01F}"/>
              </a:ext>
            </a:extLst>
          </p:cNvPr>
          <p:cNvSpPr>
            <a:spLocks noChangeArrowheads="1"/>
          </p:cNvSpPr>
          <p:nvPr/>
        </p:nvSpPr>
        <p:spPr bwMode="auto">
          <a:xfrm>
            <a:off x="2822330" y="5568880"/>
            <a:ext cx="3048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b="1" dirty="0" err="1">
                <a:solidFill>
                  <a:srgbClr val="00B0F0"/>
                </a:solidFill>
                <a:latin typeface="Times New Roman" panose="02020603050405020304" pitchFamily="18" charset="0"/>
                <a:cs typeface="Times New Roman" panose="02020603050405020304" pitchFamily="18" charset="0"/>
              </a:rPr>
              <a:t>Hoàng</a:t>
            </a:r>
            <a:r>
              <a:rPr lang="en-US" altLang="en-US" sz="2800" b="1" dirty="0">
                <a:solidFill>
                  <a:srgbClr val="00B0F0"/>
                </a:solidFill>
                <a:latin typeface="Times New Roman" panose="02020603050405020304" pitchFamily="18" charset="0"/>
                <a:cs typeface="Times New Roman" panose="02020603050405020304" pitchFamily="18" charset="0"/>
              </a:rPr>
              <a:t> </a:t>
            </a:r>
            <a:r>
              <a:rPr lang="en-US" altLang="en-US" sz="2800" b="1" dirty="0" err="1">
                <a:solidFill>
                  <a:srgbClr val="00B0F0"/>
                </a:solidFill>
                <a:latin typeface="Times New Roman" panose="02020603050405020304" pitchFamily="18" charset="0"/>
                <a:cs typeface="Times New Roman" panose="02020603050405020304" pitchFamily="18" charset="0"/>
              </a:rPr>
              <a:t>Công</a:t>
            </a:r>
            <a:r>
              <a:rPr lang="en-US" altLang="en-US" sz="2800" b="1" dirty="0">
                <a:solidFill>
                  <a:srgbClr val="00B0F0"/>
                </a:solidFill>
                <a:latin typeface="Times New Roman" panose="02020603050405020304" pitchFamily="18" charset="0"/>
                <a:cs typeface="Times New Roman" panose="02020603050405020304" pitchFamily="18" charset="0"/>
              </a:rPr>
              <a:t> </a:t>
            </a:r>
            <a:r>
              <a:rPr lang="en-US" altLang="en-US" sz="2800" b="1" dirty="0" err="1">
                <a:solidFill>
                  <a:srgbClr val="00B0F0"/>
                </a:solidFill>
                <a:latin typeface="Times New Roman" panose="02020603050405020304" pitchFamily="18" charset="0"/>
                <a:cs typeface="Times New Roman" panose="02020603050405020304" pitchFamily="18" charset="0"/>
              </a:rPr>
              <a:t>Chất</a:t>
            </a:r>
            <a:endParaRPr lang="en-US" altLang="en-US" sz="2800" b="1" dirty="0">
              <a:solidFill>
                <a:srgbClr val="00B0F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FACB9C4-2D5E-36B7-F35A-566D708971FC}"/>
              </a:ext>
            </a:extLst>
          </p:cNvPr>
          <p:cNvSpPr>
            <a:spLocks noChangeArrowheads="1"/>
          </p:cNvSpPr>
          <p:nvPr/>
        </p:nvSpPr>
        <p:spPr bwMode="auto">
          <a:xfrm>
            <a:off x="373062" y="3662655"/>
            <a:ext cx="2133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1740-1751</a:t>
            </a:r>
          </a:p>
        </p:txBody>
      </p:sp>
      <p:sp>
        <p:nvSpPr>
          <p:cNvPr id="15" name="Rectangle 14">
            <a:extLst>
              <a:ext uri="{FF2B5EF4-FFF2-40B4-BE49-F238E27FC236}">
                <a16:creationId xmlns:a16="http://schemas.microsoft.com/office/drawing/2014/main" id="{7F9D394A-ED77-3EA4-502C-C305E31EFACD}"/>
              </a:ext>
            </a:extLst>
          </p:cNvPr>
          <p:cNvSpPr>
            <a:spLocks noChangeArrowheads="1"/>
          </p:cNvSpPr>
          <p:nvPr/>
        </p:nvSpPr>
        <p:spPr bwMode="auto">
          <a:xfrm>
            <a:off x="304797" y="4617142"/>
            <a:ext cx="21336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1741-1751</a:t>
            </a:r>
          </a:p>
        </p:txBody>
      </p:sp>
      <p:sp>
        <p:nvSpPr>
          <p:cNvPr id="16" name="Rectangle 15">
            <a:extLst>
              <a:ext uri="{FF2B5EF4-FFF2-40B4-BE49-F238E27FC236}">
                <a16:creationId xmlns:a16="http://schemas.microsoft.com/office/drawing/2014/main" id="{D01A279F-691B-F90A-45D4-61431019BCF2}"/>
              </a:ext>
            </a:extLst>
          </p:cNvPr>
          <p:cNvSpPr>
            <a:spLocks noChangeArrowheads="1"/>
          </p:cNvSpPr>
          <p:nvPr/>
        </p:nvSpPr>
        <p:spPr bwMode="auto">
          <a:xfrm>
            <a:off x="435645" y="5547530"/>
            <a:ext cx="21336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1739-1769</a:t>
            </a:r>
          </a:p>
        </p:txBody>
      </p:sp>
      <p:sp>
        <p:nvSpPr>
          <p:cNvPr id="17" name="Rectangle 16">
            <a:extLst>
              <a:ext uri="{FF2B5EF4-FFF2-40B4-BE49-F238E27FC236}">
                <a16:creationId xmlns:a16="http://schemas.microsoft.com/office/drawing/2014/main" id="{835DD80C-129C-2230-358E-8A908BC5C1CA}"/>
              </a:ext>
            </a:extLst>
          </p:cNvPr>
          <p:cNvSpPr>
            <a:spLocks noChangeArrowheads="1"/>
          </p:cNvSpPr>
          <p:nvPr/>
        </p:nvSpPr>
        <p:spPr bwMode="auto">
          <a:xfrm>
            <a:off x="7009148" y="5588834"/>
            <a:ext cx="36018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err="1">
                <a:solidFill>
                  <a:srgbClr val="FF0000"/>
                </a:solidFill>
                <a:latin typeface="Times New Roman" panose="02020603050405020304" pitchFamily="18" charset="0"/>
                <a:cs typeface="Times New Roman" panose="02020603050405020304" pitchFamily="18" charset="0"/>
              </a:rPr>
              <a:t>Sơn</a:t>
            </a:r>
            <a:r>
              <a:rPr lang="en-US" altLang="en-US" sz="2800" dirty="0">
                <a:solidFill>
                  <a:srgbClr val="FF0000"/>
                </a:solidFill>
                <a:latin typeface="Times New Roman" panose="02020603050405020304" pitchFamily="18" charset="0"/>
                <a:cs typeface="Times New Roman" panose="02020603050405020304" pitchFamily="18" charset="0"/>
              </a:rPr>
              <a:t> Nam, </a:t>
            </a:r>
            <a:r>
              <a:rPr lang="en-US" altLang="en-US" sz="2800" dirty="0" err="1">
                <a:solidFill>
                  <a:srgbClr val="FF0000"/>
                </a:solidFill>
                <a:latin typeface="Times New Roman" panose="02020603050405020304" pitchFamily="18" charset="0"/>
                <a:cs typeface="Times New Roman" panose="02020603050405020304" pitchFamily="18" charset="0"/>
              </a:rPr>
              <a:t>Điện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Biên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451CFE3-7B2B-8A67-DCE0-58F4472B93E5}"/>
              </a:ext>
            </a:extLst>
          </p:cNvPr>
          <p:cNvSpPr>
            <a:spLocks noChangeArrowheads="1"/>
          </p:cNvSpPr>
          <p:nvPr/>
        </p:nvSpPr>
        <p:spPr bwMode="auto">
          <a:xfrm>
            <a:off x="6646489" y="4461606"/>
            <a:ext cx="5487441" cy="8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err="1">
                <a:solidFill>
                  <a:srgbClr val="FF0000"/>
                </a:solidFill>
                <a:latin typeface="Times New Roman" panose="02020603050405020304" pitchFamily="18" charset="0"/>
                <a:cs typeface="Times New Roman" panose="02020603050405020304" pitchFamily="18" charset="0"/>
              </a:rPr>
              <a:t>Hải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Phòng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Bắc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Sơn</a:t>
            </a:r>
            <a:r>
              <a:rPr lang="en-US" altLang="en-US" sz="2800" dirty="0">
                <a:solidFill>
                  <a:srgbClr val="FF0000"/>
                </a:solidFill>
                <a:latin typeface="Times New Roman" panose="02020603050405020304" pitchFamily="18" charset="0"/>
                <a:cs typeface="Times New Roman" panose="02020603050405020304" pitchFamily="18" charset="0"/>
              </a:rPr>
              <a:t> Nam, Thanh </a:t>
            </a:r>
            <a:r>
              <a:rPr lang="en-US" altLang="en-US" sz="2800" dirty="0" err="1">
                <a:solidFill>
                  <a:srgbClr val="FF0000"/>
                </a:solidFill>
                <a:latin typeface="Times New Roman" panose="02020603050405020304" pitchFamily="18" charset="0"/>
                <a:cs typeface="Times New Roman" panose="02020603050405020304" pitchFamily="18" charset="0"/>
              </a:rPr>
              <a:t>Hóa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Nghệ</a:t>
            </a:r>
            <a:r>
              <a:rPr lang="en-US" altLang="en-US" sz="2800" dirty="0">
                <a:solidFill>
                  <a:srgbClr val="FF0000"/>
                </a:solidFill>
                <a:latin typeface="Times New Roman" panose="02020603050405020304" pitchFamily="18" charset="0"/>
                <a:cs typeface="Times New Roman" panose="02020603050405020304" pitchFamily="18" charset="0"/>
              </a:rPr>
              <a:t> An</a:t>
            </a:r>
          </a:p>
        </p:txBody>
      </p:sp>
      <p:sp>
        <p:nvSpPr>
          <p:cNvPr id="19" name="Rectangle 18">
            <a:extLst>
              <a:ext uri="{FF2B5EF4-FFF2-40B4-BE49-F238E27FC236}">
                <a16:creationId xmlns:a16="http://schemas.microsoft.com/office/drawing/2014/main" id="{868D7F83-A06A-B69F-0C87-0F3FF9C19EAB}"/>
              </a:ext>
            </a:extLst>
          </p:cNvPr>
          <p:cNvSpPr>
            <a:spLocks noChangeArrowheads="1"/>
          </p:cNvSpPr>
          <p:nvPr/>
        </p:nvSpPr>
        <p:spPr bwMode="auto">
          <a:xfrm>
            <a:off x="6805319" y="3613541"/>
            <a:ext cx="5338348" cy="9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sz="2800" dirty="0" err="1">
                <a:solidFill>
                  <a:srgbClr val="FF0000"/>
                </a:solidFill>
                <a:latin typeface="Times New Roman" panose="02020603050405020304" pitchFamily="18" charset="0"/>
                <a:cs typeface="Times New Roman" panose="02020603050405020304" pitchFamily="18" charset="0"/>
              </a:rPr>
              <a:t>Vĩnh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Phúc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Sơn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Tây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Tuyên</a:t>
            </a:r>
            <a:r>
              <a:rPr lang="en-US" altLang="en-US" sz="2800" dirty="0">
                <a:solidFill>
                  <a:srgbClr val="FF0000"/>
                </a:solidFill>
                <a:latin typeface="Times New Roman" panose="02020603050405020304" pitchFamily="18" charset="0"/>
                <a:cs typeface="Times New Roman" panose="02020603050405020304" pitchFamily="18" charset="0"/>
              </a:rPr>
              <a:t> Quang</a:t>
            </a:r>
          </a:p>
        </p:txBody>
      </p:sp>
    </p:spTree>
    <p:extLst>
      <p:ext uri="{BB962C8B-B14F-4D97-AF65-F5344CB8AC3E}">
        <p14:creationId xmlns:p14="http://schemas.microsoft.com/office/powerpoint/2010/main" val="1406036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fill="hold"/>
                                        <p:tgtEl>
                                          <p:spTgt spid="13"/>
                                        </p:tgtEl>
                                        <p:attrNameLst>
                                          <p:attrName>ppt_x</p:attrName>
                                        </p:attrNameLst>
                                      </p:cBhvr>
                                      <p:tavLst>
                                        <p:tav tm="0">
                                          <p:val>
                                            <p:strVal val="#ppt_x"/>
                                          </p:val>
                                        </p:tav>
                                        <p:tav tm="100000">
                                          <p:val>
                                            <p:strVal val="#ppt_x"/>
                                          </p:val>
                                        </p:tav>
                                      </p:tavLst>
                                    </p:anim>
                                    <p:anim calcmode="lin" valueType="num">
                                      <p:cBhvr additive="base">
                                        <p:cTn id="6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500" fill="hold"/>
                                        <p:tgtEl>
                                          <p:spTgt spid="8"/>
                                        </p:tgtEl>
                                        <p:attrNameLst>
                                          <p:attrName>ppt_x</p:attrName>
                                        </p:attrNameLst>
                                      </p:cBhvr>
                                      <p:tavLst>
                                        <p:tav tm="0">
                                          <p:val>
                                            <p:strVal val="#ppt_x"/>
                                          </p:val>
                                        </p:tav>
                                        <p:tav tm="100000">
                                          <p:val>
                                            <p:strVal val="#ppt_x"/>
                                          </p:val>
                                        </p:tav>
                                      </p:tavLst>
                                    </p:anim>
                                    <p:anim calcmode="lin" valueType="num">
                                      <p:cBhvr additive="base">
                                        <p:cTn id="8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ppt_x"/>
                                          </p:val>
                                        </p:tav>
                                        <p:tav tm="100000">
                                          <p:val>
                                            <p:strVal val="#ppt_x"/>
                                          </p:val>
                                        </p:tav>
                                      </p:tavLst>
                                    </p:anim>
                                    <p:anim calcmode="lin" valueType="num">
                                      <p:cBhvr additive="base">
                                        <p:cTn id="8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additive="base">
                                        <p:cTn id="98" dur="500" fill="hold"/>
                                        <p:tgtEl>
                                          <p:spTgt spid="17"/>
                                        </p:tgtEl>
                                        <p:attrNameLst>
                                          <p:attrName>ppt_x</p:attrName>
                                        </p:attrNameLst>
                                      </p:cBhvr>
                                      <p:tavLst>
                                        <p:tav tm="0">
                                          <p:val>
                                            <p:strVal val="#ppt_x"/>
                                          </p:val>
                                        </p:tav>
                                        <p:tav tm="100000">
                                          <p:val>
                                            <p:strVal val="#ppt_x"/>
                                          </p:val>
                                        </p:tav>
                                      </p:tavLst>
                                    </p:anim>
                                    <p:anim calcmode="lin" valueType="num">
                                      <p:cBhvr additive="base">
                                        <p:cTn id="9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A04B66F3-1DA4-727C-98E8-1890E94F65B1}"/>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1524000" y="-64169"/>
            <a:ext cx="6172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8">
            <a:extLst>
              <a:ext uri="{FF2B5EF4-FFF2-40B4-BE49-F238E27FC236}">
                <a16:creationId xmlns:a16="http://schemas.microsoft.com/office/drawing/2014/main" id="{C81610BF-6609-B587-67F9-2628E5C15F3D}"/>
              </a:ext>
            </a:extLst>
          </p:cNvPr>
          <p:cNvSpPr>
            <a:spLocks noChangeArrowheads="1"/>
          </p:cNvSpPr>
          <p:nvPr/>
        </p:nvSpPr>
        <p:spPr bwMode="auto">
          <a:xfrm>
            <a:off x="1600200" y="5867401"/>
            <a:ext cx="601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2400" b="1">
                <a:latin typeface="Times New Roman" panose="02020603050405020304" pitchFamily="18" charset="0"/>
                <a:sym typeface="Times New Roman" panose="02020603050405020304" pitchFamily="18" charset="0"/>
              </a:rPr>
              <a:t>Lược đồ nơi diễn ra các cuộc khởi nghĩa nông dân Đàng Ngoài thế kỷ XVIII</a:t>
            </a:r>
            <a:endParaRPr lang="en-US" altLang="en-US" sz="1800">
              <a:latin typeface="Arial" panose="020B0604020202020204" pitchFamily="34" charset="0"/>
            </a:endParaRPr>
          </a:p>
        </p:txBody>
      </p:sp>
      <p:pic>
        <p:nvPicPr>
          <p:cNvPr id="24580" name="Picture 2">
            <a:extLst>
              <a:ext uri="{FF2B5EF4-FFF2-40B4-BE49-F238E27FC236}">
                <a16:creationId xmlns:a16="http://schemas.microsoft.com/office/drawing/2014/main" id="{FB0B3D28-1A5B-8842-ADFA-979F935B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AutoShape 11">
            <a:extLst>
              <a:ext uri="{FF2B5EF4-FFF2-40B4-BE49-F238E27FC236}">
                <a16:creationId xmlns:a16="http://schemas.microsoft.com/office/drawing/2014/main" id="{BDF146AD-F82A-FAF3-95CB-657C7F7EDEDD}"/>
              </a:ext>
            </a:extLst>
          </p:cNvPr>
          <p:cNvSpPr>
            <a:spLocks noChangeArrowheads="1"/>
          </p:cNvSpPr>
          <p:nvPr/>
        </p:nvSpPr>
        <p:spPr bwMode="auto">
          <a:xfrm>
            <a:off x="8001000" y="1447800"/>
            <a:ext cx="2362200" cy="3733800"/>
          </a:xfrm>
          <a:prstGeom prst="roundRect">
            <a:avLst>
              <a:gd name="adj" fmla="val 16667"/>
            </a:avLst>
          </a:prstGeom>
          <a:solidFill>
            <a:srgbClr val="FFFFCC"/>
          </a:solidFill>
          <a:ln w="57150" cmpd="thickThin">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2800" b="1">
              <a:latin typeface="Arial" panose="020B0604020202020204" pitchFamily="34" charset="0"/>
            </a:endParaRPr>
          </a:p>
          <a:p>
            <a:pPr algn="ctr">
              <a:spcBef>
                <a:spcPct val="0"/>
              </a:spcBef>
              <a:buFontTx/>
              <a:buNone/>
            </a:pPr>
            <a:r>
              <a:rPr lang="en-US" altLang="en-US" sz="2800" b="1">
                <a:latin typeface="Arial" panose="020B0604020202020204" pitchFamily="34" charset="0"/>
              </a:rPr>
              <a:t>Cuộc khởi </a:t>
            </a:r>
          </a:p>
          <a:p>
            <a:pPr algn="ctr">
              <a:spcBef>
                <a:spcPct val="0"/>
              </a:spcBef>
              <a:buFontTx/>
              <a:buNone/>
            </a:pPr>
            <a:r>
              <a:rPr lang="en-US" altLang="en-US" sz="2800" b="1">
                <a:latin typeface="Arial" panose="020B0604020202020204" pitchFamily="34" charset="0"/>
              </a:rPr>
              <a:t>nghĩa </a:t>
            </a:r>
          </a:p>
          <a:p>
            <a:pPr algn="ctr">
              <a:spcBef>
                <a:spcPct val="0"/>
              </a:spcBef>
              <a:buFontTx/>
              <a:buNone/>
            </a:pPr>
            <a:r>
              <a:rPr lang="en-US" altLang="en-US" sz="2800" b="1">
                <a:latin typeface="Arial" panose="020B0604020202020204" pitchFamily="34" charset="0"/>
              </a:rPr>
              <a:t>Nguyễn </a:t>
            </a:r>
          </a:p>
          <a:p>
            <a:pPr algn="ctr">
              <a:spcBef>
                <a:spcPct val="0"/>
              </a:spcBef>
              <a:buFontTx/>
              <a:buNone/>
            </a:pPr>
            <a:r>
              <a:rPr lang="en-US" altLang="en-US" sz="2800" b="1">
                <a:latin typeface="Arial" panose="020B0604020202020204" pitchFamily="34" charset="0"/>
              </a:rPr>
              <a:t>Dương Hưng</a:t>
            </a:r>
          </a:p>
          <a:p>
            <a:pPr algn="ctr">
              <a:spcBef>
                <a:spcPct val="0"/>
              </a:spcBef>
              <a:buFontTx/>
              <a:buNone/>
            </a:pPr>
            <a:r>
              <a:rPr lang="en-US" altLang="en-US" sz="2800" b="1">
                <a:latin typeface="Arial" panose="020B0604020202020204" pitchFamily="34" charset="0"/>
              </a:rPr>
              <a:t> mở đầu </a:t>
            </a:r>
          </a:p>
          <a:p>
            <a:pPr algn="ctr">
              <a:spcBef>
                <a:spcPct val="0"/>
              </a:spcBef>
              <a:buFontTx/>
              <a:buNone/>
            </a:pPr>
            <a:r>
              <a:rPr lang="en-US" altLang="en-US" sz="2800" b="1">
                <a:latin typeface="Arial" panose="020B0604020202020204" pitchFamily="34" charset="0"/>
              </a:rPr>
              <a:t>phong trào </a:t>
            </a:r>
          </a:p>
          <a:p>
            <a:pPr algn="ctr">
              <a:spcBef>
                <a:spcPct val="0"/>
              </a:spcBef>
              <a:buFontTx/>
              <a:buNone/>
            </a:pPr>
            <a:r>
              <a:rPr lang="en-US" altLang="en-US" sz="2800" b="1">
                <a:latin typeface="Arial" panose="020B0604020202020204" pitchFamily="34" charset="0"/>
              </a:rPr>
              <a:t>nông dân </a:t>
            </a:r>
          </a:p>
          <a:p>
            <a:pPr algn="ctr">
              <a:spcBef>
                <a:spcPct val="0"/>
              </a:spcBef>
              <a:buFontTx/>
              <a:buNone/>
            </a:pPr>
            <a:r>
              <a:rPr lang="en-US" altLang="en-US" sz="2800" b="1">
                <a:latin typeface="Arial" panose="020B0604020202020204" pitchFamily="34" charset="0"/>
              </a:rPr>
              <a:t>Đàng Ngoài </a:t>
            </a:r>
          </a:p>
          <a:p>
            <a:pPr algn="ctr">
              <a:spcBef>
                <a:spcPct val="0"/>
              </a:spcBef>
              <a:buFontTx/>
              <a:buNone/>
            </a:pPr>
            <a:endParaRPr lang="en-US" altLang="en-US" sz="2800" b="1">
              <a:latin typeface="Arial" panose="020B0604020202020204" pitchFamily="34" charset="0"/>
            </a:endParaRPr>
          </a:p>
        </p:txBody>
      </p:sp>
      <p:sp>
        <p:nvSpPr>
          <p:cNvPr id="17414" name="Line 12">
            <a:extLst>
              <a:ext uri="{FF2B5EF4-FFF2-40B4-BE49-F238E27FC236}">
                <a16:creationId xmlns:a16="http://schemas.microsoft.com/office/drawing/2014/main" id="{40D7F332-A625-197A-F34F-430354DD25D7}"/>
              </a:ext>
            </a:extLst>
          </p:cNvPr>
          <p:cNvSpPr>
            <a:spLocks noChangeShapeType="1"/>
          </p:cNvSpPr>
          <p:nvPr/>
        </p:nvSpPr>
        <p:spPr bwMode="auto">
          <a:xfrm flipH="1" flipV="1">
            <a:off x="4267200" y="1905000"/>
            <a:ext cx="3733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5" name="AutoShape 13">
            <a:extLst>
              <a:ext uri="{FF2B5EF4-FFF2-40B4-BE49-F238E27FC236}">
                <a16:creationId xmlns:a16="http://schemas.microsoft.com/office/drawing/2014/main" id="{ED6AE6A0-5096-F057-0077-31F9A0C8811F}"/>
              </a:ext>
            </a:extLst>
          </p:cNvPr>
          <p:cNvSpPr>
            <a:spLocks noChangeArrowheads="1"/>
          </p:cNvSpPr>
          <p:nvPr/>
        </p:nvSpPr>
        <p:spPr bwMode="auto">
          <a:xfrm>
            <a:off x="8020049" y="1143815"/>
            <a:ext cx="2255920" cy="5029200"/>
          </a:xfrm>
          <a:prstGeom prst="flowChartAlternateProcess">
            <a:avLst/>
          </a:prstGeom>
          <a:solidFill>
            <a:srgbClr val="FFFFCC"/>
          </a:solidFill>
          <a:ln w="76200" cmpd="tri">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Cuộc</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khởi</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nghĩa</a:t>
            </a:r>
            <a:endParaRPr lang="en-US" altLang="en-US" sz="2800" b="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800" b="1" dirty="0">
                <a:latin typeface="Times New Roman" panose="02020603050405020304" pitchFamily="18" charset="0"/>
                <a:sym typeface="Times New Roman" panose="02020603050405020304" pitchFamily="18" charset="0"/>
              </a:rPr>
              <a:t> Lê </a:t>
            </a:r>
            <a:r>
              <a:rPr lang="en-US" altLang="en-US" sz="2800" b="1" dirty="0" err="1">
                <a:latin typeface="Times New Roman" panose="02020603050405020304" pitchFamily="18" charset="0"/>
                <a:sym typeface="Times New Roman" panose="02020603050405020304" pitchFamily="18" charset="0"/>
              </a:rPr>
              <a:t>Duy</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Mật</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kéo</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dài</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nhất</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trong</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các</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cuộc</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khởi</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nghĩa</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nông</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dân</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thế</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kỉ</a:t>
            </a:r>
            <a:r>
              <a:rPr lang="en-US" altLang="en-US" sz="2800" b="1" dirty="0">
                <a:latin typeface="Times New Roman" panose="02020603050405020304" pitchFamily="18" charset="0"/>
                <a:sym typeface="Times New Roman" panose="02020603050405020304" pitchFamily="18" charset="0"/>
              </a:rPr>
              <a:t> </a:t>
            </a:r>
          </a:p>
          <a:p>
            <a:pPr algn="ctr">
              <a:spcBef>
                <a:spcPct val="0"/>
              </a:spcBef>
              <a:buFontTx/>
              <a:buNone/>
            </a:pPr>
            <a:r>
              <a:rPr lang="en-US" altLang="en-US" sz="2800" b="1" dirty="0">
                <a:latin typeface="Times New Roman" panose="02020603050405020304" pitchFamily="18" charset="0"/>
                <a:sym typeface="Times New Roman" panose="02020603050405020304" pitchFamily="18" charset="0"/>
              </a:rPr>
              <a:t>XVIII ở</a:t>
            </a:r>
          </a:p>
          <a:p>
            <a:pPr algn="ctr">
              <a:spcBef>
                <a:spcPct val="0"/>
              </a:spcBef>
              <a:buFontTx/>
              <a:buNone/>
            </a:pP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Đàng</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Ngoài</a:t>
            </a:r>
            <a:r>
              <a:rPr lang="en-US" altLang="en-US" sz="2800" b="1" dirty="0">
                <a:latin typeface="Times New Roman" panose="02020603050405020304" pitchFamily="18" charset="0"/>
                <a:sym typeface="Times New Roman" panose="02020603050405020304" pitchFamily="18" charset="0"/>
              </a:rPr>
              <a:t> </a:t>
            </a:r>
            <a:endParaRPr lang="en-US" altLang="en-US" sz="1800" dirty="0">
              <a:latin typeface="Arial" panose="020B0604020202020204" pitchFamily="34" charset="0"/>
            </a:endParaRPr>
          </a:p>
        </p:txBody>
      </p:sp>
      <p:sp>
        <p:nvSpPr>
          <p:cNvPr id="17416" name="Line 14">
            <a:extLst>
              <a:ext uri="{FF2B5EF4-FFF2-40B4-BE49-F238E27FC236}">
                <a16:creationId xmlns:a16="http://schemas.microsoft.com/office/drawing/2014/main" id="{F98E215B-E5D4-68AB-F5A6-3752D4A88085}"/>
              </a:ext>
            </a:extLst>
          </p:cNvPr>
          <p:cNvSpPr>
            <a:spLocks noChangeShapeType="1"/>
          </p:cNvSpPr>
          <p:nvPr/>
        </p:nvSpPr>
        <p:spPr bwMode="auto">
          <a:xfrm flipH="1" flipV="1">
            <a:off x="4038600" y="2743200"/>
            <a:ext cx="39624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7" name="Rounded Rectangle 8">
            <a:extLst>
              <a:ext uri="{FF2B5EF4-FFF2-40B4-BE49-F238E27FC236}">
                <a16:creationId xmlns:a16="http://schemas.microsoft.com/office/drawing/2014/main" id="{297E7F6E-1326-CC92-4481-281FC9BBB3AC}"/>
              </a:ext>
            </a:extLst>
          </p:cNvPr>
          <p:cNvSpPr>
            <a:spLocks noChangeArrowheads="1"/>
          </p:cNvSpPr>
          <p:nvPr/>
        </p:nvSpPr>
        <p:spPr bwMode="auto">
          <a:xfrm>
            <a:off x="8805108" y="342900"/>
            <a:ext cx="2929691" cy="1143000"/>
          </a:xfrm>
          <a:prstGeom prst="roundRect">
            <a:avLst>
              <a:gd name="adj" fmla="val 16667"/>
            </a:avLst>
          </a:prstGeom>
          <a:solidFill>
            <a:srgbClr val="FFFFCC"/>
          </a:solidFill>
          <a:ln w="25400">
            <a:solidFill>
              <a:srgbClr val="0033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800" b="1" dirty="0" err="1">
                <a:latin typeface="Times New Roman" panose="02020603050405020304" pitchFamily="18" charset="0"/>
                <a:sym typeface="Times New Roman" panose="02020603050405020304" pitchFamily="18" charset="0"/>
              </a:rPr>
              <a:t>Cuộc</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khởi</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nghĩa</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tiêu</a:t>
            </a:r>
            <a:r>
              <a:rPr lang="en-US" altLang="en-US" sz="2800" b="1" dirty="0">
                <a:latin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sym typeface="Times New Roman" panose="02020603050405020304" pitchFamily="18" charset="0"/>
              </a:rPr>
              <a:t>biểu</a:t>
            </a:r>
            <a:r>
              <a:rPr lang="en-US" altLang="en-US" sz="2800" b="1" dirty="0">
                <a:latin typeface="Times New Roman" panose="02020603050405020304" pitchFamily="18" charset="0"/>
                <a:sym typeface="Times New Roman" panose="02020603050405020304" pitchFamily="18" charset="0"/>
              </a:rPr>
              <a:t>:</a:t>
            </a:r>
            <a:endParaRPr lang="en-US" altLang="en-US" sz="1800" dirty="0">
              <a:latin typeface="Arial" panose="020B0604020202020204" pitchFamily="34" charset="0"/>
            </a:endParaRPr>
          </a:p>
        </p:txBody>
      </p:sp>
      <p:sp>
        <p:nvSpPr>
          <p:cNvPr id="17418" name="Oval Callout 9">
            <a:extLst>
              <a:ext uri="{FF2B5EF4-FFF2-40B4-BE49-F238E27FC236}">
                <a16:creationId xmlns:a16="http://schemas.microsoft.com/office/drawing/2014/main" id="{5DBE1DB0-DEE9-7B41-4E17-6696EF1D882B}"/>
              </a:ext>
            </a:extLst>
          </p:cNvPr>
          <p:cNvSpPr>
            <a:spLocks noChangeArrowheads="1"/>
          </p:cNvSpPr>
          <p:nvPr/>
        </p:nvSpPr>
        <p:spPr bwMode="auto">
          <a:xfrm>
            <a:off x="8991600" y="5235199"/>
            <a:ext cx="2743200" cy="1219200"/>
          </a:xfrm>
          <a:prstGeom prst="wedgeEllipseCallout">
            <a:avLst>
              <a:gd name="adj1" fmla="val -40907"/>
              <a:gd name="adj2" fmla="val -29755"/>
            </a:avLst>
          </a:prstGeom>
          <a:solidFill>
            <a:srgbClr val="CCFF99"/>
          </a:solidFill>
          <a:ln w="381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2400" b="1" dirty="0">
              <a:solidFill>
                <a:srgbClr val="FF0000"/>
              </a:solidFill>
              <a:latin typeface="Times New Roman" panose="02020603050405020304" pitchFamily="18" charset="0"/>
              <a:sym typeface="Times New Roman" panose="02020603050405020304" pitchFamily="18" charset="0"/>
            </a:endParaRPr>
          </a:p>
          <a:p>
            <a:pPr algn="ctr">
              <a:spcBef>
                <a:spcPct val="0"/>
              </a:spcBef>
              <a:buFontTx/>
              <a:buNone/>
            </a:pPr>
            <a:r>
              <a:rPr lang="en-US" altLang="en-US" sz="2400" b="1" dirty="0">
                <a:latin typeface="Times New Roman" panose="02020603050405020304" pitchFamily="18" charset="0"/>
                <a:sym typeface="Times New Roman" panose="02020603050405020304" pitchFamily="18" charset="0"/>
              </a:rPr>
              <a:t>Nguyễn </a:t>
            </a:r>
            <a:r>
              <a:rPr lang="en-US" altLang="en-US" sz="2400" b="1" dirty="0" err="1">
                <a:latin typeface="Times New Roman" panose="02020603050405020304" pitchFamily="18" charset="0"/>
                <a:sym typeface="Times New Roman" panose="02020603050405020304" pitchFamily="18" charset="0"/>
              </a:rPr>
              <a:t>Hữu</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Cầu</a:t>
            </a:r>
            <a:endParaRPr lang="en-US" altLang="en-US" sz="1800" dirty="0">
              <a:latin typeface="Arial" panose="020B0604020202020204" pitchFamily="34" charset="0"/>
            </a:endParaRPr>
          </a:p>
        </p:txBody>
      </p:sp>
      <p:sp>
        <p:nvSpPr>
          <p:cNvPr id="17419" name="Oval Callout 10">
            <a:extLst>
              <a:ext uri="{FF2B5EF4-FFF2-40B4-BE49-F238E27FC236}">
                <a16:creationId xmlns:a16="http://schemas.microsoft.com/office/drawing/2014/main" id="{DBC386C2-0CE9-C117-18CE-7181D6F035F7}"/>
              </a:ext>
            </a:extLst>
          </p:cNvPr>
          <p:cNvSpPr>
            <a:spLocks noChangeArrowheads="1"/>
          </p:cNvSpPr>
          <p:nvPr/>
        </p:nvSpPr>
        <p:spPr bwMode="auto">
          <a:xfrm>
            <a:off x="8991600" y="1600200"/>
            <a:ext cx="2743200" cy="1219200"/>
          </a:xfrm>
          <a:prstGeom prst="wedgeEllipseCallout">
            <a:avLst>
              <a:gd name="adj1" fmla="val -40907"/>
              <a:gd name="adj2" fmla="val -29755"/>
            </a:avLst>
          </a:prstGeom>
          <a:solidFill>
            <a:srgbClr val="CCFF99"/>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2400" b="1" dirty="0">
              <a:solidFill>
                <a:srgbClr val="FF0000"/>
              </a:solidFill>
              <a:latin typeface="Times New Roman" panose="02020603050405020304" pitchFamily="18" charset="0"/>
              <a:sym typeface="Times New Roman" panose="02020603050405020304" pitchFamily="18" charset="0"/>
            </a:endParaRPr>
          </a:p>
          <a:p>
            <a:pPr algn="ctr">
              <a:spcBef>
                <a:spcPct val="0"/>
              </a:spcBef>
              <a:buFontTx/>
              <a:buNone/>
            </a:pPr>
            <a:r>
              <a:rPr lang="en-US" altLang="en-US" sz="2400" b="1" dirty="0" err="1">
                <a:latin typeface="Times New Roman" panose="02020603050405020304" pitchFamily="18" charset="0"/>
                <a:sym typeface="Times New Roman" panose="02020603050405020304" pitchFamily="18" charset="0"/>
              </a:rPr>
              <a:t>Hoàng</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Công</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Chất</a:t>
            </a:r>
            <a:endParaRPr lang="en-US" altLang="en-US" sz="1800" dirty="0">
              <a:latin typeface="Arial" panose="020B0604020202020204" pitchFamily="34" charset="0"/>
            </a:endParaRPr>
          </a:p>
        </p:txBody>
      </p:sp>
      <p:pic>
        <p:nvPicPr>
          <p:cNvPr id="17420" name="Picture 6">
            <a:extLst>
              <a:ext uri="{FF2B5EF4-FFF2-40B4-BE49-F238E27FC236}">
                <a16:creationId xmlns:a16="http://schemas.microsoft.com/office/drawing/2014/main" id="{B76B18E5-2813-B28B-3009-A510B2582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874" y="1441429"/>
            <a:ext cx="4826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2">
            <a:extLst>
              <a:ext uri="{FF2B5EF4-FFF2-40B4-BE49-F238E27FC236}">
                <a16:creationId xmlns:a16="http://schemas.microsoft.com/office/drawing/2014/main" id="{7BD8C5E3-D6AD-9377-78F5-53A798A93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410" y="4966494"/>
            <a:ext cx="482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9">
            <a:extLst>
              <a:ext uri="{FF2B5EF4-FFF2-40B4-BE49-F238E27FC236}">
                <a16:creationId xmlns:a16="http://schemas.microsoft.com/office/drawing/2014/main" id="{53486AD2-2A58-9118-2241-18494441E680}"/>
              </a:ext>
            </a:extLst>
          </p:cNvPr>
          <p:cNvSpPr>
            <a:spLocks noChangeArrowheads="1"/>
          </p:cNvSpPr>
          <p:nvPr/>
        </p:nvSpPr>
        <p:spPr bwMode="auto">
          <a:xfrm>
            <a:off x="8889999" y="3249614"/>
            <a:ext cx="2827420" cy="1219200"/>
          </a:xfrm>
          <a:prstGeom prst="wedgeEllipseCallout">
            <a:avLst>
              <a:gd name="adj1" fmla="val -40907"/>
              <a:gd name="adj2" fmla="val -29755"/>
            </a:avLst>
          </a:prstGeom>
          <a:solidFill>
            <a:srgbClr val="CCFF99"/>
          </a:solidFill>
          <a:ln w="381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2400" b="1" dirty="0">
              <a:solidFill>
                <a:srgbClr val="FF0000"/>
              </a:solidFill>
              <a:latin typeface="Times New Roman" panose="02020603050405020304" pitchFamily="18" charset="0"/>
              <a:sym typeface="Times New Roman" panose="02020603050405020304" pitchFamily="18" charset="0"/>
            </a:endParaRPr>
          </a:p>
          <a:p>
            <a:pPr algn="ctr">
              <a:spcBef>
                <a:spcPct val="0"/>
              </a:spcBef>
              <a:buFontTx/>
              <a:buNone/>
            </a:pPr>
            <a:r>
              <a:rPr lang="en-US" altLang="en-US" sz="2400" b="1" dirty="0">
                <a:latin typeface="Times New Roman" panose="02020603050405020304" pitchFamily="18" charset="0"/>
                <a:sym typeface="Times New Roman" panose="02020603050405020304" pitchFamily="18" charset="0"/>
              </a:rPr>
              <a:t>Nguyễn </a:t>
            </a:r>
            <a:r>
              <a:rPr lang="en-US" altLang="en-US" sz="2400" b="1" dirty="0" err="1">
                <a:latin typeface="Times New Roman" panose="02020603050405020304" pitchFamily="18" charset="0"/>
                <a:sym typeface="Times New Roman" panose="02020603050405020304" pitchFamily="18" charset="0"/>
              </a:rPr>
              <a:t>Danh</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Phương</a:t>
            </a:r>
            <a:endParaRPr lang="en-US" altLang="en-US" sz="1800" dirty="0">
              <a:latin typeface="Arial" panose="020B0604020202020204" pitchFamily="34" charset="0"/>
            </a:endParaRPr>
          </a:p>
        </p:txBody>
      </p:sp>
      <p:pic>
        <p:nvPicPr>
          <p:cNvPr id="4" name="Picture 12">
            <a:extLst>
              <a:ext uri="{FF2B5EF4-FFF2-40B4-BE49-F238E27FC236}">
                <a16:creationId xmlns:a16="http://schemas.microsoft.com/office/drawing/2014/main" id="{D5233786-8B16-D24F-516B-FE1598005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0" y="2999603"/>
            <a:ext cx="482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p:cBhvr>
                                        <p:cTn id="7" dur="500"/>
                                        <p:tgtEl>
                                          <p:spTgt spid="17413"/>
                                        </p:tgtEl>
                                      </p:cBhvr>
                                    </p:animEffect>
                                  </p:childTnLst>
                                </p:cTn>
                              </p:par>
                              <p:par>
                                <p:cTn id="8" presetID="18" presetClass="entr" presetSubtype="12"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p:cBhvr>
                                        <p:cTn id="10" dur="500"/>
                                        <p:tgtEl>
                                          <p:spTgt spid="174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74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41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animEffect>
                                      <p:cBhvr>
                                        <p:cTn id="21" dur="500"/>
                                        <p:tgtEl>
                                          <p:spTgt spid="17415"/>
                                        </p:tgtEl>
                                      </p:cBhvr>
                                    </p:animEffect>
                                  </p:childTnLst>
                                </p:cTn>
                              </p:par>
                              <p:par>
                                <p:cTn id="22" presetID="18" presetClass="entr" presetSubtype="12" fill="hold" nodeType="withEffect">
                                  <p:stCondLst>
                                    <p:cond delay="0"/>
                                  </p:stCondLst>
                                  <p:childTnLst>
                                    <p:set>
                                      <p:cBhvr>
                                        <p:cTn id="23" dur="1" fill="hold">
                                          <p:stCondLst>
                                            <p:cond delay="0"/>
                                          </p:stCondLst>
                                        </p:cTn>
                                        <p:tgtEl>
                                          <p:spTgt spid="17416"/>
                                        </p:tgtEl>
                                        <p:attrNameLst>
                                          <p:attrName>style.visibility</p:attrName>
                                        </p:attrNameLst>
                                      </p:cBhvr>
                                      <p:to>
                                        <p:strVal val="visible"/>
                                      </p:to>
                                    </p:set>
                                    <p:animEffect>
                                      <p:cBhvr>
                                        <p:cTn id="24" dur="500"/>
                                        <p:tgtEl>
                                          <p:spTgt spid="174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nodeType="clickEffect">
                                  <p:stCondLst>
                                    <p:cond delay="0"/>
                                  </p:stCondLst>
                                  <p:childTnLst>
                                    <p:set>
                                      <p:cBhvr>
                                        <p:cTn id="28" dur="1" fill="hold">
                                          <p:stCondLst>
                                            <p:cond delay="0"/>
                                          </p:stCondLst>
                                        </p:cTn>
                                        <p:tgtEl>
                                          <p:spTgt spid="17417"/>
                                        </p:tgtEl>
                                        <p:attrNameLst>
                                          <p:attrName>style.visibility</p:attrName>
                                        </p:attrNameLst>
                                      </p:cBhvr>
                                      <p:to>
                                        <p:strVal val="visible"/>
                                      </p:to>
                                    </p:set>
                                    <p:anim calcmode="lin" valueType="num">
                                      <p:cBhvr>
                                        <p:cTn id="29" dur="500" fill="hold"/>
                                        <p:tgtEl>
                                          <p:spTgt spid="17417"/>
                                        </p:tgtEl>
                                        <p:attrNameLst>
                                          <p:attrName>ppt_x</p:attrName>
                                        </p:attrNameLst>
                                      </p:cBhvr>
                                      <p:tavLst>
                                        <p:tav tm="0">
                                          <p:val>
                                            <p:strVal val="#ppt_x-.2"/>
                                          </p:val>
                                        </p:tav>
                                        <p:tav tm="100000">
                                          <p:val>
                                            <p:strVal val="#ppt_x"/>
                                          </p:val>
                                        </p:tav>
                                      </p:tavLst>
                                    </p:anim>
                                    <p:anim calcmode="lin" valueType="num">
                                      <p:cBhvr>
                                        <p:cTn id="30" dur="500" fill="hold"/>
                                        <p:tgtEl>
                                          <p:spTgt spid="17417"/>
                                        </p:tgtEl>
                                        <p:attrNameLst>
                                          <p:attrName>ppt_y</p:attrName>
                                        </p:attrNameLst>
                                      </p:cBhvr>
                                      <p:tavLst>
                                        <p:tav tm="0">
                                          <p:val>
                                            <p:strVal val="#ppt_y"/>
                                          </p:val>
                                        </p:tav>
                                        <p:tav tm="100000">
                                          <p:val>
                                            <p:strVal val="#ppt_y"/>
                                          </p:val>
                                        </p:tav>
                                      </p:tavLst>
                                    </p:anim>
                                    <p:animEffect prLst="gradientSize: 0.1">
                                      <p:cBhvr>
                                        <p:cTn id="31" dur="500"/>
                                        <p:tgtEl>
                                          <p:spTgt spid="17417"/>
                                        </p:tgtEl>
                                      </p:cBhvr>
                                    </p:animEffect>
                                  </p:childTnLst>
                                </p:cTn>
                              </p:par>
                              <p:par>
                                <p:cTn id="32" presetID="1" presetClass="exit" presetSubtype="0" fill="hold" nodeType="withEffect">
                                  <p:stCondLst>
                                    <p:cond delay="0"/>
                                  </p:stCondLst>
                                  <p:childTnLst>
                                    <p:set>
                                      <p:cBhvr>
                                        <p:cTn id="33" dur="1" fill="hold">
                                          <p:stCondLst>
                                            <p:cond delay="0"/>
                                          </p:stCondLst>
                                        </p:cTn>
                                        <p:tgtEl>
                                          <p:spTgt spid="1741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7416"/>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nodeType="clickEffect">
                                  <p:stCondLst>
                                    <p:cond delay="0"/>
                                  </p:stCondLst>
                                  <p:childTnLst>
                                    <p:set>
                                      <p:cBhvr>
                                        <p:cTn id="39" dur="1" fill="hold">
                                          <p:stCondLst>
                                            <p:cond delay="0"/>
                                          </p:stCondLst>
                                        </p:cTn>
                                        <p:tgtEl>
                                          <p:spTgt spid="17418"/>
                                        </p:tgtEl>
                                        <p:attrNameLst>
                                          <p:attrName>style.visibility</p:attrName>
                                        </p:attrNameLst>
                                      </p:cBhvr>
                                      <p:to>
                                        <p:strVal val="visible"/>
                                      </p:to>
                                    </p:set>
                                    <p:animEffect>
                                      <p:cBhvr>
                                        <p:cTn id="40" dur="500"/>
                                        <p:tgtEl>
                                          <p:spTgt spid="17418"/>
                                        </p:tgtEl>
                                      </p:cBhvr>
                                    </p:animEffect>
                                  </p:childTnLst>
                                </p:cTn>
                              </p:par>
                              <p:par>
                                <p:cTn id="41" presetID="3" presetClass="entr" presetSubtype="10" fill="hold" nodeType="withEffect">
                                  <p:stCondLst>
                                    <p:cond delay="0"/>
                                  </p:stCondLst>
                                  <p:childTnLst>
                                    <p:set>
                                      <p:cBhvr>
                                        <p:cTn id="42" dur="1" fill="hold">
                                          <p:stCondLst>
                                            <p:cond delay="0"/>
                                          </p:stCondLst>
                                        </p:cTn>
                                        <p:tgtEl>
                                          <p:spTgt spid="17420"/>
                                        </p:tgtEl>
                                        <p:attrNameLst>
                                          <p:attrName>style.visibility</p:attrName>
                                        </p:attrNameLst>
                                      </p:cBhvr>
                                      <p:to>
                                        <p:strVal val="visible"/>
                                      </p:to>
                                    </p:set>
                                    <p:animEffect>
                                      <p:cBhvr>
                                        <p:cTn id="43" dur="500"/>
                                        <p:tgtEl>
                                          <p:spTgt spid="17420"/>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p:cBhvr>
                                        <p:cTn id="48" dur="500"/>
                                        <p:tgtEl>
                                          <p:spTgt spid="2"/>
                                        </p:tgtEl>
                                      </p:cBhvr>
                                    </p:animEffect>
                                  </p:childTnLst>
                                </p:cTn>
                              </p:par>
                              <p:par>
                                <p:cTn id="49" presetID="16" presetClass="entr" presetSubtype="26" fill="hold" nodeType="withEffect">
                                  <p:stCondLst>
                                    <p:cond delay="0"/>
                                  </p:stCondLst>
                                  <p:childTnLst>
                                    <p:set>
                                      <p:cBhvr>
                                        <p:cTn id="50" dur="1" fill="hold">
                                          <p:stCondLst>
                                            <p:cond delay="0"/>
                                          </p:stCondLst>
                                        </p:cTn>
                                        <p:tgtEl>
                                          <p:spTgt spid="17419"/>
                                        </p:tgtEl>
                                        <p:attrNameLst>
                                          <p:attrName>style.visibility</p:attrName>
                                        </p:attrNameLst>
                                      </p:cBhvr>
                                      <p:to>
                                        <p:strVal val="visible"/>
                                      </p:to>
                                    </p:set>
                                    <p:animEffect>
                                      <p:cBhvr>
                                        <p:cTn id="51" dur="500"/>
                                        <p:tgtEl>
                                          <p:spTgt spid="17419"/>
                                        </p:tgtEl>
                                      </p:cBhvr>
                                    </p:animEffect>
                                  </p:childTnLst>
                                </p:cTn>
                              </p:par>
                              <p:par>
                                <p:cTn id="52" presetID="3" presetClass="entr" presetSubtype="10" fill="hold" nodeType="withEffect">
                                  <p:stCondLst>
                                    <p:cond delay="0"/>
                                  </p:stCondLst>
                                  <p:childTnLst>
                                    <p:set>
                                      <p:cBhvr>
                                        <p:cTn id="53" dur="1" fill="hold">
                                          <p:stCondLst>
                                            <p:cond delay="0"/>
                                          </p:stCondLst>
                                        </p:cTn>
                                        <p:tgtEl>
                                          <p:spTgt spid="17421"/>
                                        </p:tgtEl>
                                        <p:attrNameLst>
                                          <p:attrName>style.visibility</p:attrName>
                                        </p:attrNameLst>
                                      </p:cBhvr>
                                      <p:to>
                                        <p:strVal val="visible"/>
                                      </p:to>
                                    </p:set>
                                    <p:animEffect>
                                      <p:cBhvr>
                                        <p:cTn id="54" dur="500"/>
                                        <p:tgtEl>
                                          <p:spTgt spid="17421"/>
                                        </p:tgtEl>
                                      </p:cBhvr>
                                    </p:animEffect>
                                  </p:childTnLst>
                                </p:cTn>
                              </p:par>
                              <p:par>
                                <p:cTn id="55" presetID="3" presetClass="entr" presetSubtype="1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ldLvl="0" animBg="1" autoUpdateAnimBg="0"/>
      <p:bldP spid="17413" grpId="1" bldLvl="0" animBg="1" autoUpdateAnimBg="0"/>
      <p:bldP spid="17415" grpId="0" bldLvl="0" animBg="1" autoUpdateAnimBg="0"/>
      <p:bldP spid="17415" grpId="1" bldLvl="0" animBg="1" autoUpdateAnimBg="0"/>
      <p:bldP spid="17417" grpId="0" bldLvl="0" animBg="1" autoUpdateAnimBg="0"/>
      <p:bldP spid="17418" grpId="0" bldLvl="0" animBg="1" autoUpdateAnimBg="0"/>
      <p:bldP spid="17419" grpId="0" bldLvl="0" animBg="1" autoUpdateAnimBg="0"/>
      <p:bldP spid="2"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77E9848B-6927-B31A-A7CB-DC07032FEAD4}"/>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extLst>
              <a:ext uri="{FF2B5EF4-FFF2-40B4-BE49-F238E27FC236}">
                <a16:creationId xmlns:a16="http://schemas.microsoft.com/office/drawing/2014/main" id="{DB4EF53A-03D3-CDE7-9083-87BADFBFC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964" y="3048000"/>
            <a:ext cx="985837" cy="7620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 Box 17">
            <a:extLst>
              <a:ext uri="{FF2B5EF4-FFF2-40B4-BE49-F238E27FC236}">
                <a16:creationId xmlns:a16="http://schemas.microsoft.com/office/drawing/2014/main" id="{C0E71294-4E62-D352-D187-9A07C95205C5}"/>
              </a:ext>
            </a:extLst>
          </p:cNvPr>
          <p:cNvSpPr>
            <a:spLocks noChangeArrowheads="1"/>
          </p:cNvSpPr>
          <p:nvPr/>
        </p:nvSpPr>
        <p:spPr bwMode="auto">
          <a:xfrm>
            <a:off x="6096000" y="6019801"/>
            <a:ext cx="4572000" cy="830263"/>
          </a:xfrm>
          <a:prstGeom prst="rect">
            <a:avLst/>
          </a:prstGeom>
          <a:solidFill>
            <a:srgbClr val="99FF33"/>
          </a:solidFill>
          <a:ln w="9525">
            <a:solidFill>
              <a:srgbClr val="00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2400" b="1" dirty="0" err="1">
                <a:latin typeface="Times New Roman" panose="02020603050405020304" pitchFamily="18" charset="0"/>
                <a:sym typeface="Times New Roman" panose="02020603050405020304" pitchFamily="18" charset="0"/>
              </a:rPr>
              <a:t>Khởi</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nghĩa</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Hoàng</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Công</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Chất</a:t>
            </a:r>
            <a:r>
              <a:rPr lang="en-US" altLang="en-US" sz="2400" b="1" dirty="0">
                <a:latin typeface="Times New Roman" panose="02020603050405020304" pitchFamily="18" charset="0"/>
                <a:sym typeface="Times New Roman" panose="02020603050405020304" pitchFamily="18" charset="0"/>
              </a:rPr>
              <a:t> (1739- 1769</a:t>
            </a:r>
            <a:r>
              <a:rPr lang="en-US" altLang="en-US" sz="2400" dirty="0">
                <a:latin typeface="Times New Roman" panose="02020603050405020304" pitchFamily="18" charset="0"/>
                <a:sym typeface="Times New Roman" panose="02020603050405020304" pitchFamily="18" charset="0"/>
              </a:rPr>
              <a:t>)</a:t>
            </a:r>
            <a:endParaRPr lang="en-US" altLang="en-US" sz="1800" dirty="0">
              <a:latin typeface="Arial" panose="020B0604020202020204" pitchFamily="34" charset="0"/>
            </a:endParaRPr>
          </a:p>
        </p:txBody>
      </p:sp>
      <p:cxnSp>
        <p:nvCxnSpPr>
          <p:cNvPr id="20485" name="Straight Arrow Connector 31">
            <a:extLst>
              <a:ext uri="{FF2B5EF4-FFF2-40B4-BE49-F238E27FC236}">
                <a16:creationId xmlns:a16="http://schemas.microsoft.com/office/drawing/2014/main" id="{DD5BB760-4CEF-A736-097C-FA83BB8D47F7}"/>
              </a:ext>
            </a:extLst>
          </p:cNvPr>
          <p:cNvCxnSpPr>
            <a:cxnSpLocks noChangeShapeType="1"/>
          </p:cNvCxnSpPr>
          <p:nvPr/>
        </p:nvCxnSpPr>
        <p:spPr bwMode="auto">
          <a:xfrm flipV="1">
            <a:off x="7162800" y="2819400"/>
            <a:ext cx="1295400" cy="609600"/>
          </a:xfrm>
          <a:prstGeom prst="straightConnector1">
            <a:avLst/>
          </a:prstGeom>
          <a:noFill/>
          <a:ln w="57150">
            <a:solidFill>
              <a:srgbClr val="FF0066"/>
            </a:solidFill>
            <a:round/>
            <a:headEnd/>
            <a:tailEnd type="arrow" w="med" len="med"/>
          </a:ln>
          <a:extLst>
            <a:ext uri="{909E8E84-426E-40DD-AFC4-6F175D3DCCD1}">
              <a14:hiddenFill xmlns:a14="http://schemas.microsoft.com/office/drawing/2010/main">
                <a:noFill/>
              </a14:hiddenFill>
            </a:ext>
          </a:extLst>
        </p:spPr>
      </p:cxnSp>
      <p:cxnSp>
        <p:nvCxnSpPr>
          <p:cNvPr id="20486" name="Straight Arrow Connector 33">
            <a:extLst>
              <a:ext uri="{FF2B5EF4-FFF2-40B4-BE49-F238E27FC236}">
                <a16:creationId xmlns:a16="http://schemas.microsoft.com/office/drawing/2014/main" id="{2E824AA8-5EF0-59B8-BA74-4B9DF129EB75}"/>
              </a:ext>
            </a:extLst>
          </p:cNvPr>
          <p:cNvCxnSpPr>
            <a:cxnSpLocks noChangeShapeType="1"/>
          </p:cNvCxnSpPr>
          <p:nvPr/>
        </p:nvCxnSpPr>
        <p:spPr bwMode="auto">
          <a:xfrm rot="10800000">
            <a:off x="6934200" y="1676400"/>
            <a:ext cx="1447800" cy="1143000"/>
          </a:xfrm>
          <a:prstGeom prst="straightConnector1">
            <a:avLst/>
          </a:prstGeom>
          <a:noFill/>
          <a:ln w="57150">
            <a:solidFill>
              <a:srgbClr val="FF0066"/>
            </a:solidFill>
            <a:round/>
            <a:headEnd/>
            <a:tailEnd type="arrow" w="med" len="med"/>
          </a:ln>
          <a:extLst>
            <a:ext uri="{909E8E84-426E-40DD-AFC4-6F175D3DCCD1}">
              <a14:hiddenFill xmlns:a14="http://schemas.microsoft.com/office/drawing/2010/main">
                <a:noFill/>
              </a14:hiddenFill>
            </a:ext>
          </a:extLst>
        </p:spPr>
      </p:cxnSp>
      <p:sp>
        <p:nvSpPr>
          <p:cNvPr id="20487" name="Rounded Rectangular Callout 38">
            <a:extLst>
              <a:ext uri="{FF2B5EF4-FFF2-40B4-BE49-F238E27FC236}">
                <a16:creationId xmlns:a16="http://schemas.microsoft.com/office/drawing/2014/main" id="{7D6D9E7D-79B9-D4AE-8063-52337440A9B4}"/>
              </a:ext>
            </a:extLst>
          </p:cNvPr>
          <p:cNvSpPr>
            <a:spLocks noChangeArrowheads="1"/>
          </p:cNvSpPr>
          <p:nvPr/>
        </p:nvSpPr>
        <p:spPr bwMode="auto">
          <a:xfrm>
            <a:off x="3810000" y="76200"/>
            <a:ext cx="2133600" cy="1981200"/>
          </a:xfrm>
          <a:prstGeom prst="wedgeRoundRectCallout">
            <a:avLst>
              <a:gd name="adj1" fmla="val 165844"/>
              <a:gd name="adj2" fmla="val 87731"/>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latin typeface="Times New Roman" panose="02020603050405020304" pitchFamily="18" charset="0"/>
                <a:sym typeface="Times New Roman" panose="02020603050405020304" pitchFamily="18" charset="0"/>
              </a:rPr>
              <a:t>Năm</a:t>
            </a:r>
            <a:r>
              <a:rPr lang="en-US" altLang="en-US" sz="2000" b="1" dirty="0">
                <a:latin typeface="Times New Roman" panose="02020603050405020304" pitchFamily="18" charset="0"/>
                <a:sym typeface="Times New Roman" panose="02020603050405020304" pitchFamily="18" charset="0"/>
              </a:rPr>
              <a:t> 1739 </a:t>
            </a:r>
            <a:r>
              <a:rPr lang="en-US" altLang="en-US" sz="2000" b="1" dirty="0" err="1">
                <a:latin typeface="Times New Roman" panose="02020603050405020304" pitchFamily="18" charset="0"/>
                <a:sym typeface="Times New Roman" panose="02020603050405020304" pitchFamily="18" charset="0"/>
              </a:rPr>
              <a:t>tập</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hợp</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dân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nghèo</a:t>
            </a:r>
            <a:r>
              <a:rPr lang="en-US" altLang="en-US" sz="2000" b="1" dirty="0">
                <a:latin typeface="Times New Roman" panose="02020603050405020304" pitchFamily="18" charset="0"/>
                <a:sym typeface="Times New Roman" panose="02020603050405020304" pitchFamily="18" charset="0"/>
              </a:rPr>
              <a:t> ở </a:t>
            </a:r>
            <a:r>
              <a:rPr lang="en-US" altLang="en-US" sz="2000" b="1" dirty="0" err="1">
                <a:latin typeface="Times New Roman" panose="02020603050405020304" pitchFamily="18" charset="0"/>
                <a:sym typeface="Times New Roman" panose="02020603050405020304" pitchFamily="18" charset="0"/>
              </a:rPr>
              <a:t>Sơn</a:t>
            </a:r>
            <a:r>
              <a:rPr lang="en-US" altLang="en-US" sz="2000" b="1" dirty="0">
                <a:latin typeface="Times New Roman" panose="02020603050405020304" pitchFamily="18" charset="0"/>
                <a:sym typeface="Times New Roman" panose="02020603050405020304" pitchFamily="18" charset="0"/>
              </a:rPr>
              <a:t> Nam </a:t>
            </a:r>
            <a:r>
              <a:rPr lang="en-US" altLang="en-US" sz="2000" b="1" dirty="0" err="1">
                <a:latin typeface="Times New Roman" panose="02020603050405020304" pitchFamily="18" charset="0"/>
                <a:sym typeface="Times New Roman" panose="02020603050405020304" pitchFamily="18" charset="0"/>
              </a:rPr>
              <a:t>khởi</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nghĩa</a:t>
            </a:r>
            <a:endParaRPr lang="en-US" altLang="en-US" sz="1800" dirty="0">
              <a:latin typeface="Arial" panose="020B0604020202020204" pitchFamily="34" charset="0"/>
            </a:endParaRPr>
          </a:p>
        </p:txBody>
      </p:sp>
      <p:sp>
        <p:nvSpPr>
          <p:cNvPr id="20488" name="Rounded Rectangular Callout 39">
            <a:extLst>
              <a:ext uri="{FF2B5EF4-FFF2-40B4-BE49-F238E27FC236}">
                <a16:creationId xmlns:a16="http://schemas.microsoft.com/office/drawing/2014/main" id="{8919078C-F3B5-5157-082D-7D8CE7932501}"/>
              </a:ext>
            </a:extLst>
          </p:cNvPr>
          <p:cNvSpPr>
            <a:spLocks noChangeArrowheads="1"/>
          </p:cNvSpPr>
          <p:nvPr/>
        </p:nvSpPr>
        <p:spPr bwMode="auto">
          <a:xfrm>
            <a:off x="3886200" y="190732"/>
            <a:ext cx="2057400" cy="1718262"/>
          </a:xfrm>
          <a:prstGeom prst="wedgeRoundRectCallout">
            <a:avLst>
              <a:gd name="adj1" fmla="val 96915"/>
              <a:gd name="adj2" fmla="val 43601"/>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latin typeface="Times New Roman" panose="02020603050405020304" pitchFamily="18" charset="0"/>
                <a:sym typeface="Times New Roman" panose="02020603050405020304" pitchFamily="18" charset="0"/>
              </a:rPr>
              <a:t>Xây</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dựng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căn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cứ</a:t>
            </a:r>
            <a:r>
              <a:rPr lang="en-US" altLang="en-US" sz="2000" b="1" dirty="0">
                <a:latin typeface="Times New Roman" panose="02020603050405020304" pitchFamily="18" charset="0"/>
                <a:sym typeface="Times New Roman" panose="02020603050405020304" pitchFamily="18" charset="0"/>
              </a:rPr>
              <a:t> ở </a:t>
            </a:r>
            <a:r>
              <a:rPr lang="en-US" altLang="en-US" sz="2000" b="1" dirty="0" err="1">
                <a:latin typeface="Times New Roman" panose="02020603050405020304" pitchFamily="18" charset="0"/>
                <a:sym typeface="Times New Roman" panose="02020603050405020304" pitchFamily="18" charset="0"/>
              </a:rPr>
              <a:t>Điện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Biên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được</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nhân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dân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Tây</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Bắc</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ủng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hộ</a:t>
            </a:r>
            <a:endParaRPr lang="en-US" altLang="en-US" sz="1800" dirty="0">
              <a:latin typeface="Arial" panose="020B0604020202020204" pitchFamily="34" charset="0"/>
            </a:endParaRPr>
          </a:p>
        </p:txBody>
      </p:sp>
      <p:sp>
        <p:nvSpPr>
          <p:cNvPr id="20489" name="Rectangle 1">
            <a:extLst>
              <a:ext uri="{FF2B5EF4-FFF2-40B4-BE49-F238E27FC236}">
                <a16:creationId xmlns:a16="http://schemas.microsoft.com/office/drawing/2014/main" id="{6A331174-0D3F-A782-46FB-C119BEDF48CC}"/>
              </a:ext>
            </a:extLst>
          </p:cNvPr>
          <p:cNvSpPr>
            <a:spLocks noChangeArrowheads="1"/>
          </p:cNvSpPr>
          <p:nvPr/>
        </p:nvSpPr>
        <p:spPr bwMode="auto">
          <a:xfrm>
            <a:off x="1335882" y="2039937"/>
            <a:ext cx="4191000" cy="3540125"/>
          </a:xfrm>
          <a:prstGeom prst="rect">
            <a:avLst/>
          </a:prstGeom>
          <a:solidFill>
            <a:srgbClr val="FFFFFF"/>
          </a:solidFill>
          <a:ln w="9525">
            <a:solidFill>
              <a:srgbClr val="00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2800" b="1" u="sng"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Hoàng</a:t>
            </a: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Công</a:t>
            </a: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Chất</a:t>
            </a: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quê</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ở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Nguyên Xá"/>
              </a:rPr>
              <a:t>Nguyên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Nguyên Xá"/>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Nguyên Xá"/>
              </a:rPr>
              <a:t>Xá</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5" tooltip="Vũ Thư"/>
              </a:rPr>
              <a:t>Vũ</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5" tooltip="Vũ Thư"/>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5" tooltip="Vũ Thư"/>
              </a:rPr>
              <a:t>Thư</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6" tooltip="Thái Bình"/>
              </a:rPr>
              <a:t>Thái</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6" tooltip="Thái Bình"/>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6" tooltip="Thái Bình"/>
              </a:rPr>
              <a:t>Bình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là</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thủ</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lĩnh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một</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cuộc</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khởi</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nghĩa</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nông</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dân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Đàng</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7" tooltip="Khởi nghĩa nông dân Đàng Ngoài"/>
              </a:rPr>
              <a:t>Ngoài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lớn</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giữa</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thế</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kỷ</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XVIII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chống</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lại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triều</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đình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vua</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Lê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8" tooltip="Chúa Trịnh"/>
              </a:rPr>
              <a:t>chúa</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8" tooltip="Chúa Trịnh"/>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8" tooltip="Chúa Trịnh"/>
              </a:rPr>
              <a:t>Trịnh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trong</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suốt</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30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năm</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n-US" sz="1800" dirty="0">
              <a:latin typeface="Arial" panose="020B0604020202020204" pitchFamily="34" charset="0"/>
            </a:endParaRPr>
          </a:p>
        </p:txBody>
      </p:sp>
      <p:sp>
        <p:nvSpPr>
          <p:cNvPr id="20490" name="Rounded Rectangle 26">
            <a:extLst>
              <a:ext uri="{FF2B5EF4-FFF2-40B4-BE49-F238E27FC236}">
                <a16:creationId xmlns:a16="http://schemas.microsoft.com/office/drawing/2014/main" id="{BD5D3DB6-418F-6AF0-7486-339183B214DF}"/>
              </a:ext>
            </a:extLst>
          </p:cNvPr>
          <p:cNvSpPr>
            <a:spLocks noChangeArrowheads="1"/>
          </p:cNvSpPr>
          <p:nvPr/>
        </p:nvSpPr>
        <p:spPr bwMode="auto">
          <a:xfrm>
            <a:off x="1066800" y="419100"/>
            <a:ext cx="4572000" cy="6019800"/>
          </a:xfrm>
          <a:prstGeom prst="roundRect">
            <a:avLst>
              <a:gd name="adj" fmla="val 16667"/>
            </a:avLst>
          </a:prstGeom>
          <a:solidFill>
            <a:srgbClr val="FFFFA7"/>
          </a:solidFill>
          <a:ln w="25400">
            <a:solidFill>
              <a:srgbClr val="0066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Dân</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gian</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vùng</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này</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còn</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truyền</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câu</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sym typeface="Times New Roman" panose="02020603050405020304" pitchFamily="18" charset="0"/>
              </a:rPr>
              <a:t>hát</a:t>
            </a:r>
            <a:r>
              <a:rPr lang="en-US" altLang="en-US" sz="2600" b="1" dirty="0">
                <a:latin typeface="Times New Roman" panose="02020603050405020304" pitchFamily="18" charset="0"/>
                <a:cs typeface="Times New Roman" panose="02020603050405020304" pitchFamily="18" charset="0"/>
                <a:sym typeface="Times New Roman" panose="02020603050405020304" pitchFamily="18" charset="0"/>
              </a:rPr>
              <a:t>:</a:t>
            </a:r>
          </a:p>
          <a:p>
            <a:pPr algn="ctr">
              <a:spcBef>
                <a:spcPct val="0"/>
              </a:spcBef>
              <a:buFontTx/>
              <a:buNone/>
            </a:pPr>
            <a:r>
              <a:rPr lang="en-US" altLang="en-US" sz="2600" b="1" i="1" dirty="0" err="1">
                <a:latin typeface="Times New Roman" panose="02020603050405020304" pitchFamily="18" charset="0"/>
                <a:cs typeface="Times New Roman" panose="02020603050405020304" pitchFamily="18" charset="0"/>
                <a:sym typeface="Times New Roman" panose="02020603050405020304" pitchFamily="18" charset="0"/>
              </a:rPr>
              <a:t>Dưới</a:t>
            </a:r>
            <a:r>
              <a:rPr lang="en-US" altLang="en-US" sz="26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sym typeface="Times New Roman" panose="02020603050405020304" pitchFamily="18" charset="0"/>
              </a:rPr>
              <a:t>xuôi</a:t>
            </a:r>
            <a:r>
              <a:rPr lang="en-US" altLang="en-US" sz="26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sym typeface="Times New Roman" panose="02020603050405020304" pitchFamily="18" charset="0"/>
              </a:rPr>
              <a:t>có</a:t>
            </a:r>
            <a:r>
              <a:rPr lang="en-US" altLang="en-US" sz="26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sym typeface="Times New Roman" panose="02020603050405020304" pitchFamily="18" charset="0"/>
              </a:rPr>
              <a:t>vua</a:t>
            </a:r>
            <a:endParaRPr lang="en-US" altLang="en-US" sz="2600" b="1" i="1" dirty="0">
              <a:latin typeface="Times New Roman" panose="02020603050405020304" pitchFamily="18" charset="0"/>
              <a:cs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Trên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này</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có</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chúa</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Những</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miền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từ</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Mường</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Puồn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Châu</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Ét</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Từ</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Đà</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Bắc</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chợ</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Bờ</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Lại</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phía</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trên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từ</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chợ</a:t>
            </a:r>
            <a:r>
              <a:rPr lang="en-US" altLang="en-US" sz="2600" b="1" i="1" dirty="0">
                <a:latin typeface="Times New Roman" panose="02020603050405020304" pitchFamily="18" charset="0"/>
                <a:sym typeface="Times New Roman" panose="02020603050405020304" pitchFamily="18" charset="0"/>
              </a:rPr>
              <a:t> Xo, La </a:t>
            </a:r>
            <a:r>
              <a:rPr lang="en-US" altLang="en-US" sz="2600" b="1" i="1" dirty="0" err="1">
                <a:latin typeface="Times New Roman" panose="02020603050405020304" pitchFamily="18" charset="0"/>
                <a:sym typeface="Times New Roman" panose="02020603050405020304" pitchFamily="18" charset="0"/>
              </a:rPr>
              <a:t>trở</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xuống</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u="sng" dirty="0" err="1">
                <a:latin typeface="Times New Roman" panose="02020603050405020304" pitchFamily="18" charset="0"/>
                <a:sym typeface="Times New Roman" panose="02020603050405020304" pitchFamily="18" charset="0"/>
              </a:rPr>
              <a:t>Tất</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cả</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đều</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quy</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phục</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chúa</a:t>
            </a:r>
            <a:r>
              <a:rPr lang="en-US" altLang="en-US" sz="2600" b="1" i="1" u="sng" dirty="0">
                <a:latin typeface="Times New Roman" panose="02020603050405020304" pitchFamily="18" charset="0"/>
                <a:sym typeface="Times New Roman" panose="02020603050405020304" pitchFamily="18" charset="0"/>
              </a:rPr>
              <a:t> </a:t>
            </a:r>
            <a:r>
              <a:rPr lang="en-US" altLang="en-US" sz="2600" b="1" i="1" u="sng" dirty="0" err="1">
                <a:latin typeface="Times New Roman" panose="02020603050405020304" pitchFamily="18" charset="0"/>
                <a:sym typeface="Times New Roman" panose="02020603050405020304" pitchFamily="18" charset="0"/>
              </a:rPr>
              <a:t>Mường</a:t>
            </a:r>
            <a:r>
              <a:rPr lang="en-US" altLang="en-US" sz="2600" b="1" i="1" u="sng" dirty="0">
                <a:latin typeface="Times New Roman" panose="02020603050405020304" pitchFamily="18" charset="0"/>
                <a:sym typeface="Times New Roman" panose="02020603050405020304" pitchFamily="18" charset="0"/>
              </a:rPr>
              <a:t> Thanh</a:t>
            </a:r>
            <a:r>
              <a:rPr lang="en-US" altLang="en-US" sz="2600" b="1" i="1" dirty="0">
                <a:latin typeface="Times New Roman" panose="02020603050405020304" pitchFamily="18" charset="0"/>
                <a:sym typeface="Times New Roman" panose="02020603050405020304" pitchFamily="18" charset="0"/>
              </a:rPr>
              <a:t>...</a:t>
            </a:r>
          </a:p>
          <a:p>
            <a:pPr algn="ctr">
              <a:spcBef>
                <a:spcPct val="0"/>
              </a:spcBef>
              <a:buFontTx/>
              <a:buNone/>
            </a:pP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Chúa</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thật</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lòng</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yêu</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dân</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Chúa</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xây</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dựng</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bản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Mường</a:t>
            </a:r>
            <a:endParaRPr lang="en-US" altLang="en-US" sz="2600" b="1" i="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600" b="1" i="1" dirty="0" err="1">
                <a:latin typeface="Times New Roman" panose="02020603050405020304" pitchFamily="18" charset="0"/>
                <a:sym typeface="Times New Roman" panose="02020603050405020304" pitchFamily="18" charset="0"/>
              </a:rPr>
              <a:t>Mọi</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người</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đều</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yên</a:t>
            </a:r>
            <a:r>
              <a:rPr lang="en-US" altLang="en-US" sz="2600" b="1" i="1" dirty="0">
                <a:latin typeface="Times New Roman" panose="02020603050405020304" pitchFamily="18" charset="0"/>
                <a:sym typeface="Times New Roman" panose="02020603050405020304" pitchFamily="18" charset="0"/>
              </a:rPr>
              <a:t> </a:t>
            </a:r>
            <a:r>
              <a:rPr lang="en-US" altLang="en-US" sz="2600" b="1" i="1" dirty="0" err="1">
                <a:latin typeface="Times New Roman" panose="02020603050405020304" pitchFamily="18" charset="0"/>
                <a:sym typeface="Times New Roman" panose="02020603050405020304" pitchFamily="18" charset="0"/>
              </a:rPr>
              <a:t>ổn</a:t>
            </a:r>
            <a:r>
              <a:rPr lang="en-US" altLang="en-US" sz="2600" b="1" i="1" dirty="0">
                <a:latin typeface="Times New Roman" panose="02020603050405020304" pitchFamily="18" charset="0"/>
                <a:sym typeface="Times New Roman" panose="02020603050405020304" pitchFamily="18" charset="0"/>
              </a:rPr>
              <a:t>...</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3565723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ppt_x</p:attrName>
                                        </p:attrNameLst>
                                      </p:cBhvr>
                                      <p:tavLst>
                                        <p:tav tm="0">
                                          <p:val>
                                            <p:strVal val="#ppt_x-.2"/>
                                          </p:val>
                                        </p:tav>
                                        <p:tav tm="100000">
                                          <p:val>
                                            <p:strVal val="#ppt_x"/>
                                          </p:val>
                                        </p:tav>
                                      </p:tavLst>
                                    </p:anim>
                                    <p:anim calcmode="lin" valueType="num">
                                      <p:cBhvr>
                                        <p:cTn id="8" dur="500" fill="hold"/>
                                        <p:tgtEl>
                                          <p:spTgt spid="20482"/>
                                        </p:tgtEl>
                                        <p:attrNameLst>
                                          <p:attrName>ppt_y</p:attrName>
                                        </p:attrNameLst>
                                      </p:cBhvr>
                                      <p:tavLst>
                                        <p:tav tm="0">
                                          <p:val>
                                            <p:strVal val="#ppt_y"/>
                                          </p:val>
                                        </p:tav>
                                        <p:tav tm="100000">
                                          <p:val>
                                            <p:strVal val="#ppt_y"/>
                                          </p:val>
                                        </p:tav>
                                      </p:tavLst>
                                    </p:anim>
                                    <p:animEffect prLst="gradientSize: 0.1">
                                      <p:cBhvr>
                                        <p:cTn id="9" dur="500"/>
                                        <p:tgtEl>
                                          <p:spTgt spid="20482"/>
                                        </p:tgtEl>
                                      </p:cBhvr>
                                    </p:animEffect>
                                  </p:childTnLst>
                                </p:cTn>
                              </p:par>
                              <p:par>
                                <p:cTn id="10" presetID="29" presetClass="entr" presetSubtype="0" fill="hold" nodeType="withEffect">
                                  <p:stCondLst>
                                    <p:cond delay="0"/>
                                  </p:stCondLst>
                                  <p:childTnLst>
                                    <p:set>
                                      <p:cBhvr>
                                        <p:cTn id="11" dur="1" fill="hold">
                                          <p:stCondLst>
                                            <p:cond delay="0"/>
                                          </p:stCondLst>
                                        </p:cTn>
                                        <p:tgtEl>
                                          <p:spTgt spid="20484"/>
                                        </p:tgtEl>
                                        <p:attrNameLst>
                                          <p:attrName>style.visibility</p:attrName>
                                        </p:attrNameLst>
                                      </p:cBhvr>
                                      <p:to>
                                        <p:strVal val="visible"/>
                                      </p:to>
                                    </p:set>
                                    <p:anim calcmode="lin" valueType="num">
                                      <p:cBhvr>
                                        <p:cTn id="12" dur="500" fill="hold"/>
                                        <p:tgtEl>
                                          <p:spTgt spid="20484"/>
                                        </p:tgtEl>
                                        <p:attrNameLst>
                                          <p:attrName>ppt_x</p:attrName>
                                        </p:attrNameLst>
                                      </p:cBhvr>
                                      <p:tavLst>
                                        <p:tav tm="0">
                                          <p:val>
                                            <p:strVal val="#ppt_x-.2"/>
                                          </p:val>
                                        </p:tav>
                                        <p:tav tm="100000">
                                          <p:val>
                                            <p:strVal val="#ppt_x"/>
                                          </p:val>
                                        </p:tav>
                                      </p:tavLst>
                                    </p:anim>
                                    <p:anim calcmode="lin" valueType="num">
                                      <p:cBhvr>
                                        <p:cTn id="13" dur="500" fill="hold"/>
                                        <p:tgtEl>
                                          <p:spTgt spid="20484"/>
                                        </p:tgtEl>
                                        <p:attrNameLst>
                                          <p:attrName>ppt_y</p:attrName>
                                        </p:attrNameLst>
                                      </p:cBhvr>
                                      <p:tavLst>
                                        <p:tav tm="0">
                                          <p:val>
                                            <p:strVal val="#ppt_y"/>
                                          </p:val>
                                        </p:tav>
                                        <p:tav tm="100000">
                                          <p:val>
                                            <p:strVal val="#ppt_y"/>
                                          </p:val>
                                        </p:tav>
                                      </p:tavLst>
                                    </p:anim>
                                    <p:animEffect prLst="gradientSize: 0.1">
                                      <p:cBhvr>
                                        <p:cTn id="14" dur="500"/>
                                        <p:tgtEl>
                                          <p:spTgt spid="204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20489"/>
                                        </p:tgtEl>
                                        <p:attrNameLst>
                                          <p:attrName>style.visibility</p:attrName>
                                        </p:attrNameLst>
                                      </p:cBhvr>
                                      <p:to>
                                        <p:strVal val="visible"/>
                                      </p:to>
                                    </p:set>
                                    <p:anim calcmode="lin" valueType="num">
                                      <p:cBhvr>
                                        <p:cTn id="19" dur="1000" fill="hold"/>
                                        <p:tgtEl>
                                          <p:spTgt spid="20489"/>
                                        </p:tgtEl>
                                        <p:attrNameLst>
                                          <p:attrName>ppt_x</p:attrName>
                                        </p:attrNameLst>
                                      </p:cBhvr>
                                      <p:tavLst>
                                        <p:tav tm="0">
                                          <p:val>
                                            <p:strVal val="#ppt_x-.2"/>
                                          </p:val>
                                        </p:tav>
                                        <p:tav tm="100000">
                                          <p:val>
                                            <p:strVal val="#ppt_x"/>
                                          </p:val>
                                        </p:tav>
                                      </p:tavLst>
                                    </p:anim>
                                    <p:anim calcmode="lin" valueType="num">
                                      <p:cBhvr>
                                        <p:cTn id="20" dur="1000" fill="hold"/>
                                        <p:tgtEl>
                                          <p:spTgt spid="20489"/>
                                        </p:tgtEl>
                                        <p:attrNameLst>
                                          <p:attrName>ppt_y</p:attrName>
                                        </p:attrNameLst>
                                      </p:cBhvr>
                                      <p:tavLst>
                                        <p:tav tm="0">
                                          <p:val>
                                            <p:strVal val="#ppt_y"/>
                                          </p:val>
                                        </p:tav>
                                        <p:tav tm="100000">
                                          <p:val>
                                            <p:strVal val="#ppt_y"/>
                                          </p:val>
                                        </p:tav>
                                      </p:tavLst>
                                    </p:anim>
                                    <p:animEffect prLst="gradientSize: 0.1">
                                      <p:cBhvr>
                                        <p:cTn id="21" dur="1000"/>
                                        <p:tgtEl>
                                          <p:spTgt spid="2048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20483"/>
                                        </p:tgtEl>
                                        <p:attrNameLst>
                                          <p:attrName>style.visibility</p:attrName>
                                        </p:attrNameLst>
                                      </p:cBhvr>
                                      <p:to>
                                        <p:strVal val="visible"/>
                                      </p:to>
                                    </p:set>
                                    <p:animEffect>
                                      <p:cBhvr>
                                        <p:cTn id="26" dur="500"/>
                                        <p:tgtEl>
                                          <p:spTgt spid="20483"/>
                                        </p:tgtEl>
                                      </p:cBhvr>
                                    </p:animEffect>
                                  </p:childTnLst>
                                </p:cTn>
                              </p:par>
                              <p:par>
                                <p:cTn id="27" presetID="1" presetClass="exit" presetSubtype="0" fill="hold" nodeType="withEffect">
                                  <p:stCondLst>
                                    <p:cond delay="0"/>
                                  </p:stCondLst>
                                  <p:childTnLst>
                                    <p:set>
                                      <p:cBhvr>
                                        <p:cTn id="28" dur="1" fill="hold">
                                          <p:stCondLst>
                                            <p:cond delay="0"/>
                                          </p:stCondLst>
                                        </p:cTn>
                                        <p:tgtEl>
                                          <p:spTgt spid="20489"/>
                                        </p:tgtEl>
                                        <p:attrNameLst>
                                          <p:attrName>style.visibility</p:attrName>
                                        </p:attrNameLst>
                                      </p:cBhvr>
                                      <p:to>
                                        <p:strVal val="hidden"/>
                                      </p:to>
                                    </p:set>
                                  </p:childTnLst>
                                </p:cTn>
                              </p:par>
                            </p:childTnLst>
                          </p:cTn>
                        </p:par>
                        <p:par>
                          <p:cTn id="29" fill="hold" nodeType="afterGroup">
                            <p:stCondLst>
                              <p:cond delay="500"/>
                            </p:stCondLst>
                            <p:childTnLst>
                              <p:par>
                                <p:cTn id="30" presetID="8" presetClass="entr" presetSubtype="16" fill="hold" nodeType="afterEffect">
                                  <p:stCondLst>
                                    <p:cond delay="0"/>
                                  </p:stCondLst>
                                  <p:childTnLst>
                                    <p:set>
                                      <p:cBhvr>
                                        <p:cTn id="31" dur="1" fill="hold">
                                          <p:stCondLst>
                                            <p:cond delay="0"/>
                                          </p:stCondLst>
                                        </p:cTn>
                                        <p:tgtEl>
                                          <p:spTgt spid="20485"/>
                                        </p:tgtEl>
                                        <p:attrNameLst>
                                          <p:attrName>style.visibility</p:attrName>
                                        </p:attrNameLst>
                                      </p:cBhvr>
                                      <p:to>
                                        <p:strVal val="visible"/>
                                      </p:to>
                                    </p:set>
                                    <p:animEffect>
                                      <p:cBhvr>
                                        <p:cTn id="32" dur="500"/>
                                        <p:tgtEl>
                                          <p:spTgt spid="20485"/>
                                        </p:tgtEl>
                                      </p:cBhvr>
                                    </p:animEffect>
                                  </p:childTnLst>
                                </p:cTn>
                              </p:par>
                            </p:childTnLst>
                          </p:cTn>
                        </p:par>
                        <p:par>
                          <p:cTn id="33" fill="hold" nodeType="afterGroup">
                            <p:stCondLst>
                              <p:cond delay="1000"/>
                            </p:stCondLst>
                            <p:childTnLst>
                              <p:par>
                                <p:cTn id="34" presetID="14" presetClass="entr" presetSubtype="10" fill="hold" nodeType="afterEffect">
                                  <p:stCondLst>
                                    <p:cond delay="0"/>
                                  </p:stCondLst>
                                  <p:childTnLst>
                                    <p:set>
                                      <p:cBhvr>
                                        <p:cTn id="35" dur="1" fill="hold">
                                          <p:stCondLst>
                                            <p:cond delay="0"/>
                                          </p:stCondLst>
                                        </p:cTn>
                                        <p:tgtEl>
                                          <p:spTgt spid="20487"/>
                                        </p:tgtEl>
                                        <p:attrNameLst>
                                          <p:attrName>style.visibility</p:attrName>
                                        </p:attrNameLst>
                                      </p:cBhvr>
                                      <p:to>
                                        <p:strVal val="visible"/>
                                      </p:to>
                                    </p:set>
                                    <p:animEffect>
                                      <p:cBhvr>
                                        <p:cTn id="36" dur="500"/>
                                        <p:tgtEl>
                                          <p:spTgt spid="2048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20487"/>
                                        </p:tgtEl>
                                        <p:attrNameLst>
                                          <p:attrName>style.visibility</p:attrName>
                                        </p:attrNameLst>
                                      </p:cBhvr>
                                      <p:to>
                                        <p:strVal val="hidden"/>
                                      </p:to>
                                    </p:set>
                                  </p:childTnLst>
                                </p:cTn>
                              </p:par>
                              <p:par>
                                <p:cTn id="41" presetID="13" presetClass="entr" presetSubtype="16" fill="hold" nodeType="withEffect">
                                  <p:stCondLst>
                                    <p:cond delay="0"/>
                                  </p:stCondLst>
                                  <p:childTnLst>
                                    <p:set>
                                      <p:cBhvr>
                                        <p:cTn id="42" dur="1" fill="hold">
                                          <p:stCondLst>
                                            <p:cond delay="0"/>
                                          </p:stCondLst>
                                        </p:cTn>
                                        <p:tgtEl>
                                          <p:spTgt spid="20486"/>
                                        </p:tgtEl>
                                        <p:attrNameLst>
                                          <p:attrName>style.visibility</p:attrName>
                                        </p:attrNameLst>
                                      </p:cBhvr>
                                      <p:to>
                                        <p:strVal val="visible"/>
                                      </p:to>
                                    </p:set>
                                    <p:animEffect>
                                      <p:cBhvr>
                                        <p:cTn id="43" dur="500"/>
                                        <p:tgtEl>
                                          <p:spTgt spid="20486"/>
                                        </p:tgtEl>
                                      </p:cBhvr>
                                    </p:animEffect>
                                  </p:childTnLst>
                                </p:cTn>
                              </p:par>
                            </p:childTnLst>
                          </p:cTn>
                        </p:par>
                        <p:par>
                          <p:cTn id="44" fill="hold" nodeType="afterGroup">
                            <p:stCondLst>
                              <p:cond delay="500"/>
                            </p:stCondLst>
                            <p:childTnLst>
                              <p:par>
                                <p:cTn id="45" presetID="16" presetClass="entr" presetSubtype="26" fill="hold" nodeType="afterEffect">
                                  <p:stCondLst>
                                    <p:cond delay="0"/>
                                  </p:stCondLst>
                                  <p:childTnLst>
                                    <p:set>
                                      <p:cBhvr>
                                        <p:cTn id="46" dur="1" fill="hold">
                                          <p:stCondLst>
                                            <p:cond delay="0"/>
                                          </p:stCondLst>
                                        </p:cTn>
                                        <p:tgtEl>
                                          <p:spTgt spid="20488"/>
                                        </p:tgtEl>
                                        <p:attrNameLst>
                                          <p:attrName>style.visibility</p:attrName>
                                        </p:attrNameLst>
                                      </p:cBhvr>
                                      <p:to>
                                        <p:strVal val="visible"/>
                                      </p:to>
                                    </p:set>
                                    <p:animEffect>
                                      <p:cBhvr>
                                        <p:cTn id="47" dur="500"/>
                                        <p:tgtEl>
                                          <p:spTgt spid="204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9" presetClass="entr" presetSubtype="0" fill="hold" nodeType="clickEffect">
                                  <p:stCondLst>
                                    <p:cond delay="0"/>
                                  </p:stCondLst>
                                  <p:childTnLst>
                                    <p:set>
                                      <p:cBhvr>
                                        <p:cTn id="51" dur="1" fill="hold">
                                          <p:stCondLst>
                                            <p:cond delay="0"/>
                                          </p:stCondLst>
                                        </p:cTn>
                                        <p:tgtEl>
                                          <p:spTgt spid="20490"/>
                                        </p:tgtEl>
                                        <p:attrNameLst>
                                          <p:attrName>style.visibility</p:attrName>
                                        </p:attrNameLst>
                                      </p:cBhvr>
                                      <p:to>
                                        <p:strVal val="visible"/>
                                      </p:to>
                                    </p:set>
                                    <p:anim calcmode="lin" valueType="num">
                                      <p:cBhvr>
                                        <p:cTn id="52" dur="1000" fill="hold"/>
                                        <p:tgtEl>
                                          <p:spTgt spid="20490"/>
                                        </p:tgtEl>
                                        <p:attrNameLst>
                                          <p:attrName>ppt_x</p:attrName>
                                        </p:attrNameLst>
                                      </p:cBhvr>
                                      <p:tavLst>
                                        <p:tav tm="0">
                                          <p:val>
                                            <p:strVal val="#ppt_x-.2"/>
                                          </p:val>
                                        </p:tav>
                                        <p:tav tm="100000">
                                          <p:val>
                                            <p:strVal val="#ppt_x"/>
                                          </p:val>
                                        </p:tav>
                                      </p:tavLst>
                                    </p:anim>
                                    <p:anim calcmode="lin" valueType="num">
                                      <p:cBhvr>
                                        <p:cTn id="53" dur="1000" fill="hold"/>
                                        <p:tgtEl>
                                          <p:spTgt spid="20490"/>
                                        </p:tgtEl>
                                        <p:attrNameLst>
                                          <p:attrName>ppt_y</p:attrName>
                                        </p:attrNameLst>
                                      </p:cBhvr>
                                      <p:tavLst>
                                        <p:tav tm="0">
                                          <p:val>
                                            <p:strVal val="#ppt_y"/>
                                          </p:val>
                                        </p:tav>
                                        <p:tav tm="100000">
                                          <p:val>
                                            <p:strVal val="#ppt_y"/>
                                          </p:val>
                                        </p:tav>
                                      </p:tavLst>
                                    </p:anim>
                                    <p:animEffect prLst="gradientSize: 0.1">
                                      <p:cBhvr>
                                        <p:cTn id="54" dur="1000"/>
                                        <p:tgtEl>
                                          <p:spTgt spid="20490"/>
                                        </p:tgtEl>
                                      </p:cBhvr>
                                    </p:animEffect>
                                  </p:childTnLst>
                                </p:cTn>
                              </p:par>
                              <p:par>
                                <p:cTn id="55" presetID="1" presetClass="exit" presetSubtype="0" fill="hold" nodeType="withEffect">
                                  <p:stCondLst>
                                    <p:cond delay="0"/>
                                  </p:stCondLst>
                                  <p:childTnLst>
                                    <p:set>
                                      <p:cBhvr>
                                        <p:cTn id="56" dur="1" fill="hold">
                                          <p:stCondLst>
                                            <p:cond delay="0"/>
                                          </p:stCondLst>
                                        </p:cTn>
                                        <p:tgtEl>
                                          <p:spTgt spid="204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ldLvl="0" animBg="1" autoUpdateAnimBg="0"/>
      <p:bldP spid="20485" grpId="0" animBg="1"/>
      <p:bldP spid="20486" grpId="0" animBg="1"/>
      <p:bldP spid="20487" grpId="0" bldLvl="0" animBg="1" autoUpdateAnimBg="0"/>
      <p:bldP spid="20487" grpId="1" bldLvl="0" animBg="1" autoUpdateAnimBg="0"/>
      <p:bldP spid="20488" grpId="0" bldLvl="0" animBg="1" autoUpdateAnimBg="0"/>
      <p:bldP spid="20488" grpId="1" bldLvl="0" animBg="1" autoUpdateAnimBg="0"/>
      <p:bldP spid="20489" grpId="0" bldLvl="0" animBg="1" autoUpdateAnimBg="0"/>
      <p:bldP spid="20489" grpId="1" bldLvl="0" animBg="1" autoUpdateAnimBg="0"/>
      <p:bldP spid="20490"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98DEEED0-6590-83F0-5A46-FA9C0C7B3F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fld id="{95F5BA92-365D-4981-9BD7-5E6E2506D1C5}" type="slidenum">
              <a:rPr lang="en-US" altLang="en-US" sz="1200">
                <a:solidFill>
                  <a:srgbClr val="898989"/>
                </a:solidFill>
              </a:rPr>
              <a:pPr>
                <a:spcBef>
                  <a:spcPct val="0"/>
                </a:spcBef>
                <a:buFontTx/>
                <a:buNone/>
              </a:pPr>
              <a:t>24</a:t>
            </a:fld>
            <a:endParaRPr lang="en-US" altLang="en-US" sz="1800">
              <a:latin typeface="Arial" panose="020B0604020202020204" pitchFamily="34" charset="0"/>
            </a:endParaRPr>
          </a:p>
        </p:txBody>
      </p:sp>
      <p:pic>
        <p:nvPicPr>
          <p:cNvPr id="28676" name="Picture 2">
            <a:extLst>
              <a:ext uri="{FF2B5EF4-FFF2-40B4-BE49-F238E27FC236}">
                <a16:creationId xmlns:a16="http://schemas.microsoft.com/office/drawing/2014/main" id="{CD9B0666-33F3-AC28-E224-4798BBD9F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4168"/>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a:extLst>
              <a:ext uri="{FF2B5EF4-FFF2-40B4-BE49-F238E27FC236}">
                <a16:creationId xmlns:a16="http://schemas.microsoft.com/office/drawing/2014/main" id="{DB5CB9ED-7488-A4F0-C28B-54DD9166F155}"/>
              </a:ext>
            </a:extLst>
          </p:cNvPr>
          <p:cNvSpPr>
            <a:spLocks noChangeArrowheads="1"/>
          </p:cNvSpPr>
          <p:nvPr/>
        </p:nvSpPr>
        <p:spPr bwMode="auto">
          <a:xfrm>
            <a:off x="1828800" y="1524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800" b="1">
                <a:latin typeface="Times New Roman" panose="02020603050405020304" pitchFamily="18" charset="0"/>
                <a:sym typeface="Times New Roman" panose="02020603050405020304" pitchFamily="18" charset="0"/>
              </a:rPr>
              <a:t>Đền thờ Hoàng Công Chất trong thành Bản Phủ thuộc xã Noong Hẹt, huyện Điện Biên, tỉnh Điện Biên </a:t>
            </a:r>
            <a:endParaRPr lang="en-US" altLang="en-US" sz="1800">
              <a:latin typeface="Arial" panose="020B0604020202020204" pitchFamily="34" charset="0"/>
            </a:endParaRPr>
          </a:p>
        </p:txBody>
      </p:sp>
      <p:pic>
        <p:nvPicPr>
          <p:cNvPr id="28678" name="Picture 1">
            <a:extLst>
              <a:ext uri="{FF2B5EF4-FFF2-40B4-BE49-F238E27FC236}">
                <a16:creationId xmlns:a16="http://schemas.microsoft.com/office/drawing/2014/main" id="{96D28C54-C2DE-A4FC-7513-ACB0FBEF9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16" y="1485900"/>
            <a:ext cx="5670884" cy="50673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2">
            <a:extLst>
              <a:ext uri="{FF2B5EF4-FFF2-40B4-BE49-F238E27FC236}">
                <a16:creationId xmlns:a16="http://schemas.microsoft.com/office/drawing/2014/main" id="{50A79E80-AF30-3500-2069-E8D9C85C9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99" y="1524000"/>
            <a:ext cx="5847347" cy="50292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5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D689-AAF0-4178-7B66-BF53906091EF}"/>
              </a:ext>
            </a:extLst>
          </p:cNvPr>
          <p:cNvSpPr>
            <a:spLocks noGrp="1"/>
          </p:cNvSpPr>
          <p:nvPr>
            <p:ph type="title"/>
          </p:nvPr>
        </p:nvSpPr>
        <p:spPr/>
        <p:txBody>
          <a:bodyPr/>
          <a:lstStyle/>
          <a:p>
            <a:endParaRPr lang="en-US"/>
          </a:p>
        </p:txBody>
      </p:sp>
      <p:pic>
        <p:nvPicPr>
          <p:cNvPr id="3" name="Picture 1">
            <a:extLst>
              <a:ext uri="{FF2B5EF4-FFF2-40B4-BE49-F238E27FC236}">
                <a16:creationId xmlns:a16="http://schemas.microsoft.com/office/drawing/2014/main" id="{90EC8FE9-3753-0DAD-957C-77DEA60C616B}"/>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5582654" y="477733"/>
            <a:ext cx="51338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4960425F-1734-C29C-F4C4-76B0613CBBFD}"/>
              </a:ext>
            </a:extLst>
          </p:cNvPr>
          <p:cNvSpPr>
            <a:spLocks noChangeArrowheads="1"/>
          </p:cNvSpPr>
          <p:nvPr/>
        </p:nvSpPr>
        <p:spPr bwMode="auto">
          <a:xfrm>
            <a:off x="609600" y="1228398"/>
            <a:ext cx="4191000" cy="4401205"/>
          </a:xfrm>
          <a:prstGeom prst="rect">
            <a:avLst/>
          </a:prstGeom>
          <a:solidFill>
            <a:srgbClr val="FFFFFF"/>
          </a:solidFill>
          <a:ln w="9525">
            <a:solidFill>
              <a:srgbClr val="00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Nguyễn </a:t>
            </a:r>
            <a:r>
              <a:rPr lang="en-US" altLang="en-US" sz="2800" b="1" u="sng"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Danh</a:t>
            </a: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Phương</a:t>
            </a:r>
            <a:r>
              <a:rPr lang="en-US" altLang="en-US" sz="2800" b="1" u="sng"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 ?-1751)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quê</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ở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Tiên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Sơn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huyện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Yên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Lạc</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nay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thuộc</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Vĩnh</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Yên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Vĩnh</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Phúc</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là</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thủ</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lĩnh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một</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cuộc</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khởi</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nghĩa</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nông</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dân</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Đàng</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3" tooltip="Khởi nghĩa nông dân Đàng Ngoài"/>
              </a:rPr>
              <a:t>Ngoài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lớn</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giữa</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thế</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kỷ</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rPr>
              <a:t> XVIII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chống</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lại</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triều</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đình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vua</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Lê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Chúa Trịnh"/>
              </a:rPr>
              <a:t>chúa</a:t>
            </a:r>
            <a:r>
              <a:rPr lang="en-US" altLang="en-US" sz="2800" dirty="0">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Chúa Trịnh"/>
              </a:rPr>
              <a:t> </a:t>
            </a:r>
            <a:r>
              <a:rPr lang="en-US" altLang="en-US" sz="2800" dirty="0" err="1">
                <a:solidFill>
                  <a:srgbClr val="0B0080"/>
                </a:solidFill>
                <a:latin typeface="Times New Roman" panose="02020603050405020304" pitchFamily="18" charset="0"/>
                <a:cs typeface="Times New Roman" panose="02020603050405020304" pitchFamily="18" charset="0"/>
                <a:sym typeface="Times New Roman" panose="02020603050405020304" pitchFamily="18" charset="0"/>
                <a:hlinkClick r:id="rId4" tooltip="Chúa Trịnh"/>
              </a:rPr>
              <a:t>Trịnh</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trong</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11 </a:t>
            </a:r>
            <a:r>
              <a:rPr lang="en-US" altLang="en-US" sz="2800" dirty="0" err="1">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năm</a:t>
            </a:r>
            <a:r>
              <a:rPr lang="en-US" altLang="en-US" sz="2800" dirty="0">
                <a:solidFill>
                  <a:srgbClr val="252525"/>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n-US" sz="1800" dirty="0">
              <a:latin typeface="Arial" panose="020B0604020202020204" pitchFamily="34" charset="0"/>
            </a:endParaRPr>
          </a:p>
        </p:txBody>
      </p:sp>
      <p:sp>
        <p:nvSpPr>
          <p:cNvPr id="12" name="Text Box 17">
            <a:extLst>
              <a:ext uri="{FF2B5EF4-FFF2-40B4-BE49-F238E27FC236}">
                <a16:creationId xmlns:a16="http://schemas.microsoft.com/office/drawing/2014/main" id="{EE2DDBDB-8E64-B35B-9374-6FDE1D1EA027}"/>
              </a:ext>
            </a:extLst>
          </p:cNvPr>
          <p:cNvSpPr>
            <a:spLocks noChangeArrowheads="1"/>
          </p:cNvSpPr>
          <p:nvPr/>
        </p:nvSpPr>
        <p:spPr bwMode="auto">
          <a:xfrm>
            <a:off x="5575384" y="6235762"/>
            <a:ext cx="5141119" cy="830997"/>
          </a:xfrm>
          <a:prstGeom prst="rect">
            <a:avLst/>
          </a:prstGeom>
          <a:solidFill>
            <a:srgbClr val="99FF33"/>
          </a:solidFill>
          <a:ln w="9525">
            <a:solidFill>
              <a:srgbClr val="0000FF"/>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2400" b="1" dirty="0" err="1">
                <a:latin typeface="Times New Roman" panose="02020603050405020304" pitchFamily="18" charset="0"/>
                <a:sym typeface="Times New Roman" panose="02020603050405020304" pitchFamily="18" charset="0"/>
              </a:rPr>
              <a:t>Khởi</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nghĩa</a:t>
            </a:r>
            <a:r>
              <a:rPr lang="en-US" altLang="en-US" sz="2400" b="1" dirty="0">
                <a:latin typeface="Times New Roman" panose="02020603050405020304" pitchFamily="18" charset="0"/>
                <a:sym typeface="Times New Roman" panose="02020603050405020304" pitchFamily="18" charset="0"/>
              </a:rPr>
              <a:t> Nguyễn </a:t>
            </a:r>
            <a:r>
              <a:rPr lang="en-US" altLang="en-US" sz="2400" b="1" dirty="0" err="1">
                <a:latin typeface="Times New Roman" panose="02020603050405020304" pitchFamily="18" charset="0"/>
                <a:sym typeface="Times New Roman" panose="02020603050405020304" pitchFamily="18" charset="0"/>
              </a:rPr>
              <a:t>Danh</a:t>
            </a:r>
            <a:r>
              <a:rPr lang="en-US" altLang="en-US" sz="2400" b="1" dirty="0">
                <a:latin typeface="Times New Roman" panose="02020603050405020304" pitchFamily="18" charset="0"/>
                <a:sym typeface="Times New Roman" panose="02020603050405020304" pitchFamily="18" charset="0"/>
              </a:rPr>
              <a:t> </a:t>
            </a:r>
            <a:r>
              <a:rPr lang="en-US" altLang="en-US" sz="2400" b="1" dirty="0" err="1">
                <a:latin typeface="Times New Roman" panose="02020603050405020304" pitchFamily="18" charset="0"/>
                <a:sym typeface="Times New Roman" panose="02020603050405020304" pitchFamily="18" charset="0"/>
              </a:rPr>
              <a:t>Phương</a:t>
            </a:r>
            <a:r>
              <a:rPr lang="en-US" altLang="en-US" sz="2400" b="1" dirty="0">
                <a:latin typeface="Times New Roman" panose="02020603050405020304" pitchFamily="18" charset="0"/>
                <a:sym typeface="Times New Roman" panose="02020603050405020304" pitchFamily="18" charset="0"/>
              </a:rPr>
              <a:t> (1740- 1751</a:t>
            </a:r>
            <a:r>
              <a:rPr lang="en-US" altLang="en-US" sz="2400" dirty="0">
                <a:latin typeface="Times New Roman" panose="02020603050405020304" pitchFamily="18" charset="0"/>
                <a:sym typeface="Times New Roman" panose="02020603050405020304" pitchFamily="18" charset="0"/>
              </a:rPr>
              <a:t>)</a:t>
            </a:r>
            <a:endParaRPr lang="en-US" altLang="en-US" sz="1800" dirty="0">
              <a:latin typeface="Arial" panose="020B0604020202020204" pitchFamily="34" charset="0"/>
            </a:endParaRPr>
          </a:p>
        </p:txBody>
      </p:sp>
      <p:grpSp>
        <p:nvGrpSpPr>
          <p:cNvPr id="11" name="Group 10">
            <a:extLst>
              <a:ext uri="{FF2B5EF4-FFF2-40B4-BE49-F238E27FC236}">
                <a16:creationId xmlns:a16="http://schemas.microsoft.com/office/drawing/2014/main" id="{DBD0DDE8-3C81-543C-12AC-CD4430E74DB8}"/>
              </a:ext>
            </a:extLst>
          </p:cNvPr>
          <p:cNvGrpSpPr/>
          <p:nvPr/>
        </p:nvGrpSpPr>
        <p:grpSpPr>
          <a:xfrm>
            <a:off x="9251283" y="89340"/>
            <a:ext cx="2944981" cy="2120645"/>
            <a:chOff x="9247017" y="109207"/>
            <a:chExt cx="2944981" cy="2120645"/>
          </a:xfrm>
        </p:grpSpPr>
        <p:sp>
          <p:nvSpPr>
            <p:cNvPr id="10" name="Rounded Rectangular Callout 39">
              <a:extLst>
                <a:ext uri="{FF2B5EF4-FFF2-40B4-BE49-F238E27FC236}">
                  <a16:creationId xmlns:a16="http://schemas.microsoft.com/office/drawing/2014/main" id="{11366D3D-8409-1B2A-B5A0-7AA9A45ECE56}"/>
                </a:ext>
              </a:extLst>
            </p:cNvPr>
            <p:cNvSpPr>
              <a:spLocks noChangeArrowheads="1"/>
            </p:cNvSpPr>
            <p:nvPr/>
          </p:nvSpPr>
          <p:spPr bwMode="auto">
            <a:xfrm flipH="1">
              <a:off x="9247017" y="109207"/>
              <a:ext cx="2944981" cy="2120645"/>
            </a:xfrm>
            <a:prstGeom prst="wedgeRoundRectCallout">
              <a:avLst>
                <a:gd name="adj1" fmla="val 92376"/>
                <a:gd name="adj2" fmla="val 41903"/>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2000" b="1" dirty="0">
                <a:latin typeface="Times New Roman" panose="02020603050405020304" pitchFamily="18" charset="0"/>
                <a:sym typeface="Times New Roman" panose="02020603050405020304" pitchFamily="18" charset="0"/>
              </a:endParaRPr>
            </a:p>
            <a:p>
              <a:pPr algn="ctr">
                <a:spcBef>
                  <a:spcPct val="0"/>
                </a:spcBef>
                <a:buFontTx/>
                <a:buNone/>
              </a:pPr>
              <a:endParaRPr lang="en-US" altLang="en-US" sz="2000" b="1" dirty="0">
                <a:latin typeface="Times New Roman" panose="02020603050405020304" pitchFamily="18" charset="0"/>
                <a:sym typeface="Times New Roman" panose="02020603050405020304" pitchFamily="18" charset="0"/>
              </a:endParaRPr>
            </a:p>
            <a:p>
              <a:pPr algn="ctr">
                <a:spcBef>
                  <a:spcPct val="0"/>
                </a:spcBef>
                <a:buFontTx/>
                <a:buNone/>
              </a:pPr>
              <a:r>
                <a:rPr lang="en-US" altLang="en-US" sz="2000" b="1" dirty="0" err="1">
                  <a:latin typeface="Times New Roman" panose="02020603050405020304" pitchFamily="18" charset="0"/>
                  <a:sym typeface="Times New Roman" panose="02020603050405020304" pitchFamily="18" charset="0"/>
                </a:rPr>
                <a:t>Năm</a:t>
              </a:r>
              <a:r>
                <a:rPr lang="en-US" altLang="en-US" sz="2000" b="1" dirty="0">
                  <a:latin typeface="Times New Roman" panose="02020603050405020304" pitchFamily="18" charset="0"/>
                  <a:sym typeface="Times New Roman" panose="02020603050405020304" pitchFamily="18" charset="0"/>
                </a:rPr>
                <a:t> 1740: </a:t>
              </a:r>
              <a:r>
                <a:rPr lang="en-US" altLang="en-US" sz="2000" b="1" dirty="0" err="1">
                  <a:latin typeface="Times New Roman" panose="02020603050405020304" pitchFamily="18" charset="0"/>
                  <a:sym typeface="Times New Roman" panose="02020603050405020304" pitchFamily="18" charset="0"/>
                </a:rPr>
                <a:t>Tập</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hợp</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nghĩa</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quân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xây</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dựng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căn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cứ</a:t>
              </a:r>
              <a:r>
                <a:rPr lang="en-US" altLang="en-US" sz="2000" b="1" dirty="0">
                  <a:latin typeface="Times New Roman" panose="02020603050405020304" pitchFamily="18" charset="0"/>
                  <a:sym typeface="Times New Roman" panose="02020603050405020304" pitchFamily="18" charset="0"/>
                </a:rPr>
                <a:t> ở Tam </a:t>
              </a:r>
              <a:r>
                <a:rPr lang="en-US" altLang="en-US" sz="2000" b="1" dirty="0" err="1">
                  <a:latin typeface="Times New Roman" panose="02020603050405020304" pitchFamily="18" charset="0"/>
                  <a:sym typeface="Times New Roman" panose="02020603050405020304" pitchFamily="18" charset="0"/>
                </a:rPr>
                <a:t>Đảo</a:t>
              </a:r>
              <a:endParaRPr lang="en-US" altLang="en-US" sz="1800" dirty="0">
                <a:latin typeface="Arial" panose="020B0604020202020204" pitchFamily="34" charset="0"/>
              </a:endParaRPr>
            </a:p>
          </p:txBody>
        </p:sp>
        <p:pic>
          <p:nvPicPr>
            <p:cNvPr id="8" name="Picture 7">
              <a:extLst>
                <a:ext uri="{FF2B5EF4-FFF2-40B4-BE49-F238E27FC236}">
                  <a16:creationId xmlns:a16="http://schemas.microsoft.com/office/drawing/2014/main" id="{EFE30E67-0E78-0AB3-4156-1D311360B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5639" y="248435"/>
              <a:ext cx="985837" cy="7620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Rounded Rectangular Callout 39">
            <a:extLst>
              <a:ext uri="{FF2B5EF4-FFF2-40B4-BE49-F238E27FC236}">
                <a16:creationId xmlns:a16="http://schemas.microsoft.com/office/drawing/2014/main" id="{A7C35135-02CE-DF2F-49DD-5BD6CE7DA9F7}"/>
              </a:ext>
            </a:extLst>
          </p:cNvPr>
          <p:cNvSpPr>
            <a:spLocks noChangeArrowheads="1"/>
          </p:cNvSpPr>
          <p:nvPr/>
        </p:nvSpPr>
        <p:spPr bwMode="auto">
          <a:xfrm flipH="1">
            <a:off x="9466800" y="349556"/>
            <a:ext cx="2513946" cy="1675132"/>
          </a:xfrm>
          <a:prstGeom prst="wedgeRoundRectCallout">
            <a:avLst>
              <a:gd name="adj1" fmla="val 122103"/>
              <a:gd name="adj2" fmla="val 13641"/>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dirty="0" err="1">
                <a:latin typeface="Times New Roman" panose="02020603050405020304" pitchFamily="18" charset="0"/>
                <a:sym typeface="Times New Roman" panose="02020603050405020304" pitchFamily="18" charset="0"/>
              </a:rPr>
              <a:t>Nghĩa</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quân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mở</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rộng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hoạt</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động</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ra</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các</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trấn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Sơn</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Tây</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và</a:t>
            </a:r>
            <a:r>
              <a:rPr lang="en-US" altLang="en-US" sz="2000" b="1" dirty="0">
                <a:latin typeface="Times New Roman" panose="02020603050405020304" pitchFamily="18" charset="0"/>
                <a:sym typeface="Times New Roman" panose="02020603050405020304" pitchFamily="18" charset="0"/>
              </a:rPr>
              <a:t> </a:t>
            </a:r>
            <a:r>
              <a:rPr lang="en-US" altLang="en-US" sz="2000" b="1" dirty="0" err="1">
                <a:latin typeface="Times New Roman" panose="02020603050405020304" pitchFamily="18" charset="0"/>
                <a:sym typeface="Times New Roman" panose="02020603050405020304" pitchFamily="18" charset="0"/>
              </a:rPr>
              <a:t>Tuyên</a:t>
            </a:r>
            <a:r>
              <a:rPr lang="en-US" altLang="en-US" sz="2000" b="1" dirty="0">
                <a:latin typeface="Times New Roman" panose="02020603050405020304" pitchFamily="18" charset="0"/>
                <a:sym typeface="Times New Roman" panose="02020603050405020304" pitchFamily="18" charset="0"/>
              </a:rPr>
              <a:t> Quang</a:t>
            </a:r>
            <a:endParaRPr lang="en-US" altLang="en-US" sz="1800" dirty="0">
              <a:latin typeface="Arial" panose="020B0604020202020204" pitchFamily="34" charset="0"/>
            </a:endParaRPr>
          </a:p>
        </p:txBody>
      </p:sp>
      <p:cxnSp>
        <p:nvCxnSpPr>
          <p:cNvPr id="15" name="Straight Arrow Connector 14">
            <a:extLst>
              <a:ext uri="{FF2B5EF4-FFF2-40B4-BE49-F238E27FC236}">
                <a16:creationId xmlns:a16="http://schemas.microsoft.com/office/drawing/2014/main" id="{ED224490-CFF7-B1A5-291F-A71EADFF1B67}"/>
              </a:ext>
            </a:extLst>
          </p:cNvPr>
          <p:cNvCxnSpPr>
            <a:cxnSpLocks/>
          </p:cNvCxnSpPr>
          <p:nvPr/>
        </p:nvCxnSpPr>
        <p:spPr>
          <a:xfrm flipH="1">
            <a:off x="7809283" y="1187122"/>
            <a:ext cx="1997092" cy="124562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70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2"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4" grpId="1" bldLvl="0" animBg="1" autoUpdateAnimBg="0"/>
      <p:bldP spid="4" grpId="2" animBg="1"/>
      <p:bldP spid="12" grpId="0" bldLvl="0" animBg="1" autoUpdateAnimBg="0"/>
      <p:bldP spid="10" grpId="0" bldLvl="0" animBg="1" autoUpdateAnimBg="0"/>
      <p:bldP spid="10" grpId="1" bldLvl="0" animBg="1" autoUpdateAnimBg="0"/>
      <p:bldP spid="13" grpId="0" bldLvl="0" animBg="1" autoUpdateAnimBg="0"/>
      <p:bldP spid="13" grpId="1" bldLvl="0" animBg="1" autoUpdateAnimBg="0"/>
      <p:bldP spid="1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9E361E82-9E4A-6B42-FFB0-0723E4B7FAA9}"/>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a:extLst>
              <a:ext uri="{FF2B5EF4-FFF2-40B4-BE49-F238E27FC236}">
                <a16:creationId xmlns:a16="http://schemas.microsoft.com/office/drawing/2014/main" id="{16275D5E-05D1-F667-0261-31F8DC740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1"/>
            <a:ext cx="990600" cy="779463"/>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 Box 17">
            <a:extLst>
              <a:ext uri="{FF2B5EF4-FFF2-40B4-BE49-F238E27FC236}">
                <a16:creationId xmlns:a16="http://schemas.microsoft.com/office/drawing/2014/main" id="{10FB7CC6-696A-B0EF-9D6C-F4AA49EF0FA4}"/>
              </a:ext>
            </a:extLst>
          </p:cNvPr>
          <p:cNvSpPr>
            <a:spLocks noChangeArrowheads="1"/>
          </p:cNvSpPr>
          <p:nvPr/>
        </p:nvSpPr>
        <p:spPr bwMode="auto">
          <a:xfrm>
            <a:off x="1524000" y="6027738"/>
            <a:ext cx="4572000" cy="830262"/>
          </a:xfrm>
          <a:prstGeom prst="rect">
            <a:avLst/>
          </a:prstGeom>
          <a:solidFill>
            <a:srgbClr val="99FF33"/>
          </a:solidFill>
          <a:ln w="9525">
            <a:solidFill>
              <a:srgbClr val="00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2400" b="1">
                <a:latin typeface="Times New Roman" panose="02020603050405020304" pitchFamily="18" charset="0"/>
                <a:sym typeface="Times New Roman" panose="02020603050405020304" pitchFamily="18" charset="0"/>
              </a:rPr>
              <a:t>Khởi nghĩa Nguyễn Hữu Cầu  (1741- 1751</a:t>
            </a:r>
            <a:r>
              <a:rPr lang="en-US" altLang="en-US" sz="2400">
                <a:latin typeface="Times New Roman" panose="02020603050405020304" pitchFamily="18" charset="0"/>
                <a:sym typeface="Times New Roman" panose="02020603050405020304" pitchFamily="18" charset="0"/>
              </a:rPr>
              <a:t>)</a:t>
            </a:r>
            <a:endParaRPr lang="en-US" altLang="en-US" sz="1800">
              <a:latin typeface="Arial" panose="020B0604020202020204" pitchFamily="34" charset="0"/>
            </a:endParaRPr>
          </a:p>
        </p:txBody>
      </p:sp>
      <p:cxnSp>
        <p:nvCxnSpPr>
          <p:cNvPr id="18437" name="Straight Arrow Connector 16">
            <a:extLst>
              <a:ext uri="{FF2B5EF4-FFF2-40B4-BE49-F238E27FC236}">
                <a16:creationId xmlns:a16="http://schemas.microsoft.com/office/drawing/2014/main" id="{2952D5C6-E12D-56C4-ECDC-901D35E8654C}"/>
              </a:ext>
            </a:extLst>
          </p:cNvPr>
          <p:cNvCxnSpPr>
            <a:cxnSpLocks noChangeShapeType="1"/>
          </p:cNvCxnSpPr>
          <p:nvPr/>
        </p:nvCxnSpPr>
        <p:spPr bwMode="auto">
          <a:xfrm rot="10800000">
            <a:off x="4414838" y="2362200"/>
            <a:ext cx="690562" cy="533400"/>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8438" name="Straight Arrow Connector 19">
            <a:extLst>
              <a:ext uri="{FF2B5EF4-FFF2-40B4-BE49-F238E27FC236}">
                <a16:creationId xmlns:a16="http://schemas.microsoft.com/office/drawing/2014/main" id="{087C73BB-A7C2-0080-6978-F0F0377B1DFE}"/>
              </a:ext>
            </a:extLst>
          </p:cNvPr>
          <p:cNvCxnSpPr>
            <a:cxnSpLocks noChangeShapeType="1"/>
          </p:cNvCxnSpPr>
          <p:nvPr/>
        </p:nvCxnSpPr>
        <p:spPr bwMode="auto">
          <a:xfrm rot="16200000" flipV="1">
            <a:off x="4153694" y="2096294"/>
            <a:ext cx="457200" cy="74612"/>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8439" name="Straight Arrow Connector 22">
            <a:extLst>
              <a:ext uri="{FF2B5EF4-FFF2-40B4-BE49-F238E27FC236}">
                <a16:creationId xmlns:a16="http://schemas.microsoft.com/office/drawing/2014/main" id="{5667105C-8BDD-D57E-5413-A0AB10FCD4CA}"/>
              </a:ext>
            </a:extLst>
          </p:cNvPr>
          <p:cNvCxnSpPr>
            <a:cxnSpLocks noChangeShapeType="1"/>
          </p:cNvCxnSpPr>
          <p:nvPr/>
        </p:nvCxnSpPr>
        <p:spPr bwMode="auto">
          <a:xfrm rot="10800000" flipV="1">
            <a:off x="3810000" y="1905000"/>
            <a:ext cx="533400" cy="457200"/>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8440" name="Oval 23">
            <a:extLst>
              <a:ext uri="{FF2B5EF4-FFF2-40B4-BE49-F238E27FC236}">
                <a16:creationId xmlns:a16="http://schemas.microsoft.com/office/drawing/2014/main" id="{EC3829EB-AED9-4BC0-7EB8-780397EE37A3}"/>
              </a:ext>
            </a:extLst>
          </p:cNvPr>
          <p:cNvSpPr>
            <a:spLocks noChangeArrowheads="1"/>
          </p:cNvSpPr>
          <p:nvPr/>
        </p:nvSpPr>
        <p:spPr bwMode="auto">
          <a:xfrm>
            <a:off x="2895600" y="2209800"/>
            <a:ext cx="914400" cy="4572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1800">
              <a:solidFill>
                <a:srgbClr val="FFFFFF"/>
              </a:solidFill>
            </a:endParaRPr>
          </a:p>
        </p:txBody>
      </p:sp>
      <p:cxnSp>
        <p:nvCxnSpPr>
          <p:cNvPr id="18441" name="Straight Arrow Connector 25">
            <a:extLst>
              <a:ext uri="{FF2B5EF4-FFF2-40B4-BE49-F238E27FC236}">
                <a16:creationId xmlns:a16="http://schemas.microsoft.com/office/drawing/2014/main" id="{A853D28F-AA8A-3BDF-E4D7-2E6E114FA185}"/>
              </a:ext>
            </a:extLst>
          </p:cNvPr>
          <p:cNvCxnSpPr>
            <a:cxnSpLocks noChangeShapeType="1"/>
          </p:cNvCxnSpPr>
          <p:nvPr/>
        </p:nvCxnSpPr>
        <p:spPr bwMode="auto">
          <a:xfrm rot="16200000" flipH="1">
            <a:off x="3543300" y="2514600"/>
            <a:ext cx="152400" cy="533400"/>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8442" name="Straight Arrow Connector 27">
            <a:extLst>
              <a:ext uri="{FF2B5EF4-FFF2-40B4-BE49-F238E27FC236}">
                <a16:creationId xmlns:a16="http://schemas.microsoft.com/office/drawing/2014/main" id="{76E94644-BF66-369F-051D-9716CF492402}"/>
              </a:ext>
            </a:extLst>
          </p:cNvPr>
          <p:cNvCxnSpPr>
            <a:cxnSpLocks noChangeShapeType="1"/>
          </p:cNvCxnSpPr>
          <p:nvPr/>
        </p:nvCxnSpPr>
        <p:spPr bwMode="auto">
          <a:xfrm rot="5400000">
            <a:off x="3505200" y="2895600"/>
            <a:ext cx="533400" cy="228600"/>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8443" name="Straight Arrow Connector 29">
            <a:extLst>
              <a:ext uri="{FF2B5EF4-FFF2-40B4-BE49-F238E27FC236}">
                <a16:creationId xmlns:a16="http://schemas.microsoft.com/office/drawing/2014/main" id="{B7695B0D-22D3-20E5-CBA5-A947ED068DC9}"/>
              </a:ext>
            </a:extLst>
          </p:cNvPr>
          <p:cNvCxnSpPr>
            <a:cxnSpLocks noChangeShapeType="1"/>
          </p:cNvCxnSpPr>
          <p:nvPr/>
        </p:nvCxnSpPr>
        <p:spPr bwMode="auto">
          <a:xfrm rot="5400000">
            <a:off x="3314700" y="3543300"/>
            <a:ext cx="609600" cy="76200"/>
          </a:xfrm>
          <a:prstGeom prst="straightConnector1">
            <a:avLst/>
          </a:prstGeom>
          <a:noFill/>
          <a:ln w="571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8444" name="Rounded Rectangular Callout 34">
            <a:extLst>
              <a:ext uri="{FF2B5EF4-FFF2-40B4-BE49-F238E27FC236}">
                <a16:creationId xmlns:a16="http://schemas.microsoft.com/office/drawing/2014/main" id="{4EC486E4-A5E5-A3B0-DEEB-8DF25C4E8B46}"/>
              </a:ext>
            </a:extLst>
          </p:cNvPr>
          <p:cNvSpPr>
            <a:spLocks noChangeArrowheads="1"/>
          </p:cNvSpPr>
          <p:nvPr/>
        </p:nvSpPr>
        <p:spPr bwMode="auto">
          <a:xfrm>
            <a:off x="4572000" y="152400"/>
            <a:ext cx="1447800" cy="1295400"/>
          </a:xfrm>
          <a:prstGeom prst="wedgeRoundRectCallout">
            <a:avLst>
              <a:gd name="adj1" fmla="val -58218"/>
              <a:gd name="adj2" fmla="val 124398"/>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a:latin typeface="Times New Roman" panose="02020603050405020304" pitchFamily="18" charset="0"/>
                <a:sym typeface="Times New Roman" panose="02020603050405020304" pitchFamily="18" charset="0"/>
              </a:rPr>
              <a:t>Xuất phát từ Đồ Sơn (Hải Phòng)</a:t>
            </a:r>
            <a:endParaRPr lang="en-US" altLang="en-US" sz="1800">
              <a:latin typeface="Arial" panose="020B0604020202020204" pitchFamily="34" charset="0"/>
            </a:endParaRPr>
          </a:p>
        </p:txBody>
      </p:sp>
      <p:sp>
        <p:nvSpPr>
          <p:cNvPr id="18445" name="Rounded Rectangular Callout 35">
            <a:extLst>
              <a:ext uri="{FF2B5EF4-FFF2-40B4-BE49-F238E27FC236}">
                <a16:creationId xmlns:a16="http://schemas.microsoft.com/office/drawing/2014/main" id="{B4CB19E1-875A-30B4-3214-19E8BD10CF68}"/>
              </a:ext>
            </a:extLst>
          </p:cNvPr>
          <p:cNvSpPr>
            <a:spLocks noChangeArrowheads="1"/>
          </p:cNvSpPr>
          <p:nvPr/>
        </p:nvSpPr>
        <p:spPr bwMode="auto">
          <a:xfrm>
            <a:off x="4572000" y="152400"/>
            <a:ext cx="1447800" cy="1295400"/>
          </a:xfrm>
          <a:prstGeom prst="wedgeRoundRectCallout">
            <a:avLst>
              <a:gd name="adj1" fmla="val -65019"/>
              <a:gd name="adj2" fmla="val 84218"/>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a:latin typeface="Times New Roman" panose="02020603050405020304" pitchFamily="18" charset="0"/>
                <a:sym typeface="Times New Roman" panose="02020603050405020304" pitchFamily="18" charset="0"/>
              </a:rPr>
              <a:t>Chuyển lên Kinh Bắc</a:t>
            </a:r>
            <a:endParaRPr lang="en-US" altLang="en-US" sz="1800">
              <a:latin typeface="Arial" panose="020B0604020202020204" pitchFamily="34" charset="0"/>
            </a:endParaRPr>
          </a:p>
        </p:txBody>
      </p:sp>
      <p:sp>
        <p:nvSpPr>
          <p:cNvPr id="18446" name="Rounded Rectangular Callout 36">
            <a:extLst>
              <a:ext uri="{FF2B5EF4-FFF2-40B4-BE49-F238E27FC236}">
                <a16:creationId xmlns:a16="http://schemas.microsoft.com/office/drawing/2014/main" id="{AFCDD642-035A-B211-91A3-8D2B40C8D36D}"/>
              </a:ext>
            </a:extLst>
          </p:cNvPr>
          <p:cNvSpPr>
            <a:spLocks noChangeArrowheads="1"/>
          </p:cNvSpPr>
          <p:nvPr/>
        </p:nvSpPr>
        <p:spPr bwMode="auto">
          <a:xfrm>
            <a:off x="4495800" y="152400"/>
            <a:ext cx="1447800" cy="1600200"/>
          </a:xfrm>
          <a:prstGeom prst="wedgeRoundRectCallout">
            <a:avLst>
              <a:gd name="adj1" fmla="val -115546"/>
              <a:gd name="adj2" fmla="val 87630"/>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a:latin typeface="Times New Roman" panose="02020603050405020304" pitchFamily="18" charset="0"/>
                <a:sym typeface="Times New Roman" panose="02020603050405020304" pitchFamily="18" charset="0"/>
              </a:rPr>
              <a:t>Uy hiếp Kinh thành Thăng Long</a:t>
            </a:r>
            <a:endParaRPr lang="en-US" altLang="en-US" sz="1800">
              <a:latin typeface="Arial" panose="020B0604020202020204" pitchFamily="34" charset="0"/>
            </a:endParaRPr>
          </a:p>
        </p:txBody>
      </p:sp>
      <p:sp>
        <p:nvSpPr>
          <p:cNvPr id="18447" name="Rounded Rectangular Callout 37">
            <a:extLst>
              <a:ext uri="{FF2B5EF4-FFF2-40B4-BE49-F238E27FC236}">
                <a16:creationId xmlns:a16="http://schemas.microsoft.com/office/drawing/2014/main" id="{34A3C893-A022-9584-8DDA-E6C88C9B7F2F}"/>
              </a:ext>
            </a:extLst>
          </p:cNvPr>
          <p:cNvSpPr>
            <a:spLocks noChangeArrowheads="1"/>
          </p:cNvSpPr>
          <p:nvPr/>
        </p:nvSpPr>
        <p:spPr bwMode="auto">
          <a:xfrm>
            <a:off x="4648200" y="76200"/>
            <a:ext cx="1371600" cy="1981200"/>
          </a:xfrm>
          <a:prstGeom prst="wedgeRoundRectCallout">
            <a:avLst>
              <a:gd name="adj1" fmla="val -100157"/>
              <a:gd name="adj2" fmla="val 86921"/>
              <a:gd name="adj3" fmla="val 16667"/>
            </a:avLst>
          </a:prstGeom>
          <a:solidFill>
            <a:schemeClr val="bg1"/>
          </a:solidFill>
          <a:ln w="254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000" b="1">
                <a:latin typeface="Times New Roman" panose="02020603050405020304" pitchFamily="18" charset="0"/>
                <a:sym typeface="Times New Roman" panose="02020603050405020304" pitchFamily="18" charset="0"/>
              </a:rPr>
              <a:t>Xuống Sơn Nam, vào Thanh Hóa, Nghệ An</a:t>
            </a:r>
            <a:endParaRPr lang="en-US" altLang="en-US" sz="1800">
              <a:latin typeface="Arial" panose="020B0604020202020204" pitchFamily="34" charset="0"/>
            </a:endParaRPr>
          </a:p>
        </p:txBody>
      </p:sp>
      <p:sp>
        <p:nvSpPr>
          <p:cNvPr id="18448" name="Rectangle 1">
            <a:extLst>
              <a:ext uri="{FF2B5EF4-FFF2-40B4-BE49-F238E27FC236}">
                <a16:creationId xmlns:a16="http://schemas.microsoft.com/office/drawing/2014/main" id="{47E939E5-8C35-38A5-4713-28EC0559EA5B}"/>
              </a:ext>
            </a:extLst>
          </p:cNvPr>
          <p:cNvSpPr>
            <a:spLocks noChangeArrowheads="1"/>
          </p:cNvSpPr>
          <p:nvPr/>
        </p:nvSpPr>
        <p:spPr bwMode="auto">
          <a:xfrm>
            <a:off x="6248400" y="213868"/>
            <a:ext cx="5527288" cy="3539430"/>
          </a:xfrm>
          <a:prstGeom prst="rect">
            <a:avLst/>
          </a:prstGeom>
          <a:solidFill>
            <a:schemeClr val="bg1"/>
          </a:solidFill>
          <a:ln w="9525">
            <a:solidFill>
              <a:srgbClr val="00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b="1" dirty="0">
                <a:latin typeface="Times New Roman" panose="02020603050405020304" pitchFamily="18" charset="0"/>
                <a:cs typeface="Times New Roman" panose="02020603050405020304" pitchFamily="18" charset="0"/>
              </a:rPr>
              <a:t>Nguyễn </a:t>
            </a:r>
            <a:r>
              <a:rPr lang="en-US" altLang="en-US" b="1" dirty="0" err="1">
                <a:latin typeface="Times New Roman" panose="02020603050405020304" pitchFamily="18" charset="0"/>
                <a:cs typeface="Times New Roman" panose="02020603050405020304" pitchFamily="18" charset="0"/>
              </a:rPr>
              <a:t>Hữu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hlinkClick r:id="rId4" tooltip="1751"/>
              </a:rPr>
              <a:t>1751</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người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huyện</a:t>
            </a:r>
            <a:r>
              <a:rPr lang="en-US" altLang="en-US"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hlinkClick r:id="rId5" tooltip="Thanh Hà"/>
              </a:rPr>
              <a:t>Thanh </a:t>
            </a:r>
            <a:r>
              <a:rPr lang="en-US" altLang="en-US" dirty="0" err="1">
                <a:latin typeface="Times New Roman" panose="02020603050405020304" pitchFamily="18" charset="0"/>
                <a:cs typeface="Times New Roman" panose="02020603050405020304" pitchFamily="18" charset="0"/>
                <a:hlinkClick r:id="rId5" tooltip="Thanh Hà"/>
              </a:rPr>
              <a:t>Hà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hlinkClick r:id="rId6" tooltip="Hải Dương"/>
              </a:rPr>
              <a:t>Hải</a:t>
            </a:r>
            <a:r>
              <a:rPr lang="en-US" altLang="en-US" dirty="0">
                <a:latin typeface="Times New Roman" panose="02020603050405020304" pitchFamily="18" charset="0"/>
                <a:cs typeface="Times New Roman" panose="02020603050405020304" pitchFamily="18" charset="0"/>
                <a:hlinkClick r:id="rId6" tooltip="Hải Dương"/>
              </a:rPr>
              <a:t> </a:t>
            </a:r>
            <a:r>
              <a:rPr lang="en-US" altLang="en-US" dirty="0" err="1">
                <a:latin typeface="Times New Roman" panose="02020603050405020304" pitchFamily="18" charset="0"/>
                <a:cs typeface="Times New Roman" panose="02020603050405020304" pitchFamily="18" charset="0"/>
                <a:hlinkClick r:id="rId6" tooltip="Hải Dương"/>
              </a:rPr>
              <a:t>Dương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hlinkClick r:id="rId7" tooltip="Việt Nam"/>
              </a:rPr>
              <a:t>Việt</a:t>
            </a:r>
            <a:r>
              <a:rPr lang="en-US" altLang="en-US" dirty="0">
                <a:latin typeface="Times New Roman" panose="02020603050405020304" pitchFamily="18" charset="0"/>
                <a:cs typeface="Times New Roman" panose="02020603050405020304" pitchFamily="18" charset="0"/>
                <a:hlinkClick r:id="rId7" tooltip="Việt Nam"/>
              </a:rPr>
              <a:t> Nam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Xuất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nghèo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kiêm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võ</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lội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giỏi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gọi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quận</a:t>
            </a:r>
            <a:r>
              <a:rPr lang="en-US" altLang="en-US" dirty="0">
                <a:latin typeface="Times New Roman" panose="02020603050405020304" pitchFamily="18" charset="0"/>
                <a:cs typeface="Times New Roman" panose="02020603050405020304" pitchFamily="18" charset="0"/>
              </a:rPr>
              <a:t> He</a:t>
            </a:r>
          </a:p>
        </p:txBody>
      </p:sp>
      <p:sp>
        <p:nvSpPr>
          <p:cNvPr id="18449" name="Rectangle 17">
            <a:extLst>
              <a:ext uri="{FF2B5EF4-FFF2-40B4-BE49-F238E27FC236}">
                <a16:creationId xmlns:a16="http://schemas.microsoft.com/office/drawing/2014/main" id="{E8E41F50-231E-392E-0602-0782F6BAC3BF}"/>
              </a:ext>
            </a:extLst>
          </p:cNvPr>
          <p:cNvSpPr>
            <a:spLocks noChangeArrowheads="1"/>
          </p:cNvSpPr>
          <p:nvPr/>
        </p:nvSpPr>
        <p:spPr bwMode="auto">
          <a:xfrm>
            <a:off x="6172199" y="3675063"/>
            <a:ext cx="5527287" cy="2308324"/>
          </a:xfrm>
          <a:prstGeom prst="rect">
            <a:avLst/>
          </a:prstGeom>
          <a:solidFill>
            <a:schemeClr val="bg1"/>
          </a:solidFill>
          <a:ln w="9525">
            <a:solidFill>
              <a:srgbClr val="EA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3600" dirty="0">
                <a:latin typeface="Times New Roman" panose="02020603050405020304" pitchFamily="18" charset="0"/>
                <a:sym typeface="Times New Roman" panose="02020603050405020304" pitchFamily="18" charset="0"/>
              </a:rPr>
              <a:t>-&gt; </a:t>
            </a:r>
            <a:r>
              <a:rPr lang="en-US" altLang="en-US" sz="3600" b="1" i="1" dirty="0" err="1">
                <a:latin typeface="Times New Roman" panose="02020603050405020304" pitchFamily="18" charset="0"/>
                <a:sym typeface="Times New Roman" panose="02020603050405020304" pitchFamily="18" charset="0"/>
              </a:rPr>
              <a:t>là</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cuộc</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đấu</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tranh</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tiêu</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biểu</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nhất</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cho</a:t>
            </a:r>
            <a:r>
              <a:rPr lang="en-US" altLang="en-US" sz="3600" b="1" i="1" dirty="0">
                <a:latin typeface="Times New Roman" panose="02020603050405020304" pitchFamily="18" charset="0"/>
                <a:sym typeface="Times New Roman" panose="02020603050405020304" pitchFamily="18" charset="0"/>
              </a:rPr>
              <a:t> ý </a:t>
            </a:r>
            <a:r>
              <a:rPr lang="en-US" altLang="en-US" sz="3600" b="1" i="1" dirty="0" err="1">
                <a:latin typeface="Times New Roman" panose="02020603050405020304" pitchFamily="18" charset="0"/>
                <a:sym typeface="Times New Roman" panose="02020603050405020304" pitchFamily="18" charset="0"/>
              </a:rPr>
              <a:t>chí</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nguyện</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vọng</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và</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khí</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thế</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của</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nhân</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dân</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lúc</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bấy</a:t>
            </a:r>
            <a:r>
              <a:rPr lang="en-US" altLang="en-US" sz="3600" b="1" i="1" dirty="0">
                <a:latin typeface="Times New Roman" panose="02020603050405020304" pitchFamily="18" charset="0"/>
                <a:sym typeface="Times New Roman" panose="02020603050405020304" pitchFamily="18" charset="0"/>
              </a:rPr>
              <a:t> </a:t>
            </a:r>
            <a:r>
              <a:rPr lang="en-US" altLang="en-US" sz="3600" b="1" i="1" dirty="0" err="1">
                <a:latin typeface="Times New Roman" panose="02020603050405020304" pitchFamily="18" charset="0"/>
                <a:sym typeface="Times New Roman" panose="02020603050405020304" pitchFamily="18" charset="0"/>
              </a:rPr>
              <a:t>giờ</a:t>
            </a:r>
            <a:endParaRPr lang="en-US" altLang="en-US" sz="36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p:cTn id="7" dur="1000" fill="hold"/>
                                        <p:tgtEl>
                                          <p:spTgt spid="18448"/>
                                        </p:tgtEl>
                                        <p:attrNameLst>
                                          <p:attrName>ppt_x</p:attrName>
                                        </p:attrNameLst>
                                      </p:cBhvr>
                                      <p:tavLst>
                                        <p:tav tm="0">
                                          <p:val>
                                            <p:strVal val="#ppt_x-.2"/>
                                          </p:val>
                                        </p:tav>
                                        <p:tav tm="100000">
                                          <p:val>
                                            <p:strVal val="#ppt_x"/>
                                          </p:val>
                                        </p:tav>
                                      </p:tavLst>
                                    </p:anim>
                                    <p:anim calcmode="lin" valueType="num">
                                      <p:cBhvr>
                                        <p:cTn id="8" dur="1000" fill="hold"/>
                                        <p:tgtEl>
                                          <p:spTgt spid="18448"/>
                                        </p:tgtEl>
                                        <p:attrNameLst>
                                          <p:attrName>ppt_y</p:attrName>
                                        </p:attrNameLst>
                                      </p:cBhvr>
                                      <p:tavLst>
                                        <p:tav tm="0">
                                          <p:val>
                                            <p:strVal val="#ppt_y"/>
                                          </p:val>
                                        </p:tav>
                                        <p:tav tm="100000">
                                          <p:val>
                                            <p:strVal val="#ppt_y"/>
                                          </p:val>
                                        </p:tav>
                                      </p:tavLst>
                                    </p:anim>
                                    <p:animEffect prLst="gradientSize: 0.1">
                                      <p:cBhvr>
                                        <p:cTn id="9" dur="1000"/>
                                        <p:tgtEl>
                                          <p:spTgt spid="184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8435"/>
                                        </p:tgtEl>
                                        <p:attrNameLst>
                                          <p:attrName>style.visibility</p:attrName>
                                        </p:attrNameLst>
                                      </p:cBhvr>
                                      <p:to>
                                        <p:strVal val="visible"/>
                                      </p:to>
                                    </p:set>
                                    <p:animEffect>
                                      <p:cBhvr>
                                        <p:cTn id="14" dur="500"/>
                                        <p:tgtEl>
                                          <p:spTgt spid="18435"/>
                                        </p:tgtEl>
                                      </p:cBhvr>
                                    </p:animEffect>
                                  </p:childTnLst>
                                </p:cTn>
                              </p:par>
                              <p:par>
                                <p:cTn id="15" presetID="1" presetClass="exit" presetSubtype="0" fill="hold" nodeType="withEffect">
                                  <p:stCondLst>
                                    <p:cond delay="0"/>
                                  </p:stCondLst>
                                  <p:childTnLst>
                                    <p:set>
                                      <p:cBhvr>
                                        <p:cTn id="16" dur="1" fill="hold">
                                          <p:stCondLst>
                                            <p:cond delay="0"/>
                                          </p:stCondLst>
                                        </p:cTn>
                                        <p:tgtEl>
                                          <p:spTgt spid="1844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18444"/>
                                        </p:tgtEl>
                                        <p:attrNameLst>
                                          <p:attrName>style.visibility</p:attrName>
                                        </p:attrNameLst>
                                      </p:cBhvr>
                                      <p:to>
                                        <p:strVal val="visible"/>
                                      </p:to>
                                    </p:set>
                                    <p:animEffect>
                                      <p:cBhvr>
                                        <p:cTn id="21" dur="500"/>
                                        <p:tgtEl>
                                          <p:spTgt spid="18444"/>
                                        </p:tgtEl>
                                      </p:cBhvr>
                                    </p:animEffect>
                                  </p:childTnLst>
                                </p:cTn>
                              </p:par>
                              <p:par>
                                <p:cTn id="22" presetID="5" presetClass="entr" presetSubtype="10" fill="hold" nodeType="withEffect">
                                  <p:stCondLst>
                                    <p:cond delay="0"/>
                                  </p:stCondLst>
                                  <p:childTnLst>
                                    <p:set>
                                      <p:cBhvr>
                                        <p:cTn id="23" dur="1" fill="hold">
                                          <p:stCondLst>
                                            <p:cond delay="0"/>
                                          </p:stCondLst>
                                        </p:cTn>
                                        <p:tgtEl>
                                          <p:spTgt spid="18437"/>
                                        </p:tgtEl>
                                        <p:attrNameLst>
                                          <p:attrName>style.visibility</p:attrName>
                                        </p:attrNameLst>
                                      </p:cBhvr>
                                      <p:to>
                                        <p:strVal val="visible"/>
                                      </p:to>
                                    </p:set>
                                    <p:animEffect>
                                      <p:cBhvr>
                                        <p:cTn id="24" dur="500"/>
                                        <p:tgtEl>
                                          <p:spTgt spid="1843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18438"/>
                                        </p:tgtEl>
                                        <p:attrNameLst>
                                          <p:attrName>style.visibility</p:attrName>
                                        </p:attrNameLst>
                                      </p:cBhvr>
                                      <p:to>
                                        <p:strVal val="visible"/>
                                      </p:to>
                                    </p:set>
                                    <p:animEffect>
                                      <p:cBhvr>
                                        <p:cTn id="29" dur="500"/>
                                        <p:tgtEl>
                                          <p:spTgt spid="18438"/>
                                        </p:tgtEl>
                                      </p:cBhvr>
                                    </p:animEffect>
                                  </p:childTnLst>
                                </p:cTn>
                              </p:par>
                              <p:par>
                                <p:cTn id="30" presetID="1" presetClass="exit" presetSubtype="0" fill="hold" nodeType="withEffect">
                                  <p:stCondLst>
                                    <p:cond delay="0"/>
                                  </p:stCondLst>
                                  <p:childTnLst>
                                    <p:set>
                                      <p:cBhvr>
                                        <p:cTn id="31" dur="1" fill="hold">
                                          <p:stCondLst>
                                            <p:cond delay="0"/>
                                          </p:stCondLst>
                                        </p:cTn>
                                        <p:tgtEl>
                                          <p:spTgt spid="18444"/>
                                        </p:tgtEl>
                                        <p:attrNameLst>
                                          <p:attrName>style.visibility</p:attrName>
                                        </p:attrNameLst>
                                      </p:cBhvr>
                                      <p:to>
                                        <p:strVal val="hidden"/>
                                      </p:to>
                                    </p:set>
                                  </p:childTnLst>
                                </p:cTn>
                              </p:par>
                              <p:par>
                                <p:cTn id="32" presetID="16" presetClass="entr" presetSubtype="26" fill="hold" nodeType="withEffect">
                                  <p:stCondLst>
                                    <p:cond delay="0"/>
                                  </p:stCondLst>
                                  <p:childTnLst>
                                    <p:set>
                                      <p:cBhvr>
                                        <p:cTn id="33" dur="1" fill="hold">
                                          <p:stCondLst>
                                            <p:cond delay="0"/>
                                          </p:stCondLst>
                                        </p:cTn>
                                        <p:tgtEl>
                                          <p:spTgt spid="18445"/>
                                        </p:tgtEl>
                                        <p:attrNameLst>
                                          <p:attrName>style.visibility</p:attrName>
                                        </p:attrNameLst>
                                      </p:cBhvr>
                                      <p:to>
                                        <p:strVal val="visible"/>
                                      </p:to>
                                    </p:set>
                                    <p:animEffect>
                                      <p:cBhvr>
                                        <p:cTn id="34" dur="500"/>
                                        <p:tgtEl>
                                          <p:spTgt spid="1844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18439"/>
                                        </p:tgtEl>
                                        <p:attrNameLst>
                                          <p:attrName>style.visibility</p:attrName>
                                        </p:attrNameLst>
                                      </p:cBhvr>
                                      <p:to>
                                        <p:strVal val="visible"/>
                                      </p:to>
                                    </p:set>
                                    <p:animEffect>
                                      <p:cBhvr>
                                        <p:cTn id="39" dur="500"/>
                                        <p:tgtEl>
                                          <p:spTgt spid="18439"/>
                                        </p:tgtEl>
                                      </p:cBhvr>
                                    </p:animEffect>
                                  </p:childTnLst>
                                </p:cTn>
                              </p:par>
                              <p:par>
                                <p:cTn id="40" presetID="1" presetClass="exit" presetSubtype="0" fill="hold" nodeType="withEffect">
                                  <p:stCondLst>
                                    <p:cond delay="0"/>
                                  </p:stCondLst>
                                  <p:childTnLst>
                                    <p:set>
                                      <p:cBhvr>
                                        <p:cTn id="41" dur="1" fill="hold">
                                          <p:stCondLst>
                                            <p:cond delay="0"/>
                                          </p:stCondLst>
                                        </p:cTn>
                                        <p:tgtEl>
                                          <p:spTgt spid="18445"/>
                                        </p:tgtEl>
                                        <p:attrNameLst>
                                          <p:attrName>style.visibility</p:attrName>
                                        </p:attrNameLst>
                                      </p:cBhvr>
                                      <p:to>
                                        <p:strVal val="hidden"/>
                                      </p:to>
                                    </p:set>
                                  </p:childTnLst>
                                </p:cTn>
                              </p:par>
                            </p:childTnLst>
                          </p:cTn>
                        </p:par>
                        <p:par>
                          <p:cTn id="42" fill="hold" nodeType="afterGroup">
                            <p:stCondLst>
                              <p:cond delay="500"/>
                            </p:stCondLst>
                            <p:childTnLst>
                              <p:par>
                                <p:cTn id="43" presetID="4" presetClass="entr" presetSubtype="16" repeatCount="3000" fill="hold" nodeType="afterEffect">
                                  <p:stCondLst>
                                    <p:cond delay="0"/>
                                  </p:stCondLst>
                                  <p:childTnLst>
                                    <p:set>
                                      <p:cBhvr>
                                        <p:cTn id="44" dur="1" fill="hold">
                                          <p:stCondLst>
                                            <p:cond delay="0"/>
                                          </p:stCondLst>
                                        </p:cTn>
                                        <p:tgtEl>
                                          <p:spTgt spid="18440"/>
                                        </p:tgtEl>
                                        <p:attrNameLst>
                                          <p:attrName>style.visibility</p:attrName>
                                        </p:attrNameLst>
                                      </p:cBhvr>
                                      <p:to>
                                        <p:strVal val="visible"/>
                                      </p:to>
                                    </p:set>
                                    <p:animEffect>
                                      <p:cBhvr>
                                        <p:cTn id="45" dur="500"/>
                                        <p:tgtEl>
                                          <p:spTgt spid="18440"/>
                                        </p:tgtEl>
                                      </p:cBhvr>
                                    </p:animEffect>
                                  </p:childTnLst>
                                </p:cTn>
                              </p:par>
                              <p:par>
                                <p:cTn id="46" presetID="16" presetClass="entr" presetSubtype="26" fill="hold" nodeType="withEffect">
                                  <p:stCondLst>
                                    <p:cond delay="0"/>
                                  </p:stCondLst>
                                  <p:childTnLst>
                                    <p:set>
                                      <p:cBhvr>
                                        <p:cTn id="47" dur="1" fill="hold">
                                          <p:stCondLst>
                                            <p:cond delay="0"/>
                                          </p:stCondLst>
                                        </p:cTn>
                                        <p:tgtEl>
                                          <p:spTgt spid="18446"/>
                                        </p:tgtEl>
                                        <p:attrNameLst>
                                          <p:attrName>style.visibility</p:attrName>
                                        </p:attrNameLst>
                                      </p:cBhvr>
                                      <p:to>
                                        <p:strVal val="visible"/>
                                      </p:to>
                                    </p:set>
                                    <p:animEffect>
                                      <p:cBhvr>
                                        <p:cTn id="48" dur="500"/>
                                        <p:tgtEl>
                                          <p:spTgt spid="1844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18441"/>
                                        </p:tgtEl>
                                        <p:attrNameLst>
                                          <p:attrName>style.visibility</p:attrName>
                                        </p:attrNameLst>
                                      </p:cBhvr>
                                      <p:to>
                                        <p:strVal val="visible"/>
                                      </p:to>
                                    </p:set>
                                    <p:animEffect>
                                      <p:cBhvr>
                                        <p:cTn id="53" dur="500"/>
                                        <p:tgtEl>
                                          <p:spTgt spid="18441"/>
                                        </p:tgtEl>
                                      </p:cBhvr>
                                    </p:animEffect>
                                  </p:childTnLst>
                                </p:cTn>
                              </p:par>
                              <p:par>
                                <p:cTn id="54" presetID="1" presetClass="exit" presetSubtype="0" fill="hold" nodeType="withEffect">
                                  <p:stCondLst>
                                    <p:cond delay="0"/>
                                  </p:stCondLst>
                                  <p:childTnLst>
                                    <p:set>
                                      <p:cBhvr>
                                        <p:cTn id="55" dur="1" fill="hold">
                                          <p:stCondLst>
                                            <p:cond delay="0"/>
                                          </p:stCondLst>
                                        </p:cTn>
                                        <p:tgtEl>
                                          <p:spTgt spid="18446"/>
                                        </p:tgtEl>
                                        <p:attrNameLst>
                                          <p:attrName>style.visibility</p:attrName>
                                        </p:attrNameLst>
                                      </p:cBhvr>
                                      <p:to>
                                        <p:strVal val="hidden"/>
                                      </p:to>
                                    </p:set>
                                  </p:childTnLst>
                                </p:cTn>
                              </p:par>
                              <p:par>
                                <p:cTn id="56" presetID="16" presetClass="entr" presetSubtype="26" fill="hold" nodeType="withEffect">
                                  <p:stCondLst>
                                    <p:cond delay="0"/>
                                  </p:stCondLst>
                                  <p:childTnLst>
                                    <p:set>
                                      <p:cBhvr>
                                        <p:cTn id="57" dur="1" fill="hold">
                                          <p:stCondLst>
                                            <p:cond delay="0"/>
                                          </p:stCondLst>
                                        </p:cTn>
                                        <p:tgtEl>
                                          <p:spTgt spid="18447"/>
                                        </p:tgtEl>
                                        <p:attrNameLst>
                                          <p:attrName>style.visibility</p:attrName>
                                        </p:attrNameLst>
                                      </p:cBhvr>
                                      <p:to>
                                        <p:strVal val="visible"/>
                                      </p:to>
                                    </p:set>
                                    <p:animEffect>
                                      <p:cBhvr>
                                        <p:cTn id="58" dur="500"/>
                                        <p:tgtEl>
                                          <p:spTgt spid="184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6" fill="hold" nodeType="clickEffect">
                                  <p:stCondLst>
                                    <p:cond delay="0"/>
                                  </p:stCondLst>
                                  <p:childTnLst>
                                    <p:set>
                                      <p:cBhvr>
                                        <p:cTn id="62" dur="1" fill="hold">
                                          <p:stCondLst>
                                            <p:cond delay="0"/>
                                          </p:stCondLst>
                                        </p:cTn>
                                        <p:tgtEl>
                                          <p:spTgt spid="18442"/>
                                        </p:tgtEl>
                                        <p:attrNameLst>
                                          <p:attrName>style.visibility</p:attrName>
                                        </p:attrNameLst>
                                      </p:cBhvr>
                                      <p:to>
                                        <p:strVal val="visible"/>
                                      </p:to>
                                    </p:set>
                                    <p:animEffect>
                                      <p:cBhvr>
                                        <p:cTn id="63" dur="500"/>
                                        <p:tgtEl>
                                          <p:spTgt spid="18442"/>
                                        </p:tgtEl>
                                      </p:cBhvr>
                                    </p:animEffect>
                                  </p:childTnLst>
                                </p:cTn>
                              </p:par>
                            </p:childTnLst>
                          </p:cTn>
                        </p:par>
                        <p:par>
                          <p:cTn id="64" fill="hold" nodeType="afterGroup">
                            <p:stCondLst>
                              <p:cond delay="500"/>
                            </p:stCondLst>
                            <p:childTnLst>
                              <p:par>
                                <p:cTn id="65" presetID="16" presetClass="entr" presetSubtype="26" fill="hold" nodeType="afterEffect">
                                  <p:stCondLst>
                                    <p:cond delay="0"/>
                                  </p:stCondLst>
                                  <p:childTnLst>
                                    <p:set>
                                      <p:cBhvr>
                                        <p:cTn id="66" dur="1" fill="hold">
                                          <p:stCondLst>
                                            <p:cond delay="0"/>
                                          </p:stCondLst>
                                        </p:cTn>
                                        <p:tgtEl>
                                          <p:spTgt spid="18443"/>
                                        </p:tgtEl>
                                        <p:attrNameLst>
                                          <p:attrName>style.visibility</p:attrName>
                                        </p:attrNameLst>
                                      </p:cBhvr>
                                      <p:to>
                                        <p:strVal val="visible"/>
                                      </p:to>
                                    </p:set>
                                    <p:animEffect>
                                      <p:cBhvr>
                                        <p:cTn id="67" dur="500"/>
                                        <p:tgtEl>
                                          <p:spTgt spid="18443"/>
                                        </p:tgtEl>
                                      </p:cBhvr>
                                    </p:animEffect>
                                  </p:childTnLst>
                                </p:cTn>
                              </p:par>
                              <p:par>
                                <p:cTn id="68" presetID="1" presetClass="exit" presetSubtype="0" fill="hold" nodeType="withEffect">
                                  <p:stCondLst>
                                    <p:cond delay="0"/>
                                  </p:stCondLst>
                                  <p:childTnLst>
                                    <p:set>
                                      <p:cBhvr>
                                        <p:cTn id="69" dur="1" fill="hold">
                                          <p:stCondLst>
                                            <p:cond delay="0"/>
                                          </p:stCondLst>
                                        </p:cTn>
                                        <p:tgtEl>
                                          <p:spTgt spid="18447"/>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9" presetClass="entr" presetSubtype="0" fill="hold" nodeType="clickEffect">
                                  <p:stCondLst>
                                    <p:cond delay="0"/>
                                  </p:stCondLst>
                                  <p:childTnLst>
                                    <p:set>
                                      <p:cBhvr>
                                        <p:cTn id="73" dur="1" fill="hold">
                                          <p:stCondLst>
                                            <p:cond delay="0"/>
                                          </p:stCondLst>
                                        </p:cTn>
                                        <p:tgtEl>
                                          <p:spTgt spid="18449"/>
                                        </p:tgtEl>
                                        <p:attrNameLst>
                                          <p:attrName>style.visibility</p:attrName>
                                        </p:attrNameLst>
                                      </p:cBhvr>
                                      <p:to>
                                        <p:strVal val="visible"/>
                                      </p:to>
                                    </p:set>
                                    <p:anim calcmode="lin" valueType="num">
                                      <p:cBhvr>
                                        <p:cTn id="74" dur="1000" fill="hold"/>
                                        <p:tgtEl>
                                          <p:spTgt spid="18449"/>
                                        </p:tgtEl>
                                        <p:attrNameLst>
                                          <p:attrName>ppt_x</p:attrName>
                                        </p:attrNameLst>
                                      </p:cBhvr>
                                      <p:tavLst>
                                        <p:tav tm="0">
                                          <p:val>
                                            <p:strVal val="#ppt_x-.2"/>
                                          </p:val>
                                        </p:tav>
                                        <p:tav tm="100000">
                                          <p:val>
                                            <p:strVal val="#ppt_x"/>
                                          </p:val>
                                        </p:tav>
                                      </p:tavLst>
                                    </p:anim>
                                    <p:anim calcmode="lin" valueType="num">
                                      <p:cBhvr>
                                        <p:cTn id="75" dur="1000" fill="hold"/>
                                        <p:tgtEl>
                                          <p:spTgt spid="18449"/>
                                        </p:tgtEl>
                                        <p:attrNameLst>
                                          <p:attrName>ppt_y</p:attrName>
                                        </p:attrNameLst>
                                      </p:cBhvr>
                                      <p:tavLst>
                                        <p:tav tm="0">
                                          <p:val>
                                            <p:strVal val="#ppt_y"/>
                                          </p:val>
                                        </p:tav>
                                        <p:tav tm="100000">
                                          <p:val>
                                            <p:strVal val="#ppt_y"/>
                                          </p:val>
                                        </p:tav>
                                      </p:tavLst>
                                    </p:anim>
                                    <p:animEffect prLst="gradientSize: 0.1">
                                      <p:cBhvr>
                                        <p:cTn id="76" dur="1000"/>
                                        <p:tgtEl>
                                          <p:spTgt spid="18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P spid="18439" grpId="0" animBg="1"/>
      <p:bldP spid="18440" grpId="0" bldLvl="0" animBg="1" autoUpdateAnimBg="0"/>
      <p:bldP spid="18441" grpId="0" animBg="1"/>
      <p:bldP spid="18442" grpId="0" animBg="1"/>
      <p:bldP spid="18443" grpId="0" animBg="1"/>
      <p:bldP spid="18444" grpId="0" bldLvl="0" animBg="1" autoUpdateAnimBg="0"/>
      <p:bldP spid="18444" grpId="1" bldLvl="0" animBg="1" autoUpdateAnimBg="0"/>
      <p:bldP spid="18445" grpId="0" bldLvl="0" animBg="1" autoUpdateAnimBg="0"/>
      <p:bldP spid="18445" grpId="1" bldLvl="0" animBg="1" autoUpdateAnimBg="0"/>
      <p:bldP spid="18446" grpId="0" bldLvl="0" animBg="1" autoUpdateAnimBg="0"/>
      <p:bldP spid="18446" grpId="1" bldLvl="0" animBg="1" autoUpdateAnimBg="0"/>
      <p:bldP spid="18447" grpId="0" bldLvl="0" animBg="1" autoUpdateAnimBg="0"/>
      <p:bldP spid="18447" grpId="1" bldLvl="0" animBg="1" autoUpdateAnimBg="0"/>
      <p:bldP spid="18448" grpId="0" bldLvl="0" animBg="1" autoUpdateAnimBg="0"/>
      <p:bldP spid="18448" grpId="1" bldLvl="0" animBg="1" autoUpdateAnimBg="0"/>
      <p:bldP spid="18449"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a:extLst>
              <a:ext uri="{FF2B5EF4-FFF2-40B4-BE49-F238E27FC236}">
                <a16:creationId xmlns:a16="http://schemas.microsoft.com/office/drawing/2014/main" id="{C50BFBD2-36A8-F2CF-F53A-E596F005DD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fld id="{6ACD5A25-ACB7-49B5-AA88-CD4077611BF1}" type="slidenum">
              <a:rPr lang="en-US" altLang="en-US" sz="1200">
                <a:solidFill>
                  <a:srgbClr val="898989"/>
                </a:solidFill>
              </a:rPr>
              <a:pPr>
                <a:spcBef>
                  <a:spcPct val="0"/>
                </a:spcBef>
                <a:buFontTx/>
                <a:buNone/>
              </a:pPr>
              <a:t>27</a:t>
            </a:fld>
            <a:endParaRPr lang="en-US" altLang="en-US" sz="1800">
              <a:latin typeface="Arial" panose="020B0604020202020204" pitchFamily="34" charset="0"/>
            </a:endParaRPr>
          </a:p>
        </p:txBody>
      </p:sp>
      <p:pic>
        <p:nvPicPr>
          <p:cNvPr id="26628" name="Picture 2">
            <a:extLst>
              <a:ext uri="{FF2B5EF4-FFF2-40B4-BE49-F238E27FC236}">
                <a16:creationId xmlns:a16="http://schemas.microsoft.com/office/drawing/2014/main" id="{583F4854-0F61-5DCF-344E-0649D777B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29"/>
            <a:ext cx="9144000" cy="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
            <a:extLst>
              <a:ext uri="{FF2B5EF4-FFF2-40B4-BE49-F238E27FC236}">
                <a16:creationId xmlns:a16="http://schemas.microsoft.com/office/drawing/2014/main" id="{0C1B9B27-2D93-B54E-5298-77CF84A3F8F6}"/>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406768" y="1407570"/>
            <a:ext cx="9819249" cy="4948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2">
            <a:extLst>
              <a:ext uri="{FF2B5EF4-FFF2-40B4-BE49-F238E27FC236}">
                <a16:creationId xmlns:a16="http://schemas.microsoft.com/office/drawing/2014/main" id="{D0564DD8-D383-6AAF-6E38-BC7C060E81E4}"/>
              </a:ext>
            </a:extLst>
          </p:cNvPr>
          <p:cNvSpPr>
            <a:spLocks noChangeArrowheads="1"/>
          </p:cNvSpPr>
          <p:nvPr/>
        </p:nvSpPr>
        <p:spPr bwMode="auto">
          <a:xfrm>
            <a:off x="2059744" y="17521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spcBef>
                <a:spcPct val="0"/>
              </a:spcBef>
              <a:buFontTx/>
              <a:buNone/>
            </a:pPr>
            <a:r>
              <a:rPr lang="en-US" altLang="en-US" sz="2800" b="1" i="1" dirty="0" err="1">
                <a:latin typeface="Times New Roman" panose="02020603050405020304" pitchFamily="18" charset="0"/>
                <a:cs typeface="Times New Roman" panose="02020603050405020304" pitchFamily="18" charset="0"/>
                <a:sym typeface="Times New Roman" panose="02020603050405020304" pitchFamily="18" charset="0"/>
              </a:rPr>
              <a:t>Đền</a:t>
            </a:r>
            <a:r>
              <a:rPr lang="en-US" altLang="en-US" sz="2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sym typeface="Times New Roman" panose="02020603050405020304" pitchFamily="18" charset="0"/>
              </a:rPr>
              <a:t>thờ</a:t>
            </a:r>
            <a:r>
              <a:rPr lang="en-US" altLang="en-US" sz="2800" b="1" i="1" dirty="0">
                <a:latin typeface="Times New Roman" panose="02020603050405020304" pitchFamily="18" charset="0"/>
                <a:cs typeface="Times New Roman" panose="02020603050405020304" pitchFamily="18" charset="0"/>
                <a:sym typeface="Times New Roman" panose="02020603050405020304" pitchFamily="18" charset="0"/>
              </a:rPr>
              <a:t> Nguyễn </a:t>
            </a:r>
            <a:r>
              <a:rPr lang="en-US" altLang="en-US" sz="2800" b="1" i="1" dirty="0" err="1">
                <a:latin typeface="Times New Roman" panose="02020603050405020304" pitchFamily="18" charset="0"/>
                <a:cs typeface="Times New Roman" panose="02020603050405020304" pitchFamily="18" charset="0"/>
                <a:sym typeface="Times New Roman" panose="02020603050405020304" pitchFamily="18" charset="0"/>
              </a:rPr>
              <a:t>Hữu</a:t>
            </a:r>
            <a:r>
              <a:rPr lang="en-US" altLang="en-US" sz="2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sym typeface="Times New Roman" panose="02020603050405020304" pitchFamily="18" charset="0"/>
              </a:rPr>
              <a:t>Cầu</a:t>
            </a:r>
            <a:endParaRPr lang="en-US" altLang="en-US" sz="2800" b="1" i="1" dirty="0">
              <a:latin typeface="Times New Roman" panose="02020603050405020304" pitchFamily="18" charset="0"/>
              <a:sym typeface="Times New Roman" panose="02020603050405020304" pitchFamily="18" charset="0"/>
            </a:endParaRPr>
          </a:p>
        </p:txBody>
      </p:sp>
      <p:sp>
        <p:nvSpPr>
          <p:cNvPr id="5" name="TextBox 4">
            <a:extLst>
              <a:ext uri="{FF2B5EF4-FFF2-40B4-BE49-F238E27FC236}">
                <a16:creationId xmlns:a16="http://schemas.microsoft.com/office/drawing/2014/main" id="{F30926BD-E690-B1F3-FEBE-AD3C61D2C760}"/>
              </a:ext>
            </a:extLst>
          </p:cNvPr>
          <p:cNvSpPr txBox="1"/>
          <p:nvPr/>
        </p:nvSpPr>
        <p:spPr>
          <a:xfrm>
            <a:off x="3826412" y="1925175"/>
            <a:ext cx="6615331" cy="646331"/>
          </a:xfrm>
          <a:prstGeom prst="rect">
            <a:avLst/>
          </a:prstGeom>
          <a:noFill/>
        </p:spPr>
        <p:txBody>
          <a:bodyPr wrap="square">
            <a:spAutoFit/>
          </a:bodyPr>
          <a:lstStyle/>
          <a:p>
            <a:pPr algn="ctr" eaLnBrk="1" hangingPunct="1">
              <a:spcBef>
                <a:spcPct val="0"/>
              </a:spcBef>
              <a:buFontTx/>
              <a:buNone/>
            </a:pP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Đền</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thờ</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Nguyễn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Hữu</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Cầu</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tại</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thôn</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Cựu</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Điện</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xã</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Nhân</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Hoà</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huyện</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Vĩnh</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Bảo</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Hải</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sym typeface="Times New Roman" panose="02020603050405020304" pitchFamily="18" charset="0"/>
              </a:rPr>
              <a:t>Phòng</a:t>
            </a:r>
            <a:r>
              <a:rPr lang="en-US" altLang="en-US" sz="1800" b="1" i="1" dirty="0">
                <a:latin typeface="Times New Roman" panose="02020603050405020304" pitchFamily="18" charset="0"/>
                <a:cs typeface="Times New Roman" panose="02020603050405020304" pitchFamily="18" charset="0"/>
                <a:sym typeface="Times New Roman" panose="02020603050405020304" pitchFamily="18"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24D652-41C8-870B-F07A-C852CE416163}"/>
              </a:ext>
            </a:extLst>
          </p:cNvPr>
          <p:cNvSpPr txBox="1">
            <a:spLocks/>
          </p:cNvSpPr>
          <p:nvPr/>
        </p:nvSpPr>
        <p:spPr>
          <a:xfrm>
            <a:off x="40555" y="141178"/>
            <a:ext cx="12296811"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pic>
        <p:nvPicPr>
          <p:cNvPr id="2" name="Picture 1">
            <a:extLst>
              <a:ext uri="{FF2B5EF4-FFF2-40B4-BE49-F238E27FC236}">
                <a16:creationId xmlns:a16="http://schemas.microsoft.com/office/drawing/2014/main" id="{88595E8A-FD94-5136-C0AC-91BCC312D7C6}"/>
              </a:ext>
            </a:extLst>
          </p:cNvPr>
          <p:cNvPicPr>
            <a:picLocks noChangeAspect="1"/>
          </p:cNvPicPr>
          <p:nvPr/>
        </p:nvPicPr>
        <p:blipFill>
          <a:blip r:embed="rId2"/>
          <a:stretch>
            <a:fillRect/>
          </a:stretch>
        </p:blipFill>
        <p:spPr>
          <a:xfrm>
            <a:off x="575733" y="1505124"/>
            <a:ext cx="11040533" cy="5029902"/>
          </a:xfrm>
          <a:prstGeom prst="rect">
            <a:avLst/>
          </a:prstGeom>
        </p:spPr>
      </p:pic>
      <p:sp>
        <p:nvSpPr>
          <p:cNvPr id="6" name="TextBox 5">
            <a:extLst>
              <a:ext uri="{FF2B5EF4-FFF2-40B4-BE49-F238E27FC236}">
                <a16:creationId xmlns:a16="http://schemas.microsoft.com/office/drawing/2014/main" id="{99F9CEB9-758B-FA08-B82B-4D056F97B922}"/>
              </a:ext>
            </a:extLst>
          </p:cNvPr>
          <p:cNvSpPr txBox="1"/>
          <p:nvPr/>
        </p:nvSpPr>
        <p:spPr>
          <a:xfrm>
            <a:off x="575733" y="638485"/>
            <a:ext cx="10505355"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Tree>
    <p:extLst>
      <p:ext uri="{BB962C8B-B14F-4D97-AF65-F5344CB8AC3E}">
        <p14:creationId xmlns:p14="http://schemas.microsoft.com/office/powerpoint/2010/main" val="3462937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24D652-41C8-870B-F07A-C852CE416163}"/>
              </a:ext>
            </a:extLst>
          </p:cNvPr>
          <p:cNvSpPr txBox="1">
            <a:spLocks/>
          </p:cNvSpPr>
          <p:nvPr/>
        </p:nvSpPr>
        <p:spPr>
          <a:xfrm>
            <a:off x="1" y="141178"/>
            <a:ext cx="12295162"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sp>
        <p:nvSpPr>
          <p:cNvPr id="6" name="TextBox 5">
            <a:extLst>
              <a:ext uri="{FF2B5EF4-FFF2-40B4-BE49-F238E27FC236}">
                <a16:creationId xmlns:a16="http://schemas.microsoft.com/office/drawing/2014/main" id="{99F9CEB9-758B-FA08-B82B-4D056F97B922}"/>
              </a:ext>
            </a:extLst>
          </p:cNvPr>
          <p:cNvSpPr txBox="1"/>
          <p:nvPr/>
        </p:nvSpPr>
        <p:spPr>
          <a:xfrm>
            <a:off x="575733" y="638485"/>
            <a:ext cx="10505355"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pic>
        <p:nvPicPr>
          <p:cNvPr id="5" name="Picture 4">
            <a:extLst>
              <a:ext uri="{FF2B5EF4-FFF2-40B4-BE49-F238E27FC236}">
                <a16:creationId xmlns:a16="http://schemas.microsoft.com/office/drawing/2014/main" id="{0C1E15B3-01E1-0397-55E1-903883BAD861}"/>
              </a:ext>
            </a:extLst>
          </p:cNvPr>
          <p:cNvPicPr>
            <a:picLocks noChangeAspect="1"/>
          </p:cNvPicPr>
          <p:nvPr/>
        </p:nvPicPr>
        <p:blipFill>
          <a:blip r:embed="rId2"/>
          <a:stretch>
            <a:fillRect/>
          </a:stretch>
        </p:blipFill>
        <p:spPr>
          <a:xfrm>
            <a:off x="344909" y="2049809"/>
            <a:ext cx="6153352" cy="4169706"/>
          </a:xfrm>
          <a:prstGeom prst="rect">
            <a:avLst/>
          </a:prstGeom>
          <a:ln>
            <a:noFill/>
          </a:ln>
          <a:effectLst>
            <a:outerShdw blurRad="292100" dist="139700" dir="2700000" algn="tl" rotWithShape="0">
              <a:srgbClr val="333333">
                <a:alpha val="65000"/>
              </a:srgbClr>
            </a:outerShdw>
          </a:effectLst>
        </p:spPr>
      </p:pic>
      <p:sp>
        <p:nvSpPr>
          <p:cNvPr id="7" name="Speech Bubble: Rectangle with Corners Rounded 6">
            <a:extLst>
              <a:ext uri="{FF2B5EF4-FFF2-40B4-BE49-F238E27FC236}">
                <a16:creationId xmlns:a16="http://schemas.microsoft.com/office/drawing/2014/main" id="{87372AD0-C8EB-B65A-1040-1E60E8831A64}"/>
              </a:ext>
            </a:extLst>
          </p:cNvPr>
          <p:cNvSpPr/>
          <p:nvPr/>
        </p:nvSpPr>
        <p:spPr>
          <a:xfrm>
            <a:off x="7086599" y="1409702"/>
            <a:ext cx="4760491" cy="4495798"/>
          </a:xfrm>
          <a:prstGeom prst="wedgeRoundRectCallout">
            <a:avLst>
              <a:gd name="adj1" fmla="val -67558"/>
              <a:gd name="adj2" fmla="val 4236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FF"/>
                </a:solidFill>
                <a:latin typeface="Times New Roman" panose="02020603050405020304" pitchFamily="18" charset="0"/>
                <a:cs typeface="Times New Roman" panose="02020603050405020304" pitchFamily="18" charset="0"/>
              </a:rPr>
              <a:t>Đọc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đoạn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liệu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a:t>
            </a:r>
          </a:p>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quyền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chúa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quyết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xoa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dịu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cs typeface="Times New Roman" panose="02020603050405020304" pitchFamily="18" charset="0"/>
              </a:rPr>
              <a:t>? </a:t>
            </a:r>
          </a:p>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Vì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ấy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phó</a:t>
            </a:r>
            <a:r>
              <a:rPr lang="en-US" sz="2800" dirty="0">
                <a:solidFill>
                  <a:srgbClr val="0000FF"/>
                </a:solidFill>
                <a:latin typeface="Times New Roman" panose="02020603050405020304" pitchFamily="18" charset="0"/>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2B7DB464-DBFB-0FB7-296D-93952A0C1CA2}"/>
              </a:ext>
            </a:extLst>
          </p:cNvPr>
          <p:cNvCxnSpPr/>
          <p:nvPr/>
        </p:nvCxnSpPr>
        <p:spPr>
          <a:xfrm>
            <a:off x="2381250" y="2667000"/>
            <a:ext cx="23812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180533-45F7-0C18-147C-5C2871C972F6}"/>
              </a:ext>
            </a:extLst>
          </p:cNvPr>
          <p:cNvCxnSpPr>
            <a:cxnSpLocks/>
          </p:cNvCxnSpPr>
          <p:nvPr/>
        </p:nvCxnSpPr>
        <p:spPr>
          <a:xfrm>
            <a:off x="4324350" y="3048000"/>
            <a:ext cx="2173911"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EECAE9-C91A-1533-FE96-566821A6CBDE}"/>
              </a:ext>
            </a:extLst>
          </p:cNvPr>
          <p:cNvCxnSpPr/>
          <p:nvPr/>
        </p:nvCxnSpPr>
        <p:spPr>
          <a:xfrm>
            <a:off x="1600200" y="4134662"/>
            <a:ext cx="238125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 group of people wearing red and yellow uniforms&#10;&#10;Description automatically generated">
            <a:extLst>
              <a:ext uri="{FF2B5EF4-FFF2-40B4-BE49-F238E27FC236}">
                <a16:creationId xmlns:a16="http://schemas.microsoft.com/office/drawing/2014/main" id="{BB5C91AE-663C-0138-B3F7-5C9B3335BCC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774" b="599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64305-6989-EA14-293B-0FF79C2DA400}"/>
              </a:ext>
            </a:extLst>
          </p:cNvPr>
          <p:cNvSpPr>
            <a:spLocks noGrp="1"/>
          </p:cNvSpPr>
          <p:nvPr>
            <p:ph type="title"/>
          </p:nvPr>
        </p:nvSpPr>
        <p:spPr>
          <a:xfrm>
            <a:off x="154745" y="5317240"/>
            <a:ext cx="11873132" cy="744836"/>
          </a:xfrm>
        </p:spPr>
        <p:txBody>
          <a:bodyPr vert="horz" lIns="91440" tIns="45720" rIns="91440" bIns="45720" rtlCol="0" anchor="ctr">
            <a:noAutofit/>
          </a:bodyPr>
          <a:lstStyle/>
          <a:p>
            <a:pPr algn="ct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1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24D652-41C8-870B-F07A-C852CE416163}"/>
              </a:ext>
            </a:extLst>
          </p:cNvPr>
          <p:cNvSpPr txBox="1">
            <a:spLocks/>
          </p:cNvSpPr>
          <p:nvPr/>
        </p:nvSpPr>
        <p:spPr>
          <a:xfrm>
            <a:off x="0" y="141178"/>
            <a:ext cx="12191999"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pic>
        <p:nvPicPr>
          <p:cNvPr id="2" name="Picture 1">
            <a:extLst>
              <a:ext uri="{FF2B5EF4-FFF2-40B4-BE49-F238E27FC236}">
                <a16:creationId xmlns:a16="http://schemas.microsoft.com/office/drawing/2014/main" id="{88595E8A-FD94-5136-C0AC-91BCC312D7C6}"/>
              </a:ext>
            </a:extLst>
          </p:cNvPr>
          <p:cNvPicPr>
            <a:picLocks noChangeAspect="1"/>
          </p:cNvPicPr>
          <p:nvPr/>
        </p:nvPicPr>
        <p:blipFill>
          <a:blip r:embed="rId2"/>
          <a:stretch>
            <a:fillRect/>
          </a:stretch>
        </p:blipFill>
        <p:spPr>
          <a:xfrm>
            <a:off x="6096001" y="3048000"/>
            <a:ext cx="5905500" cy="36688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910904FA-1841-6329-E49E-74FF98B48087}"/>
              </a:ext>
            </a:extLst>
          </p:cNvPr>
          <p:cNvSpPr txBox="1"/>
          <p:nvPr/>
        </p:nvSpPr>
        <p:spPr>
          <a:xfrm>
            <a:off x="344909" y="2033369"/>
            <a:ext cx="4912891" cy="1815882"/>
          </a:xfrm>
          <a:prstGeom prst="rect">
            <a:avLst/>
          </a:prstGeom>
          <a:noFill/>
        </p:spPr>
        <p:txBody>
          <a:bodyPr wrap="square">
            <a:spAutoFit/>
          </a:bodyPr>
          <a:lstStyle/>
          <a:p>
            <a:pPr marL="342900" lvl="0" indent="-342900" algn="just">
              <a:spcAft>
                <a:spcPts val="0"/>
              </a:spcAft>
              <a:buClr>
                <a:srgbClr val="000000"/>
              </a:buClr>
              <a:buSzPts val="1300"/>
              <a:buFont typeface="Symbol" panose="05050102010706020507" pitchFamily="18" charset="2"/>
              <a:buChar char="-"/>
              <a:tabLst>
                <a:tab pos="495935" algn="l"/>
              </a:tabLst>
            </a:pP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chục</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13DF366-85DA-A749-F2AD-E3B8D84E0A4D}"/>
              </a:ext>
            </a:extLst>
          </p:cNvPr>
          <p:cNvSpPr txBox="1"/>
          <p:nvPr/>
        </p:nvSpPr>
        <p:spPr>
          <a:xfrm>
            <a:off x="344909" y="610220"/>
            <a:ext cx="10505355"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
        <p:nvSpPr>
          <p:cNvPr id="9" name="Speech Bubble: Rectangle with Corners Rounded 8">
            <a:extLst>
              <a:ext uri="{FF2B5EF4-FFF2-40B4-BE49-F238E27FC236}">
                <a16:creationId xmlns:a16="http://schemas.microsoft.com/office/drawing/2014/main" id="{AC2D00E7-5F33-A798-8631-942A42DF0691}"/>
              </a:ext>
            </a:extLst>
          </p:cNvPr>
          <p:cNvSpPr/>
          <p:nvPr/>
        </p:nvSpPr>
        <p:spPr>
          <a:xfrm>
            <a:off x="6515100" y="1195655"/>
            <a:ext cx="5105400" cy="1815882"/>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kỉ</a:t>
            </a:r>
            <a:r>
              <a:rPr lang="en-US" sz="2800" dirty="0">
                <a:solidFill>
                  <a:srgbClr val="0000FF"/>
                </a:solidFill>
                <a:latin typeface="Times New Roman" panose="02020603050405020304" pitchFamily="18" charset="0"/>
                <a:cs typeface="Times New Roman" panose="02020603050405020304" pitchFamily="18" charset="0"/>
              </a:rPr>
              <a:t> XVIII?</a:t>
            </a:r>
          </a:p>
        </p:txBody>
      </p:sp>
      <p:sp>
        <p:nvSpPr>
          <p:cNvPr id="7" name="Speech Bubble: Rectangle with Corners Rounded 6">
            <a:extLst>
              <a:ext uri="{FF2B5EF4-FFF2-40B4-BE49-F238E27FC236}">
                <a16:creationId xmlns:a16="http://schemas.microsoft.com/office/drawing/2014/main" id="{EC80DCFA-432F-445D-80F0-65435886B32C}"/>
              </a:ext>
            </a:extLst>
          </p:cNvPr>
          <p:cNvSpPr/>
          <p:nvPr/>
        </p:nvSpPr>
        <p:spPr>
          <a:xfrm>
            <a:off x="6496051" y="1159192"/>
            <a:ext cx="5105400" cy="1815882"/>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dẫn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khởi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nghĩa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dân</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Đàng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a:solidFill>
                  <a:srgbClr val="0000FF"/>
                </a:solidFill>
                <a:latin typeface="Times New Roman" panose="02020603050405020304" pitchFamily="18" charset="0"/>
                <a:cs typeface="Times New Roman" panose="02020603050405020304" pitchFamily="18" charset="0"/>
              </a:rPr>
              <a:t>gì?</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8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2">
            <a:extLst>
              <a:ext uri="{FF2B5EF4-FFF2-40B4-BE49-F238E27FC236}">
                <a16:creationId xmlns:a16="http://schemas.microsoft.com/office/drawing/2014/main" id="{5282DF54-D979-4EFD-ADD3-2DF3F857DA7E}"/>
              </a:ext>
            </a:extLst>
          </p:cNvPr>
          <p:cNvSpPr/>
          <p:nvPr/>
        </p:nvSpPr>
        <p:spPr>
          <a:xfrm>
            <a:off x="-1" y="0"/>
            <a:ext cx="2434167" cy="68580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F243E2C8-3775-4034-8D54-C4E0C93F7364}"/>
              </a:ext>
            </a:extLst>
          </p:cNvPr>
          <p:cNvSpPr/>
          <p:nvPr/>
        </p:nvSpPr>
        <p:spPr>
          <a:xfrm>
            <a:off x="3583604" y="2604347"/>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16" name="Oval 15">
            <a:extLst>
              <a:ext uri="{FF2B5EF4-FFF2-40B4-BE49-F238E27FC236}">
                <a16:creationId xmlns:a16="http://schemas.microsoft.com/office/drawing/2014/main" id="{0D514785-DFF8-4B1B-86A0-B055AED1B890}"/>
              </a:ext>
            </a:extLst>
          </p:cNvPr>
          <p:cNvSpPr/>
          <p:nvPr/>
        </p:nvSpPr>
        <p:spPr>
          <a:xfrm>
            <a:off x="1357106" y="2385773"/>
            <a:ext cx="2084627" cy="2084627"/>
          </a:xfrm>
          <a:prstGeom prst="ellipse">
            <a:avLst/>
          </a:prstGeom>
          <a:solidFill>
            <a:srgbClr val="CBCBCB"/>
          </a:solidFill>
          <a:ln>
            <a:noFill/>
          </a:ln>
          <a:effectLst>
            <a:outerShdw blurRad="228600" sx="102000" sy="102000" algn="ctr" rotWithShape="0">
              <a:srgbClr val="BEF8F4">
                <a:alpha val="40000"/>
              </a:srgbClr>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4ECB7F0B-C433-47B9-A2EB-E17F2DB23D8D}"/>
              </a:ext>
            </a:extLst>
          </p:cNvPr>
          <p:cNvSpPr/>
          <p:nvPr/>
        </p:nvSpPr>
        <p:spPr>
          <a:xfrm>
            <a:off x="1476325" y="2504992"/>
            <a:ext cx="1846189" cy="184618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F59222AD-1F7F-424F-8A0F-8BEB3FFCA289}"/>
              </a:ext>
            </a:extLst>
          </p:cNvPr>
          <p:cNvSpPr/>
          <p:nvPr/>
        </p:nvSpPr>
        <p:spPr>
          <a:xfrm>
            <a:off x="5214984" y="1911258"/>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EEC0E64-FF18-4C88-AD58-A507A49A9361}"/>
              </a:ext>
            </a:extLst>
          </p:cNvPr>
          <p:cNvSpPr/>
          <p:nvPr/>
        </p:nvSpPr>
        <p:spPr>
          <a:xfrm>
            <a:off x="5133004" y="1911258"/>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8D593C4D-9C4F-41DA-ADDD-0C181CF362E0}"/>
              </a:ext>
            </a:extLst>
          </p:cNvPr>
          <p:cNvSpPr/>
          <p:nvPr/>
        </p:nvSpPr>
        <p:spPr>
          <a:xfrm>
            <a:off x="5214984" y="1990912"/>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AFE41D73-122C-4AC8-8866-6BB4F9A95221}"/>
              </a:ext>
            </a:extLst>
          </p:cNvPr>
          <p:cNvSpPr/>
          <p:nvPr/>
        </p:nvSpPr>
        <p:spPr>
          <a:xfrm>
            <a:off x="5214984" y="3553934"/>
            <a:ext cx="697701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EA70F88-8AEE-4BEC-863C-256D07D3487E}"/>
              </a:ext>
            </a:extLst>
          </p:cNvPr>
          <p:cNvSpPr/>
          <p:nvPr/>
        </p:nvSpPr>
        <p:spPr>
          <a:xfrm>
            <a:off x="5133004" y="3553934"/>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ABB0BEC-3118-4809-92F2-58BCE25320F6}"/>
              </a:ext>
            </a:extLst>
          </p:cNvPr>
          <p:cNvSpPr/>
          <p:nvPr/>
        </p:nvSpPr>
        <p:spPr>
          <a:xfrm>
            <a:off x="5214984" y="3633588"/>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C2E058ED-4AF1-4640-A6FF-978555F9668F}"/>
              </a:ext>
            </a:extLst>
          </p:cNvPr>
          <p:cNvSpPr/>
          <p:nvPr/>
        </p:nvSpPr>
        <p:spPr>
          <a:xfrm>
            <a:off x="5214984" y="5196611"/>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ECAF5FB2-C406-4519-9F24-D4CBE3C525DC}"/>
              </a:ext>
            </a:extLst>
          </p:cNvPr>
          <p:cNvSpPr/>
          <p:nvPr/>
        </p:nvSpPr>
        <p:spPr>
          <a:xfrm>
            <a:off x="5133004" y="5196611"/>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BB4009D0-41D1-4A9F-BF59-22ED5F51FDFE}"/>
              </a:ext>
            </a:extLst>
          </p:cNvPr>
          <p:cNvSpPr/>
          <p:nvPr/>
        </p:nvSpPr>
        <p:spPr>
          <a:xfrm>
            <a:off x="5214984" y="5276265"/>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6CEC4A9-B8E6-406B-B71D-9F40E9808715}"/>
              </a:ext>
            </a:extLst>
          </p:cNvPr>
          <p:cNvSpPr/>
          <p:nvPr/>
        </p:nvSpPr>
        <p:spPr>
          <a:xfrm flipV="1">
            <a:off x="3532804" y="3758298"/>
            <a:ext cx="1524000" cy="2134716"/>
          </a:xfrm>
          <a:custGeom>
            <a:avLst/>
            <a:gdLst>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9194"/>
              <a:gd name="connsiteX1" fmla="*/ 679450 w 1663700"/>
              <a:gd name="connsiteY1" fmla="*/ 1831058 h 2119194"/>
              <a:gd name="connsiteX2" fmla="*/ 793750 w 1663700"/>
              <a:gd name="connsiteY2" fmla="*/ 268958 h 2119194"/>
              <a:gd name="connsiteX3" fmla="*/ 1663700 w 1663700"/>
              <a:gd name="connsiteY3" fmla="*/ 8608 h 2119194"/>
            </a:gdLst>
            <a:ahLst/>
            <a:cxnLst>
              <a:cxn ang="0">
                <a:pos x="connsiteX0" y="connsiteY0"/>
              </a:cxn>
              <a:cxn ang="0">
                <a:pos x="connsiteX1" y="connsiteY1"/>
              </a:cxn>
              <a:cxn ang="0">
                <a:pos x="connsiteX2" y="connsiteY2"/>
              </a:cxn>
              <a:cxn ang="0">
                <a:pos x="connsiteX3" y="connsiteY3"/>
              </a:cxn>
            </a:cxnLst>
            <a:rect l="l" t="t" r="r" b="b"/>
            <a:pathLst>
              <a:path w="1663700" h="2119194">
                <a:moveTo>
                  <a:pt x="0" y="2116808"/>
                </a:moveTo>
                <a:cubicBezTo>
                  <a:pt x="251354" y="2105695"/>
                  <a:pt x="553508" y="2196183"/>
                  <a:pt x="679450" y="1831058"/>
                </a:cubicBezTo>
                <a:cubicBezTo>
                  <a:pt x="805392" y="1465933"/>
                  <a:pt x="622300" y="565291"/>
                  <a:pt x="793750" y="268958"/>
                </a:cubicBezTo>
                <a:cubicBezTo>
                  <a:pt x="965200" y="-27375"/>
                  <a:pt x="1314450" y="-9384"/>
                  <a:pt x="1663700" y="860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49C1DD7B-B0A6-4B7C-A695-1A3443A7D447}"/>
              </a:ext>
            </a:extLst>
          </p:cNvPr>
          <p:cNvSpPr/>
          <p:nvPr/>
        </p:nvSpPr>
        <p:spPr>
          <a:xfrm flipV="1">
            <a:off x="3583604" y="3521066"/>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39" name="TextBox 38">
            <a:extLst>
              <a:ext uri="{FF2B5EF4-FFF2-40B4-BE49-F238E27FC236}">
                <a16:creationId xmlns:a16="http://schemas.microsoft.com/office/drawing/2014/main" id="{D6AE0CC1-256E-4F7A-97F2-09685D8A1463}"/>
              </a:ext>
            </a:extLst>
          </p:cNvPr>
          <p:cNvSpPr txBox="1"/>
          <p:nvPr/>
        </p:nvSpPr>
        <p:spPr>
          <a:xfrm>
            <a:off x="5422884" y="222131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01</a:t>
            </a:r>
          </a:p>
        </p:txBody>
      </p:sp>
      <p:sp>
        <p:nvSpPr>
          <p:cNvPr id="40" name="TextBox 39">
            <a:extLst>
              <a:ext uri="{FF2B5EF4-FFF2-40B4-BE49-F238E27FC236}">
                <a16:creationId xmlns:a16="http://schemas.microsoft.com/office/drawing/2014/main" id="{982BEC36-6F09-4D52-93FC-E7B3175C9F21}"/>
              </a:ext>
            </a:extLst>
          </p:cNvPr>
          <p:cNvSpPr txBox="1"/>
          <p:nvPr/>
        </p:nvSpPr>
        <p:spPr>
          <a:xfrm>
            <a:off x="5422884" y="386723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02</a:t>
            </a:r>
          </a:p>
        </p:txBody>
      </p:sp>
      <p:sp>
        <p:nvSpPr>
          <p:cNvPr id="41" name="TextBox 40">
            <a:extLst>
              <a:ext uri="{FF2B5EF4-FFF2-40B4-BE49-F238E27FC236}">
                <a16:creationId xmlns:a16="http://schemas.microsoft.com/office/drawing/2014/main" id="{4E20F4F8-B0CB-4FFC-997A-2EB543A08B55}"/>
              </a:ext>
            </a:extLst>
          </p:cNvPr>
          <p:cNvSpPr txBox="1"/>
          <p:nvPr/>
        </p:nvSpPr>
        <p:spPr>
          <a:xfrm>
            <a:off x="5422884" y="5513160"/>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03</a:t>
            </a:r>
          </a:p>
        </p:txBody>
      </p:sp>
      <p:sp>
        <p:nvSpPr>
          <p:cNvPr id="43" name="TextBox 18">
            <a:extLst>
              <a:ext uri="{FF2B5EF4-FFF2-40B4-BE49-F238E27FC236}">
                <a16:creationId xmlns:a16="http://schemas.microsoft.com/office/drawing/2014/main" id="{A788665A-1420-4565-855F-85AFAF5EF5FF}"/>
              </a:ext>
            </a:extLst>
          </p:cNvPr>
          <p:cNvSpPr txBox="1"/>
          <p:nvPr/>
        </p:nvSpPr>
        <p:spPr>
          <a:xfrm>
            <a:off x="6664972" y="2304186"/>
            <a:ext cx="5137802" cy="677108"/>
          </a:xfrm>
          <a:prstGeom prst="rect">
            <a:avLst/>
          </a:prstGeom>
        </p:spPr>
        <p:txBody>
          <a:bodyPr wrap="square" lIns="0" tIns="0" rIns="0" bIns="0" rtlCol="0" anchor="t">
            <a:spAutoFit/>
          </a:bodyPr>
          <a:lstStyle/>
          <a:p>
            <a:pPr lvl="0" algn="just">
              <a:defRPr/>
            </a:pP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chí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p>
        </p:txBody>
      </p:sp>
      <p:sp>
        <p:nvSpPr>
          <p:cNvPr id="44" name="TextBox 20">
            <a:extLst>
              <a:ext uri="{FF2B5EF4-FFF2-40B4-BE49-F238E27FC236}">
                <a16:creationId xmlns:a16="http://schemas.microsoft.com/office/drawing/2014/main" id="{183390F8-1788-4357-A092-0201AB56A815}"/>
              </a:ext>
            </a:extLst>
          </p:cNvPr>
          <p:cNvSpPr txBox="1"/>
          <p:nvPr/>
        </p:nvSpPr>
        <p:spPr>
          <a:xfrm>
            <a:off x="6579486" y="3891763"/>
            <a:ext cx="5677721" cy="1015663"/>
          </a:xfrm>
          <a:prstGeom prst="rect">
            <a:avLst/>
          </a:prstGeom>
        </p:spPr>
        <p:txBody>
          <a:bodyPr wrap="square" lIns="0" tIns="0" rIns="0" bIns="0" rtlCol="0" anchor="t">
            <a:spAutoFit/>
          </a:bodyPr>
          <a:lstStyle/>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lung lay</a:t>
            </a:r>
          </a:p>
          <a:p>
            <a:r>
              <a:rPr lang="vi-VN" sz="2200" dirty="0">
                <a:latin typeface="Times New Roman" panose="02020603050405020304" pitchFamily="18" charset="0"/>
                <a:cs typeface="Times New Roman" panose="02020603050405020304" pitchFamily="18" charset="0"/>
              </a:rPr>
              <a:t>+ Tạo điều kiện cho nghĩa quân Tây Sơn tiến ra Bắc.</a:t>
            </a:r>
          </a:p>
        </p:txBody>
      </p:sp>
      <p:sp>
        <p:nvSpPr>
          <p:cNvPr id="45" name="TextBox 22">
            <a:extLst>
              <a:ext uri="{FF2B5EF4-FFF2-40B4-BE49-F238E27FC236}">
                <a16:creationId xmlns:a16="http://schemas.microsoft.com/office/drawing/2014/main" id="{364CA8CD-EF0C-4070-AF25-B0E3B1A80C31}"/>
              </a:ext>
            </a:extLst>
          </p:cNvPr>
          <p:cNvSpPr txBox="1"/>
          <p:nvPr/>
        </p:nvSpPr>
        <p:spPr>
          <a:xfrm>
            <a:off x="6706785" y="5550291"/>
            <a:ext cx="5357126" cy="677108"/>
          </a:xfrm>
          <a:prstGeom prst="rect">
            <a:avLst/>
          </a:prstGeom>
        </p:spPr>
        <p:txBody>
          <a:bodyPr wrap="square" lIns="0" tIns="0" rIns="0" bIns="0" rtlCol="0" anchor="t">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Phong</a:t>
            </a:r>
            <a:r>
              <a:rPr kumimoji="0" lang="en-US" sz="2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trào</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diễn</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ra</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sôi</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nổi</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khắp</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nơi</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thu</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hút</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đông</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đảo</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dân</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tham</a:t>
            </a:r>
            <a:r>
              <a:rPr kumimoji="0" lang="en-US" sz="2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gia</a:t>
            </a:r>
            <a:endParaRPr kumimoji="0" lang="en-US" sz="2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60E1E867-1E86-4F26-B49D-4EAF47E86135}"/>
              </a:ext>
            </a:extLst>
          </p:cNvPr>
          <p:cNvSpPr txBox="1"/>
          <p:nvPr/>
        </p:nvSpPr>
        <p:spPr>
          <a:xfrm>
            <a:off x="1445268" y="2868909"/>
            <a:ext cx="188976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rPr>
              <a:t>KHỞI NGHĨA NÔNG DÂN ĐÀNG NGOÀI</a:t>
            </a:r>
          </a:p>
        </p:txBody>
      </p:sp>
      <p:sp>
        <p:nvSpPr>
          <p:cNvPr id="3" name="TextBox 2">
            <a:extLst>
              <a:ext uri="{FF2B5EF4-FFF2-40B4-BE49-F238E27FC236}">
                <a16:creationId xmlns:a16="http://schemas.microsoft.com/office/drawing/2014/main" id="{B3C266C9-DCC5-A8BF-298F-12ADA9D95BB8}"/>
              </a:ext>
            </a:extLst>
          </p:cNvPr>
          <p:cNvSpPr txBox="1"/>
          <p:nvPr/>
        </p:nvSpPr>
        <p:spPr>
          <a:xfrm>
            <a:off x="6535749" y="1899314"/>
            <a:ext cx="20106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Ý NGHĨA</a:t>
            </a:r>
          </a:p>
        </p:txBody>
      </p:sp>
      <p:sp>
        <p:nvSpPr>
          <p:cNvPr id="4" name="TextBox 3">
            <a:extLst>
              <a:ext uri="{FF2B5EF4-FFF2-40B4-BE49-F238E27FC236}">
                <a16:creationId xmlns:a16="http://schemas.microsoft.com/office/drawing/2014/main" id="{7B2CA0A6-C486-ED3E-B860-89497C93C37D}"/>
              </a:ext>
            </a:extLst>
          </p:cNvPr>
          <p:cNvSpPr txBox="1"/>
          <p:nvPr/>
        </p:nvSpPr>
        <p:spPr>
          <a:xfrm>
            <a:off x="6535749" y="3496688"/>
            <a:ext cx="250895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TÁC ĐỘNG</a:t>
            </a:r>
          </a:p>
        </p:txBody>
      </p:sp>
      <p:sp>
        <p:nvSpPr>
          <p:cNvPr id="6" name="TextBox 5">
            <a:extLst>
              <a:ext uri="{FF2B5EF4-FFF2-40B4-BE49-F238E27FC236}">
                <a16:creationId xmlns:a16="http://schemas.microsoft.com/office/drawing/2014/main" id="{E4F324E1-14D4-3C85-8D68-0DB9DB992E06}"/>
              </a:ext>
            </a:extLst>
          </p:cNvPr>
          <p:cNvSpPr txBox="1"/>
          <p:nvPr/>
        </p:nvSpPr>
        <p:spPr>
          <a:xfrm>
            <a:off x="6674892" y="5111841"/>
            <a:ext cx="2508959"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ĐẶC ĐIỂM</a:t>
            </a:r>
          </a:p>
        </p:txBody>
      </p:sp>
      <p:pic>
        <p:nvPicPr>
          <p:cNvPr id="8" name="Picture 7">
            <a:extLst>
              <a:ext uri="{FF2B5EF4-FFF2-40B4-BE49-F238E27FC236}">
                <a16:creationId xmlns:a16="http://schemas.microsoft.com/office/drawing/2014/main" id="{38F6135E-6280-EC3B-B11C-178A92C6401D}"/>
              </a:ext>
            </a:extLst>
          </p:cNvPr>
          <p:cNvPicPr>
            <a:picLocks noChangeAspect="1"/>
          </p:cNvPicPr>
          <p:nvPr/>
        </p:nvPicPr>
        <p:blipFill>
          <a:blip r:embed="rId3"/>
          <a:stretch>
            <a:fillRect/>
          </a:stretch>
        </p:blipFill>
        <p:spPr>
          <a:xfrm>
            <a:off x="562384" y="4433292"/>
            <a:ext cx="2058130" cy="2052320"/>
          </a:xfrm>
          <a:prstGeom prst="rect">
            <a:avLst/>
          </a:prstGeom>
          <a:solidFill>
            <a:schemeClr val="accent6">
              <a:lumMod val="20000"/>
              <a:lumOff val="80000"/>
            </a:schemeClr>
          </a:solidFill>
        </p:spPr>
      </p:pic>
      <p:sp>
        <p:nvSpPr>
          <p:cNvPr id="11" name="Speech Bubble: Rectangle 10">
            <a:extLst>
              <a:ext uri="{FF2B5EF4-FFF2-40B4-BE49-F238E27FC236}">
                <a16:creationId xmlns:a16="http://schemas.microsoft.com/office/drawing/2014/main" id="{DDC27E6F-EA21-DF07-07CC-999D99BBAEA1}"/>
              </a:ext>
            </a:extLst>
          </p:cNvPr>
          <p:cNvSpPr/>
          <p:nvPr/>
        </p:nvSpPr>
        <p:spPr>
          <a:xfrm>
            <a:off x="428768" y="1725459"/>
            <a:ext cx="3765527" cy="2405904"/>
          </a:xfrm>
          <a:prstGeom prst="wedgeRectCallout">
            <a:avLst>
              <a:gd name="adj1" fmla="val -21030"/>
              <a:gd name="adj2" fmla="val 7438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Thảo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a:t>
            </a:r>
          </a:p>
          <a:p>
            <a:pPr algn="ct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bày</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XVIII?</a:t>
            </a:r>
          </a:p>
        </p:txBody>
      </p:sp>
      <p:sp>
        <p:nvSpPr>
          <p:cNvPr id="14" name="Subtitle 2">
            <a:extLst>
              <a:ext uri="{FF2B5EF4-FFF2-40B4-BE49-F238E27FC236}">
                <a16:creationId xmlns:a16="http://schemas.microsoft.com/office/drawing/2014/main" id="{25077B70-CD01-567D-A684-E4EB54FE0B62}"/>
              </a:ext>
            </a:extLst>
          </p:cNvPr>
          <p:cNvSpPr txBox="1">
            <a:spLocks/>
          </p:cNvSpPr>
          <p:nvPr/>
        </p:nvSpPr>
        <p:spPr>
          <a:xfrm>
            <a:off x="1" y="141178"/>
            <a:ext cx="12257206"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sp>
        <p:nvSpPr>
          <p:cNvPr id="2" name="TextBox 1">
            <a:extLst>
              <a:ext uri="{FF2B5EF4-FFF2-40B4-BE49-F238E27FC236}">
                <a16:creationId xmlns:a16="http://schemas.microsoft.com/office/drawing/2014/main" id="{3B7896FA-1BEB-268B-0A60-2774579BA075}"/>
              </a:ext>
            </a:extLst>
          </p:cNvPr>
          <p:cNvSpPr txBox="1"/>
          <p:nvPr/>
        </p:nvSpPr>
        <p:spPr>
          <a:xfrm>
            <a:off x="575733" y="638485"/>
            <a:ext cx="10505355"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Tree>
    <p:extLst>
      <p:ext uri="{BB962C8B-B14F-4D97-AF65-F5344CB8AC3E}">
        <p14:creationId xmlns:p14="http://schemas.microsoft.com/office/powerpoint/2010/main" val="410919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44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44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44000">
                                          <p:cBhvr additive="base">
                                            <p:cTn id="32" dur="1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44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44000">
                                          <p:cBhvr additive="base">
                                            <p:cTn id="35" dur="1500" fill="hold"/>
                                            <p:tgtEl>
                                              <p:spTgt spid="43"/>
                                            </p:tgtEl>
                                            <p:attrNameLst>
                                              <p:attrName>ppt_x</p:attrName>
                                            </p:attrNameLst>
                                          </p:cBhvr>
                                          <p:tavLst>
                                            <p:tav tm="0">
                                              <p:val>
                                                <p:strVal val="1+#ppt_w/2"/>
                                              </p:val>
                                            </p:tav>
                                            <p:tav tm="100000">
                                              <p:val>
                                                <p:strVal val="#ppt_x"/>
                                              </p:val>
                                            </p:tav>
                                          </p:tavLst>
                                        </p:anim>
                                        <p:anim calcmode="lin" valueType="num" p14:bounceEnd="44000">
                                          <p:cBhvr additive="base">
                                            <p:cTn id="36"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44000">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14:bounceEnd="44000">
                                          <p:cBhvr additive="base">
                                            <p:cTn id="41" dur="1500" fill="hold"/>
                                            <p:tgtEl>
                                              <p:spTgt spid="27"/>
                                            </p:tgtEl>
                                            <p:attrNameLst>
                                              <p:attrName>ppt_x</p:attrName>
                                            </p:attrNameLst>
                                          </p:cBhvr>
                                          <p:tavLst>
                                            <p:tav tm="0">
                                              <p:val>
                                                <p:strVal val="1+#ppt_w/2"/>
                                              </p:val>
                                            </p:tav>
                                            <p:tav tm="100000">
                                              <p:val>
                                                <p:strVal val="#ppt_x"/>
                                              </p:val>
                                            </p:tav>
                                          </p:tavLst>
                                        </p:anim>
                                        <p:anim calcmode="lin" valueType="num" p14:bounceEnd="44000">
                                          <p:cBhvr additive="base">
                                            <p:cTn id="42" dur="1500" fill="hold"/>
                                            <p:tgtEl>
                                              <p:spTgt spid="2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14:presetBounceEnd="44000">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14:bounceEnd="44000">
                                          <p:cBhvr additive="base">
                                            <p:cTn id="45" dur="1500" fill="hold"/>
                                            <p:tgtEl>
                                              <p:spTgt spid="44"/>
                                            </p:tgtEl>
                                            <p:attrNameLst>
                                              <p:attrName>ppt_x</p:attrName>
                                            </p:attrNameLst>
                                          </p:cBhvr>
                                          <p:tavLst>
                                            <p:tav tm="0">
                                              <p:val>
                                                <p:strVal val="1+#ppt_w/2"/>
                                              </p:val>
                                            </p:tav>
                                            <p:tav tm="100000">
                                              <p:val>
                                                <p:strVal val="#ppt_x"/>
                                              </p:val>
                                            </p:tav>
                                          </p:tavLst>
                                        </p:anim>
                                        <p:anim calcmode="lin" valueType="num" p14:bounceEnd="44000">
                                          <p:cBhvr additive="base">
                                            <p:cTn id="46"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14:presetBounceEnd="44000">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14:bounceEnd="44000">
                                          <p:cBhvr additive="base">
                                            <p:cTn id="51" dur="1500" fill="hold"/>
                                            <p:tgtEl>
                                              <p:spTgt spid="31"/>
                                            </p:tgtEl>
                                            <p:attrNameLst>
                                              <p:attrName>ppt_x</p:attrName>
                                            </p:attrNameLst>
                                          </p:cBhvr>
                                          <p:tavLst>
                                            <p:tav tm="0">
                                              <p:val>
                                                <p:strVal val="1+#ppt_w/2"/>
                                              </p:val>
                                            </p:tav>
                                            <p:tav tm="100000">
                                              <p:val>
                                                <p:strVal val="#ppt_x"/>
                                              </p:val>
                                            </p:tav>
                                          </p:tavLst>
                                        </p:anim>
                                        <p:anim calcmode="lin" valueType="num" p14:bounceEnd="44000">
                                          <p:cBhvr additive="base">
                                            <p:cTn id="52" dur="15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44000">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14:bounceEnd="44000">
                                          <p:cBhvr additive="base">
                                            <p:cTn id="55" dur="1500" fill="hold"/>
                                            <p:tgtEl>
                                              <p:spTgt spid="45"/>
                                            </p:tgtEl>
                                            <p:attrNameLst>
                                              <p:attrName>ppt_x</p:attrName>
                                            </p:attrNameLst>
                                          </p:cBhvr>
                                          <p:tavLst>
                                            <p:tav tm="0">
                                              <p:val>
                                                <p:strVal val="1+#ppt_w/2"/>
                                              </p:val>
                                            </p:tav>
                                            <p:tav tm="100000">
                                              <p:val>
                                                <p:strVal val="#ppt_x"/>
                                              </p:val>
                                            </p:tav>
                                          </p:tavLst>
                                        </p:anim>
                                        <p:anim calcmode="lin" valueType="num" p14:bounceEnd="44000">
                                          <p:cBhvr additive="base">
                                            <p:cTn id="56"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1" grpId="0" animBg="1"/>
          <p:bldP spid="43" grpId="0"/>
          <p:bldP spid="44" grpId="0"/>
          <p:bldP spid="45" grpId="0"/>
          <p:bldP spid="3" grpId="0"/>
          <p:bldP spid="4" grpId="0"/>
          <p:bldP spid="6"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500" fill="hold"/>
                                            <p:tgtEl>
                                              <p:spTgt spid="43"/>
                                            </p:tgtEl>
                                            <p:attrNameLst>
                                              <p:attrName>ppt_x</p:attrName>
                                            </p:attrNameLst>
                                          </p:cBhvr>
                                          <p:tavLst>
                                            <p:tav tm="0">
                                              <p:val>
                                                <p:strVal val="1+#ppt_w/2"/>
                                              </p:val>
                                            </p:tav>
                                            <p:tav tm="100000">
                                              <p:val>
                                                <p:strVal val="#ppt_x"/>
                                              </p:val>
                                            </p:tav>
                                          </p:tavLst>
                                        </p:anim>
                                        <p:anim calcmode="lin" valueType="num">
                                          <p:cBhvr additive="base">
                                            <p:cTn id="36"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1500" fill="hold"/>
                                            <p:tgtEl>
                                              <p:spTgt spid="27"/>
                                            </p:tgtEl>
                                            <p:attrNameLst>
                                              <p:attrName>ppt_x</p:attrName>
                                            </p:attrNameLst>
                                          </p:cBhvr>
                                          <p:tavLst>
                                            <p:tav tm="0">
                                              <p:val>
                                                <p:strVal val="1+#ppt_w/2"/>
                                              </p:val>
                                            </p:tav>
                                            <p:tav tm="100000">
                                              <p:val>
                                                <p:strVal val="#ppt_x"/>
                                              </p:val>
                                            </p:tav>
                                          </p:tavLst>
                                        </p:anim>
                                        <p:anim calcmode="lin" valueType="num">
                                          <p:cBhvr additive="base">
                                            <p:cTn id="42" dur="1500" fill="hold"/>
                                            <p:tgtEl>
                                              <p:spTgt spid="2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1500" fill="hold"/>
                                            <p:tgtEl>
                                              <p:spTgt spid="44"/>
                                            </p:tgtEl>
                                            <p:attrNameLst>
                                              <p:attrName>ppt_x</p:attrName>
                                            </p:attrNameLst>
                                          </p:cBhvr>
                                          <p:tavLst>
                                            <p:tav tm="0">
                                              <p:val>
                                                <p:strVal val="1+#ppt_w/2"/>
                                              </p:val>
                                            </p:tav>
                                            <p:tav tm="100000">
                                              <p:val>
                                                <p:strVal val="#ppt_x"/>
                                              </p:val>
                                            </p:tav>
                                          </p:tavLst>
                                        </p:anim>
                                        <p:anim calcmode="lin" valueType="num">
                                          <p:cBhvr additive="base">
                                            <p:cTn id="46"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500" fill="hold"/>
                                            <p:tgtEl>
                                              <p:spTgt spid="31"/>
                                            </p:tgtEl>
                                            <p:attrNameLst>
                                              <p:attrName>ppt_x</p:attrName>
                                            </p:attrNameLst>
                                          </p:cBhvr>
                                          <p:tavLst>
                                            <p:tav tm="0">
                                              <p:val>
                                                <p:strVal val="1+#ppt_w/2"/>
                                              </p:val>
                                            </p:tav>
                                            <p:tav tm="100000">
                                              <p:val>
                                                <p:strVal val="#ppt_x"/>
                                              </p:val>
                                            </p:tav>
                                          </p:tavLst>
                                        </p:anim>
                                        <p:anim calcmode="lin" valueType="num">
                                          <p:cBhvr additive="base">
                                            <p:cTn id="52" dur="1500" fill="hold"/>
                                            <p:tgtEl>
                                              <p:spTgt spid="31"/>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1500" fill="hold"/>
                                            <p:tgtEl>
                                              <p:spTgt spid="45"/>
                                            </p:tgtEl>
                                            <p:attrNameLst>
                                              <p:attrName>ppt_x</p:attrName>
                                            </p:attrNameLst>
                                          </p:cBhvr>
                                          <p:tavLst>
                                            <p:tav tm="0">
                                              <p:val>
                                                <p:strVal val="1+#ppt_w/2"/>
                                              </p:val>
                                            </p:tav>
                                            <p:tav tm="100000">
                                              <p:val>
                                                <p:strVal val="#ppt_x"/>
                                              </p:val>
                                            </p:tav>
                                          </p:tavLst>
                                        </p:anim>
                                        <p:anim calcmode="lin" valueType="num">
                                          <p:cBhvr additive="base">
                                            <p:cTn id="56"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1" grpId="0" animBg="1"/>
          <p:bldP spid="43" grpId="0"/>
          <p:bldP spid="44" grpId="0"/>
          <p:bldP spid="45" grpId="0"/>
          <p:bldP spid="3" grpId="0"/>
          <p:bldP spid="4" grpId="0"/>
          <p:bldP spid="6" grpId="0"/>
          <p:bldP spid="11" grpId="0" animBg="1"/>
          <p:bldP spid="11" grpId="1"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1">
            <a:extLst>
              <a:ext uri="{FF2B5EF4-FFF2-40B4-BE49-F238E27FC236}">
                <a16:creationId xmlns:a16="http://schemas.microsoft.com/office/drawing/2014/main" id="{0825850A-37A0-61F9-6AFF-3C425F6E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76" y="2209800"/>
            <a:ext cx="357602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0">
            <a:extLst>
              <a:ext uri="{FF2B5EF4-FFF2-40B4-BE49-F238E27FC236}">
                <a16:creationId xmlns:a16="http://schemas.microsoft.com/office/drawing/2014/main" id="{0D90EFB8-02EC-0C51-3628-30FBB97E9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3" y="1752600"/>
            <a:ext cx="36458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9">
            <a:extLst>
              <a:ext uri="{FF2B5EF4-FFF2-40B4-BE49-F238E27FC236}">
                <a16:creationId xmlns:a16="http://schemas.microsoft.com/office/drawing/2014/main" id="{2399A4BB-5B3A-D305-D7C3-3AA3D9FEE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50" y="457200"/>
            <a:ext cx="372525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8">
            <a:extLst>
              <a:ext uri="{FF2B5EF4-FFF2-40B4-BE49-F238E27FC236}">
                <a16:creationId xmlns:a16="http://schemas.microsoft.com/office/drawing/2014/main" id="{4BFAC566-5589-8854-9038-CF8806529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640" y="1971676"/>
            <a:ext cx="1498602"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7">
            <a:extLst>
              <a:ext uri="{FF2B5EF4-FFF2-40B4-BE49-F238E27FC236}">
                <a16:creationId xmlns:a16="http://schemas.microsoft.com/office/drawing/2014/main" id="{B6559977-1E11-2D2E-9320-F9633BD57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76" y="4191000"/>
            <a:ext cx="333472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6">
            <a:extLst>
              <a:ext uri="{FF2B5EF4-FFF2-40B4-BE49-F238E27FC236}">
                <a16:creationId xmlns:a16="http://schemas.microsoft.com/office/drawing/2014/main" id="{B3D82188-7BE7-0676-710D-8A5333A2E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3048000"/>
            <a:ext cx="1816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3">
            <a:extLst>
              <a:ext uri="{FF2B5EF4-FFF2-40B4-BE49-F238E27FC236}">
                <a16:creationId xmlns:a16="http://schemas.microsoft.com/office/drawing/2014/main" id="{DB430EA5-72CE-399C-57D0-6728EED778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6226" y="4745038"/>
            <a:ext cx="30035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2">
            <a:extLst>
              <a:ext uri="{FF2B5EF4-FFF2-40B4-BE49-F238E27FC236}">
                <a16:creationId xmlns:a16="http://schemas.microsoft.com/office/drawing/2014/main" id="{37C48853-C9E4-8079-9326-10827F2F3B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8764" y="4635500"/>
            <a:ext cx="283847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1">
            <a:extLst>
              <a:ext uri="{FF2B5EF4-FFF2-40B4-BE49-F238E27FC236}">
                <a16:creationId xmlns:a16="http://schemas.microsoft.com/office/drawing/2014/main" id="{757A417D-7D45-5439-6F4A-A17417F16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199" y="4094164"/>
            <a:ext cx="28686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0">
            <a:extLst>
              <a:ext uri="{FF2B5EF4-FFF2-40B4-BE49-F238E27FC236}">
                <a16:creationId xmlns:a16="http://schemas.microsoft.com/office/drawing/2014/main" id="{89E207C6-9638-7683-6105-11177D08E2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8176" y="2971800"/>
            <a:ext cx="22828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8">
            <a:extLst>
              <a:ext uri="{FF2B5EF4-FFF2-40B4-BE49-F238E27FC236}">
                <a16:creationId xmlns:a16="http://schemas.microsoft.com/office/drawing/2014/main" id="{19FC9B96-8586-65FC-E391-E63DB6F374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2190750"/>
            <a:ext cx="23510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7">
            <a:extLst>
              <a:ext uri="{FF2B5EF4-FFF2-40B4-BE49-F238E27FC236}">
                <a16:creationId xmlns:a16="http://schemas.microsoft.com/office/drawing/2014/main" id="{0FEC467D-4C79-46FB-96A5-523BD7EB34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1" y="1233488"/>
            <a:ext cx="236061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6">
            <a:extLst>
              <a:ext uri="{FF2B5EF4-FFF2-40B4-BE49-F238E27FC236}">
                <a16:creationId xmlns:a16="http://schemas.microsoft.com/office/drawing/2014/main" id="{3566C8CD-6ED3-69E1-74A4-3A0CEB569D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1400" y="152400"/>
            <a:ext cx="2514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5">
            <a:extLst>
              <a:ext uri="{FF2B5EF4-FFF2-40B4-BE49-F238E27FC236}">
                <a16:creationId xmlns:a16="http://schemas.microsoft.com/office/drawing/2014/main" id="{56D87FD5-745A-1103-A39E-5FA0CBFACF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62601" y="1973264"/>
            <a:ext cx="207962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9">
            <a:extLst>
              <a:ext uri="{FF2B5EF4-FFF2-40B4-BE49-F238E27FC236}">
                <a16:creationId xmlns:a16="http://schemas.microsoft.com/office/drawing/2014/main" id="{EE7AFF4C-CF3E-C582-92CC-3CC403BD8F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3799" y="152400"/>
            <a:ext cx="403383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595F9A-6A02-4119-BAF9-FB0E4EE3A155}"/>
              </a:ext>
            </a:extLst>
          </p:cNvPr>
          <p:cNvSpPr txBox="1"/>
          <p:nvPr/>
        </p:nvSpPr>
        <p:spPr>
          <a:xfrm>
            <a:off x="4367483" y="2374757"/>
            <a:ext cx="965329" cy="276999"/>
          </a:xfrm>
          <a:prstGeom prst="rect">
            <a:avLst/>
          </a:prstGeom>
          <a:noFill/>
        </p:spPr>
        <p:txBody>
          <a:bodyPr wrap="none" rtlCol="0">
            <a:spAutoFit/>
          </a:bodyPr>
          <a:lstStyle/>
          <a:p>
            <a:r>
              <a:rPr lang="en-US" sz="1200" b="1" i="1" dirty="0">
                <a:latin typeface="Times New Roman" panose="02020603050405020304" pitchFamily="18" charset="0"/>
                <a:cs typeface="Times New Roman" panose="02020603050405020304" pitchFamily="18" charset="0"/>
              </a:rPr>
              <a:t>TÁC ĐỘNG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617"/>
                                        </p:tgtEl>
                                        <p:attrNameLst>
                                          <p:attrName>style.visibility</p:attrName>
                                        </p:attrNameLst>
                                      </p:cBhvr>
                                      <p:to>
                                        <p:strVal val="visible"/>
                                      </p:to>
                                    </p:set>
                                    <p:animEffect>
                                      <p:cBhvr>
                                        <p:cTn id="7" dur="500"/>
                                        <p:tgtEl>
                                          <p:spTgt spid="256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616"/>
                                        </p:tgtEl>
                                        <p:attrNameLst>
                                          <p:attrName>style.visibility</p:attrName>
                                        </p:attrNameLst>
                                      </p:cBhvr>
                                      <p:to>
                                        <p:strVal val="visible"/>
                                      </p:to>
                                    </p:set>
                                    <p:animEffect>
                                      <p:cBhvr>
                                        <p:cTn id="12" dur="500"/>
                                        <p:tgtEl>
                                          <p:spTgt spid="25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5615"/>
                                        </p:tgtEl>
                                        <p:attrNameLst>
                                          <p:attrName>style.visibility</p:attrName>
                                        </p:attrNameLst>
                                      </p:cBhvr>
                                      <p:to>
                                        <p:strVal val="visible"/>
                                      </p:to>
                                    </p:set>
                                    <p:animEffect>
                                      <p:cBhvr>
                                        <p:cTn id="17" dur="500"/>
                                        <p:tgtEl>
                                          <p:spTgt spid="256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614"/>
                                        </p:tgtEl>
                                        <p:attrNameLst>
                                          <p:attrName>style.visibility</p:attrName>
                                        </p:attrNameLst>
                                      </p:cBhvr>
                                      <p:to>
                                        <p:strVal val="visible"/>
                                      </p:to>
                                    </p:set>
                                    <p:animEffect>
                                      <p:cBhvr>
                                        <p:cTn id="22" dur="500"/>
                                        <p:tgtEl>
                                          <p:spTgt spid="256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619"/>
                                        </p:tgtEl>
                                        <p:attrNameLst>
                                          <p:attrName>style.visibility</p:attrName>
                                        </p:attrNameLst>
                                      </p:cBhvr>
                                      <p:to>
                                        <p:strVal val="visible"/>
                                      </p:to>
                                    </p:set>
                                    <p:animEffect>
                                      <p:cBhvr>
                                        <p:cTn id="27" dur="500"/>
                                        <p:tgtEl>
                                          <p:spTgt spid="256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5613"/>
                                        </p:tgtEl>
                                        <p:attrNameLst>
                                          <p:attrName>style.visibility</p:attrName>
                                        </p:attrNameLst>
                                      </p:cBhvr>
                                      <p:to>
                                        <p:strVal val="visible"/>
                                      </p:to>
                                    </p:set>
                                    <p:animEffect>
                                      <p:cBhvr>
                                        <p:cTn id="32" dur="500"/>
                                        <p:tgtEl>
                                          <p:spTgt spid="256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5612"/>
                                        </p:tgtEl>
                                        <p:attrNameLst>
                                          <p:attrName>style.visibility</p:attrName>
                                        </p:attrNameLst>
                                      </p:cBhvr>
                                      <p:to>
                                        <p:strVal val="visible"/>
                                      </p:to>
                                    </p:set>
                                    <p:animEffect>
                                      <p:cBhvr>
                                        <p:cTn id="37" dur="500"/>
                                        <p:tgtEl>
                                          <p:spTgt spid="256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5611"/>
                                        </p:tgtEl>
                                        <p:attrNameLst>
                                          <p:attrName>style.visibility</p:attrName>
                                        </p:attrNameLst>
                                      </p:cBhvr>
                                      <p:to>
                                        <p:strVal val="visible"/>
                                      </p:to>
                                    </p:set>
                                    <p:animEffect>
                                      <p:cBhvr>
                                        <p:cTn id="42" dur="500"/>
                                        <p:tgtEl>
                                          <p:spTgt spid="256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5610"/>
                                        </p:tgtEl>
                                        <p:attrNameLst>
                                          <p:attrName>style.visibility</p:attrName>
                                        </p:attrNameLst>
                                      </p:cBhvr>
                                      <p:to>
                                        <p:strVal val="visible"/>
                                      </p:to>
                                    </p:set>
                                    <p:animEffect>
                                      <p:cBhvr>
                                        <p:cTn id="47" dur="500"/>
                                        <p:tgtEl>
                                          <p:spTgt spid="256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5607"/>
                                        </p:tgtEl>
                                        <p:attrNameLst>
                                          <p:attrName>style.visibility</p:attrName>
                                        </p:attrNameLst>
                                      </p:cBhvr>
                                      <p:to>
                                        <p:strVal val="visible"/>
                                      </p:to>
                                    </p:set>
                                    <p:animEffect>
                                      <p:cBhvr>
                                        <p:cTn id="52" dur="500"/>
                                        <p:tgtEl>
                                          <p:spTgt spid="256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5606"/>
                                        </p:tgtEl>
                                        <p:attrNameLst>
                                          <p:attrName>style.visibility</p:attrName>
                                        </p:attrNameLst>
                                      </p:cBhvr>
                                      <p:to>
                                        <p:strVal val="visible"/>
                                      </p:to>
                                    </p:set>
                                    <p:animEffect>
                                      <p:cBhvr>
                                        <p:cTn id="57" dur="500"/>
                                        <p:tgtEl>
                                          <p:spTgt spid="2560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5605"/>
                                        </p:tgtEl>
                                        <p:attrNameLst>
                                          <p:attrName>style.visibility</p:attrName>
                                        </p:attrNameLst>
                                      </p:cBhvr>
                                      <p:to>
                                        <p:strVal val="visible"/>
                                      </p:to>
                                    </p:set>
                                    <p:animEffect>
                                      <p:cBhvr>
                                        <p:cTn id="62" dur="500"/>
                                        <p:tgtEl>
                                          <p:spTgt spid="2560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checkerboard(across)">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5604"/>
                                        </p:tgtEl>
                                        <p:attrNameLst>
                                          <p:attrName>style.visibility</p:attrName>
                                        </p:attrNameLst>
                                      </p:cBhvr>
                                      <p:to>
                                        <p:strVal val="visible"/>
                                      </p:to>
                                    </p:set>
                                    <p:animEffect>
                                      <p:cBhvr>
                                        <p:cTn id="72" dur="500"/>
                                        <p:tgtEl>
                                          <p:spTgt spid="2560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25603"/>
                                        </p:tgtEl>
                                        <p:attrNameLst>
                                          <p:attrName>style.visibility</p:attrName>
                                        </p:attrNameLst>
                                      </p:cBhvr>
                                      <p:to>
                                        <p:strVal val="visible"/>
                                      </p:to>
                                    </p:set>
                                    <p:animEffect>
                                      <p:cBhvr>
                                        <p:cTn id="77" dur="500"/>
                                        <p:tgtEl>
                                          <p:spTgt spid="2560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25602"/>
                                        </p:tgtEl>
                                        <p:attrNameLst>
                                          <p:attrName>style.visibility</p:attrName>
                                        </p:attrNameLst>
                                      </p:cBhvr>
                                      <p:to>
                                        <p:strVal val="visible"/>
                                      </p:to>
                                    </p:set>
                                    <p:animEffect>
                                      <p:cBhvr>
                                        <p:cTn id="8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015DAB81-BBA1-157A-24F7-94E5CC52AC8E}"/>
              </a:ext>
            </a:extLst>
          </p:cNvPr>
          <p:cNvSpPr>
            <a:spLocks noChangeArrowheads="1"/>
          </p:cNvSpPr>
          <p:nvPr/>
        </p:nvSpPr>
        <p:spPr bwMode="auto">
          <a:xfrm>
            <a:off x="118052" y="0"/>
            <a:ext cx="3158548" cy="6858000"/>
          </a:xfrm>
          <a:prstGeom prst="rect">
            <a:avLst/>
          </a:prstGeom>
          <a:solidFill>
            <a:srgbClr val="00A84C"/>
          </a:solidFill>
          <a:ln w="57150">
            <a:solidFill>
              <a:srgbClr val="92D05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endParaRPr lang="en-US" altLang="en-US" sz="1800">
              <a:solidFill>
                <a:srgbClr val="FFFFFF"/>
              </a:solidFill>
              <a:cs typeface="Calibri" panose="020F0502020204030204" pitchFamily="34" charset="0"/>
            </a:endParaRPr>
          </a:p>
        </p:txBody>
      </p:sp>
      <p:sp>
        <p:nvSpPr>
          <p:cNvPr id="38915" name="Rectangle 8">
            <a:extLst>
              <a:ext uri="{FF2B5EF4-FFF2-40B4-BE49-F238E27FC236}">
                <a16:creationId xmlns:a16="http://schemas.microsoft.com/office/drawing/2014/main" id="{2C8E0071-0A07-22AC-DA34-F6A9ED26F4C0}"/>
              </a:ext>
            </a:extLst>
          </p:cNvPr>
          <p:cNvSpPr>
            <a:spLocks noChangeArrowheads="1"/>
          </p:cNvSpPr>
          <p:nvPr/>
        </p:nvSpPr>
        <p:spPr bwMode="auto">
          <a:xfrm>
            <a:off x="3276600" y="0"/>
            <a:ext cx="7391400" cy="1066800"/>
          </a:xfrm>
          <a:prstGeom prst="rect">
            <a:avLst/>
          </a:prstGeom>
          <a:solidFill>
            <a:srgbClr val="FFFF00"/>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5400" b="1">
                <a:solidFill>
                  <a:srgbClr val="00B050"/>
                </a:solidFill>
                <a:latin typeface="Times New Roman" panose="02020603050405020304" pitchFamily="18" charset="0"/>
                <a:sym typeface="Times New Roman" panose="02020603050405020304" pitchFamily="18" charset="0"/>
              </a:rPr>
              <a:t>TRÒ CHƠI HÁI HOA</a:t>
            </a:r>
            <a:endParaRPr lang="en-US" altLang="en-US" sz="1800">
              <a:latin typeface="Arial" panose="020B0604020202020204" pitchFamily="34" charset="0"/>
            </a:endParaRPr>
          </a:p>
        </p:txBody>
      </p:sp>
      <p:pic>
        <p:nvPicPr>
          <p:cNvPr id="38918" name="Picture 57">
            <a:extLst>
              <a:ext uri="{FF2B5EF4-FFF2-40B4-BE49-F238E27FC236}">
                <a16:creationId xmlns:a16="http://schemas.microsoft.com/office/drawing/2014/main" id="{6F3CBF13-B30E-06A9-F2F4-97962F8C3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6814" y="1362218"/>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26">
            <a:extLst>
              <a:ext uri="{FF2B5EF4-FFF2-40B4-BE49-F238E27FC236}">
                <a16:creationId xmlns:a16="http://schemas.microsoft.com/office/drawing/2014/main" id="{3696D95E-FCDC-D0BE-871A-717D7A5893BB}"/>
              </a:ext>
            </a:extLst>
          </p:cNvPr>
          <p:cNvSpPr>
            <a:spLocks noChangeArrowheads="1"/>
          </p:cNvSpPr>
          <p:nvPr/>
        </p:nvSpPr>
        <p:spPr bwMode="auto">
          <a:xfrm>
            <a:off x="5105401" y="1058864"/>
            <a:ext cx="35290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400" b="1" u="sng">
                <a:solidFill>
                  <a:srgbClr val="F60000"/>
                </a:solidFill>
                <a:latin typeface="Times New Roman" panose="02020603050405020304" pitchFamily="18" charset="0"/>
                <a:sym typeface="Times New Roman" panose="02020603050405020304" pitchFamily="18" charset="0"/>
              </a:rPr>
              <a:t>LUẬT CHƠI </a:t>
            </a:r>
            <a:endParaRPr lang="en-US" altLang="en-US" sz="1800">
              <a:latin typeface="Arial" panose="020B0604020202020204" pitchFamily="34" charset="0"/>
            </a:endParaRPr>
          </a:p>
        </p:txBody>
      </p:sp>
      <p:sp>
        <p:nvSpPr>
          <p:cNvPr id="26632" name="Rectangle 27">
            <a:extLst>
              <a:ext uri="{FF2B5EF4-FFF2-40B4-BE49-F238E27FC236}">
                <a16:creationId xmlns:a16="http://schemas.microsoft.com/office/drawing/2014/main" id="{39692D38-26B0-F6D0-7A18-7E58E4789AA4}"/>
              </a:ext>
            </a:extLst>
          </p:cNvPr>
          <p:cNvSpPr>
            <a:spLocks noChangeArrowheads="1"/>
          </p:cNvSpPr>
          <p:nvPr/>
        </p:nvSpPr>
        <p:spPr bwMode="auto">
          <a:xfrm>
            <a:off x="3773996" y="2299661"/>
            <a:ext cx="78159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3000" b="1" dirty="0" err="1">
                <a:latin typeface="Times New Roman" panose="02020603050405020304" pitchFamily="18" charset="0"/>
                <a:sym typeface="Times New Roman" panose="02020603050405020304" pitchFamily="18" charset="0"/>
              </a:rPr>
              <a:t>Mỗi</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em</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sẽ</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chọn</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cho</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mình</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một</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bông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hoa</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Có</a:t>
            </a:r>
            <a:r>
              <a:rPr lang="en-US" altLang="en-US" sz="3000" b="1" dirty="0">
                <a:latin typeface="Times New Roman" panose="02020603050405020304" pitchFamily="18" charset="0"/>
                <a:sym typeface="Times New Roman" panose="02020603050405020304" pitchFamily="18" charset="0"/>
              </a:rPr>
              <a:t> 6 </a:t>
            </a:r>
            <a:r>
              <a:rPr lang="en-US" altLang="en-US" sz="3000" b="1" dirty="0" err="1">
                <a:latin typeface="Times New Roman" panose="02020603050405020304" pitchFamily="18" charset="0"/>
                <a:sym typeface="Times New Roman" panose="02020603050405020304" pitchFamily="18" charset="0"/>
              </a:rPr>
              <a:t>bông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hoa</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đằng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sau</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mỗi</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bông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hoa</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là</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một</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câu</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hỏi</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để</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trả</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lời</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hoặc</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một</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phần</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thưởng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tương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ứng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cho</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mỗi</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bông</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hoa</a:t>
            </a:r>
            <a:r>
              <a:rPr lang="en-US" altLang="en-US" sz="3000" b="1" dirty="0">
                <a:latin typeface="Times New Roman" panose="02020603050405020304" pitchFamily="18" charset="0"/>
                <a:sym typeface="Times New Roman" panose="02020603050405020304" pitchFamily="18" charset="0"/>
              </a:rPr>
              <a:t> may </a:t>
            </a:r>
            <a:r>
              <a:rPr lang="en-US" altLang="en-US" sz="3000" b="1" dirty="0" err="1">
                <a:latin typeface="Times New Roman" panose="02020603050405020304" pitchFamily="18" charset="0"/>
                <a:sym typeface="Times New Roman" panose="02020603050405020304" pitchFamily="18" charset="0"/>
              </a:rPr>
              <a:t>mắn</a:t>
            </a:r>
            <a:r>
              <a:rPr lang="en-US" altLang="en-US" sz="3000" b="1" dirty="0">
                <a:latin typeface="Times New Roman" panose="02020603050405020304" pitchFamily="18" charset="0"/>
                <a:sym typeface="Times New Roman" panose="02020603050405020304" pitchFamily="18" charset="0"/>
              </a:rPr>
              <a:t> </a:t>
            </a:r>
            <a:r>
              <a:rPr lang="en-US" altLang="en-US" sz="3000" b="1" dirty="0" err="1">
                <a:latin typeface="Times New Roman" panose="02020603050405020304" pitchFamily="18" charset="0"/>
                <a:sym typeface="Times New Roman" panose="02020603050405020304" pitchFamily="18" charset="0"/>
              </a:rPr>
              <a:t>đó</a:t>
            </a:r>
            <a:r>
              <a:rPr lang="en-US" altLang="en-US" sz="3000" b="1" dirty="0">
                <a:latin typeface="Times New Roman" panose="02020603050405020304" pitchFamily="18" charset="0"/>
                <a:sym typeface="Times New Roman" panose="02020603050405020304" pitchFamily="18" charset="0"/>
              </a:rPr>
              <a:t>. </a:t>
            </a:r>
            <a:endParaRPr lang="en-US" altLang="en-US" sz="1800" dirty="0">
              <a:latin typeface="Arial" panose="020B0604020202020204" pitchFamily="34" charset="0"/>
            </a:endParaRPr>
          </a:p>
        </p:txBody>
      </p:sp>
      <p:pic>
        <p:nvPicPr>
          <p:cNvPr id="26633" name="Picture 10">
            <a:extLst>
              <a:ext uri="{FF2B5EF4-FFF2-40B4-BE49-F238E27FC236}">
                <a16:creationId xmlns:a16="http://schemas.microsoft.com/office/drawing/2014/main" id="{F559C0E2-636B-396A-B401-85628930E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26" y="516730"/>
            <a:ext cx="2864921" cy="1880105"/>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6634" name="Picture 12">
            <a:extLst>
              <a:ext uri="{FF2B5EF4-FFF2-40B4-BE49-F238E27FC236}">
                <a16:creationId xmlns:a16="http://schemas.microsoft.com/office/drawing/2014/main" id="{FB4FA859-95EB-F25E-E541-5A4BFF112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51" y="2550506"/>
            <a:ext cx="2982395" cy="1988263"/>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6635" name="Picture 16">
            <a:extLst>
              <a:ext uri="{FF2B5EF4-FFF2-40B4-BE49-F238E27FC236}">
                <a16:creationId xmlns:a16="http://schemas.microsoft.com/office/drawing/2014/main" id="{5C175E96-5392-D679-0899-920A25567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21" y="4705700"/>
            <a:ext cx="2982394" cy="2028650"/>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6636" name="Picture 2">
            <a:extLst>
              <a:ext uri="{FF2B5EF4-FFF2-40B4-BE49-F238E27FC236}">
                <a16:creationId xmlns:a16="http://schemas.microsoft.com/office/drawing/2014/main" id="{9A1765A1-64C6-EF31-A822-3364B44BA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257" y="4894870"/>
            <a:ext cx="2260743" cy="1856509"/>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6637" name="Picture 16">
            <a:extLst>
              <a:ext uri="{FF2B5EF4-FFF2-40B4-BE49-F238E27FC236}">
                <a16:creationId xmlns:a16="http://schemas.microsoft.com/office/drawing/2014/main" id="{2373D183-AFE3-452F-3571-2591E2AA0A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8599" y="4843752"/>
            <a:ext cx="2871459" cy="1910767"/>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6638" name="Picture 4">
            <a:extLst>
              <a:ext uri="{FF2B5EF4-FFF2-40B4-BE49-F238E27FC236}">
                <a16:creationId xmlns:a16="http://schemas.microsoft.com/office/drawing/2014/main" id="{922C0D9F-8D8B-7E5D-50AB-6CE5C1F6DE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5344" y="4798891"/>
            <a:ext cx="2461129" cy="2014248"/>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326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6633"/>
                                        </p:tgtEl>
                                        <p:attrNameLst>
                                          <p:attrName>style.visibility</p:attrName>
                                        </p:attrNameLst>
                                      </p:cBhvr>
                                      <p:to>
                                        <p:strVal val="visible"/>
                                      </p:to>
                                    </p:set>
                                    <p:anim calcmode="lin" valueType="num">
                                      <p:cBhvr>
                                        <p:cTn id="7" dur="500" fill="hold"/>
                                        <p:tgtEl>
                                          <p:spTgt spid="26633"/>
                                        </p:tgtEl>
                                        <p:attrNameLst>
                                          <p:attrName>ppt_x</p:attrName>
                                        </p:attrNameLst>
                                      </p:cBhvr>
                                      <p:tavLst>
                                        <p:tav tm="0">
                                          <p:val>
                                            <p:strVal val="#ppt_x-.2"/>
                                          </p:val>
                                        </p:tav>
                                        <p:tav tm="100000">
                                          <p:val>
                                            <p:strVal val="#ppt_x"/>
                                          </p:val>
                                        </p:tav>
                                      </p:tavLst>
                                    </p:anim>
                                    <p:anim calcmode="lin" valueType="num">
                                      <p:cBhvr>
                                        <p:cTn id="8" dur="500" fill="hold"/>
                                        <p:tgtEl>
                                          <p:spTgt spid="26633"/>
                                        </p:tgtEl>
                                        <p:attrNameLst>
                                          <p:attrName>ppt_y</p:attrName>
                                        </p:attrNameLst>
                                      </p:cBhvr>
                                      <p:tavLst>
                                        <p:tav tm="0">
                                          <p:val>
                                            <p:strVal val="#ppt_y"/>
                                          </p:val>
                                        </p:tav>
                                        <p:tav tm="100000">
                                          <p:val>
                                            <p:strVal val="#ppt_y"/>
                                          </p:val>
                                        </p:tav>
                                      </p:tavLst>
                                    </p:anim>
                                    <p:animEffect prLst="gradientSize: 0.1">
                                      <p:cBhvr>
                                        <p:cTn id="9" dur="500"/>
                                        <p:tgtEl>
                                          <p:spTgt spid="26633"/>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26634"/>
                                        </p:tgtEl>
                                        <p:attrNameLst>
                                          <p:attrName>style.visibility</p:attrName>
                                        </p:attrNameLst>
                                      </p:cBhvr>
                                      <p:to>
                                        <p:strVal val="visible"/>
                                      </p:to>
                                    </p:set>
                                    <p:anim calcmode="lin" valueType="num">
                                      <p:cBhvr>
                                        <p:cTn id="13" dur="500" fill="hold"/>
                                        <p:tgtEl>
                                          <p:spTgt spid="26634"/>
                                        </p:tgtEl>
                                        <p:attrNameLst>
                                          <p:attrName>ppt_x</p:attrName>
                                        </p:attrNameLst>
                                      </p:cBhvr>
                                      <p:tavLst>
                                        <p:tav tm="0">
                                          <p:val>
                                            <p:strVal val="#ppt_x-.2"/>
                                          </p:val>
                                        </p:tav>
                                        <p:tav tm="100000">
                                          <p:val>
                                            <p:strVal val="#ppt_x"/>
                                          </p:val>
                                        </p:tav>
                                      </p:tavLst>
                                    </p:anim>
                                    <p:anim calcmode="lin" valueType="num">
                                      <p:cBhvr>
                                        <p:cTn id="14" dur="500" fill="hold"/>
                                        <p:tgtEl>
                                          <p:spTgt spid="26634"/>
                                        </p:tgtEl>
                                        <p:attrNameLst>
                                          <p:attrName>ppt_y</p:attrName>
                                        </p:attrNameLst>
                                      </p:cBhvr>
                                      <p:tavLst>
                                        <p:tav tm="0">
                                          <p:val>
                                            <p:strVal val="#ppt_y"/>
                                          </p:val>
                                        </p:tav>
                                        <p:tav tm="100000">
                                          <p:val>
                                            <p:strVal val="#ppt_y"/>
                                          </p:val>
                                        </p:tav>
                                      </p:tavLst>
                                    </p:anim>
                                    <p:animEffect prLst="gradientSize: 0.1">
                                      <p:cBhvr>
                                        <p:cTn id="15" dur="500"/>
                                        <p:tgtEl>
                                          <p:spTgt spid="26634"/>
                                        </p:tgtEl>
                                      </p:cBhvr>
                                    </p:animEffect>
                                  </p:childTnLst>
                                </p:cTn>
                              </p:par>
                            </p:childTnLst>
                          </p:cTn>
                        </p:par>
                        <p:par>
                          <p:cTn id="16" fill="hold" nodeType="afterGroup">
                            <p:stCondLst>
                              <p:cond delay="1000"/>
                            </p:stCondLst>
                            <p:childTnLst>
                              <p:par>
                                <p:cTn id="17" presetID="29" presetClass="entr" presetSubtype="0" fill="hold" nodeType="afterEffect">
                                  <p:stCondLst>
                                    <p:cond delay="0"/>
                                  </p:stCondLst>
                                  <p:childTnLst>
                                    <p:set>
                                      <p:cBhvr>
                                        <p:cTn id="18" dur="1" fill="hold">
                                          <p:stCondLst>
                                            <p:cond delay="0"/>
                                          </p:stCondLst>
                                        </p:cTn>
                                        <p:tgtEl>
                                          <p:spTgt spid="26635"/>
                                        </p:tgtEl>
                                        <p:attrNameLst>
                                          <p:attrName>style.visibility</p:attrName>
                                        </p:attrNameLst>
                                      </p:cBhvr>
                                      <p:to>
                                        <p:strVal val="visible"/>
                                      </p:to>
                                    </p:set>
                                    <p:anim calcmode="lin" valueType="num">
                                      <p:cBhvr>
                                        <p:cTn id="19" dur="500" fill="hold"/>
                                        <p:tgtEl>
                                          <p:spTgt spid="26635"/>
                                        </p:tgtEl>
                                        <p:attrNameLst>
                                          <p:attrName>ppt_x</p:attrName>
                                        </p:attrNameLst>
                                      </p:cBhvr>
                                      <p:tavLst>
                                        <p:tav tm="0">
                                          <p:val>
                                            <p:strVal val="#ppt_x-.2"/>
                                          </p:val>
                                        </p:tav>
                                        <p:tav tm="100000">
                                          <p:val>
                                            <p:strVal val="#ppt_x"/>
                                          </p:val>
                                        </p:tav>
                                      </p:tavLst>
                                    </p:anim>
                                    <p:anim calcmode="lin" valueType="num">
                                      <p:cBhvr>
                                        <p:cTn id="20" dur="500" fill="hold"/>
                                        <p:tgtEl>
                                          <p:spTgt spid="26635"/>
                                        </p:tgtEl>
                                        <p:attrNameLst>
                                          <p:attrName>ppt_y</p:attrName>
                                        </p:attrNameLst>
                                      </p:cBhvr>
                                      <p:tavLst>
                                        <p:tav tm="0">
                                          <p:val>
                                            <p:strVal val="#ppt_y"/>
                                          </p:val>
                                        </p:tav>
                                        <p:tav tm="100000">
                                          <p:val>
                                            <p:strVal val="#ppt_y"/>
                                          </p:val>
                                        </p:tav>
                                      </p:tavLst>
                                    </p:anim>
                                    <p:animEffect prLst="gradientSize: 0.1">
                                      <p:cBhvr>
                                        <p:cTn id="21" dur="500"/>
                                        <p:tgtEl>
                                          <p:spTgt spid="26635"/>
                                        </p:tgtEl>
                                      </p:cBhvr>
                                    </p:animEffect>
                                  </p:childTnLst>
                                </p:cTn>
                              </p:par>
                            </p:childTnLst>
                          </p:cTn>
                        </p:par>
                        <p:par>
                          <p:cTn id="22" fill="hold" nodeType="afterGroup">
                            <p:stCondLst>
                              <p:cond delay="1500"/>
                            </p:stCondLst>
                            <p:childTnLst>
                              <p:par>
                                <p:cTn id="23" presetID="29" presetClass="entr" presetSubtype="0" fill="hold" nodeType="afterEffect">
                                  <p:stCondLst>
                                    <p:cond delay="0"/>
                                  </p:stCondLst>
                                  <p:childTnLst>
                                    <p:set>
                                      <p:cBhvr>
                                        <p:cTn id="24" dur="1" fill="hold">
                                          <p:stCondLst>
                                            <p:cond delay="0"/>
                                          </p:stCondLst>
                                        </p:cTn>
                                        <p:tgtEl>
                                          <p:spTgt spid="26636"/>
                                        </p:tgtEl>
                                        <p:attrNameLst>
                                          <p:attrName>style.visibility</p:attrName>
                                        </p:attrNameLst>
                                      </p:cBhvr>
                                      <p:to>
                                        <p:strVal val="visible"/>
                                      </p:to>
                                    </p:set>
                                    <p:anim calcmode="lin" valueType="num">
                                      <p:cBhvr>
                                        <p:cTn id="25" dur="500" fill="hold"/>
                                        <p:tgtEl>
                                          <p:spTgt spid="26636"/>
                                        </p:tgtEl>
                                        <p:attrNameLst>
                                          <p:attrName>ppt_x</p:attrName>
                                        </p:attrNameLst>
                                      </p:cBhvr>
                                      <p:tavLst>
                                        <p:tav tm="0">
                                          <p:val>
                                            <p:strVal val="#ppt_x-.2"/>
                                          </p:val>
                                        </p:tav>
                                        <p:tav tm="100000">
                                          <p:val>
                                            <p:strVal val="#ppt_x"/>
                                          </p:val>
                                        </p:tav>
                                      </p:tavLst>
                                    </p:anim>
                                    <p:anim calcmode="lin" valueType="num">
                                      <p:cBhvr>
                                        <p:cTn id="26" dur="500" fill="hold"/>
                                        <p:tgtEl>
                                          <p:spTgt spid="26636"/>
                                        </p:tgtEl>
                                        <p:attrNameLst>
                                          <p:attrName>ppt_y</p:attrName>
                                        </p:attrNameLst>
                                      </p:cBhvr>
                                      <p:tavLst>
                                        <p:tav tm="0">
                                          <p:val>
                                            <p:strVal val="#ppt_y"/>
                                          </p:val>
                                        </p:tav>
                                        <p:tav tm="100000">
                                          <p:val>
                                            <p:strVal val="#ppt_y"/>
                                          </p:val>
                                        </p:tav>
                                      </p:tavLst>
                                    </p:anim>
                                    <p:animEffect prLst="gradientSize: 0.1">
                                      <p:cBhvr>
                                        <p:cTn id="27" dur="500"/>
                                        <p:tgtEl>
                                          <p:spTgt spid="26636"/>
                                        </p:tgtEl>
                                      </p:cBhvr>
                                    </p:animEffect>
                                  </p:childTnLst>
                                </p:cTn>
                              </p:par>
                            </p:childTnLst>
                          </p:cTn>
                        </p:par>
                        <p:par>
                          <p:cTn id="28" fill="hold" nodeType="afterGroup">
                            <p:stCondLst>
                              <p:cond delay="2000"/>
                            </p:stCondLst>
                            <p:childTnLst>
                              <p:par>
                                <p:cTn id="29" presetID="29" presetClass="entr" presetSubtype="0" fill="hold" nodeType="afterEffect">
                                  <p:stCondLst>
                                    <p:cond delay="0"/>
                                  </p:stCondLst>
                                  <p:childTnLst>
                                    <p:set>
                                      <p:cBhvr>
                                        <p:cTn id="30" dur="1" fill="hold">
                                          <p:stCondLst>
                                            <p:cond delay="0"/>
                                          </p:stCondLst>
                                        </p:cTn>
                                        <p:tgtEl>
                                          <p:spTgt spid="26637"/>
                                        </p:tgtEl>
                                        <p:attrNameLst>
                                          <p:attrName>style.visibility</p:attrName>
                                        </p:attrNameLst>
                                      </p:cBhvr>
                                      <p:to>
                                        <p:strVal val="visible"/>
                                      </p:to>
                                    </p:set>
                                    <p:anim calcmode="lin" valueType="num">
                                      <p:cBhvr>
                                        <p:cTn id="31" dur="500" fill="hold"/>
                                        <p:tgtEl>
                                          <p:spTgt spid="26637"/>
                                        </p:tgtEl>
                                        <p:attrNameLst>
                                          <p:attrName>ppt_x</p:attrName>
                                        </p:attrNameLst>
                                      </p:cBhvr>
                                      <p:tavLst>
                                        <p:tav tm="0">
                                          <p:val>
                                            <p:strVal val="#ppt_x-.2"/>
                                          </p:val>
                                        </p:tav>
                                        <p:tav tm="100000">
                                          <p:val>
                                            <p:strVal val="#ppt_x"/>
                                          </p:val>
                                        </p:tav>
                                      </p:tavLst>
                                    </p:anim>
                                    <p:anim calcmode="lin" valueType="num">
                                      <p:cBhvr>
                                        <p:cTn id="32" dur="500" fill="hold"/>
                                        <p:tgtEl>
                                          <p:spTgt spid="26637"/>
                                        </p:tgtEl>
                                        <p:attrNameLst>
                                          <p:attrName>ppt_y</p:attrName>
                                        </p:attrNameLst>
                                      </p:cBhvr>
                                      <p:tavLst>
                                        <p:tav tm="0">
                                          <p:val>
                                            <p:strVal val="#ppt_y"/>
                                          </p:val>
                                        </p:tav>
                                        <p:tav tm="100000">
                                          <p:val>
                                            <p:strVal val="#ppt_y"/>
                                          </p:val>
                                        </p:tav>
                                      </p:tavLst>
                                    </p:anim>
                                    <p:animEffect prLst="gradientSize: 0.1">
                                      <p:cBhvr>
                                        <p:cTn id="33" dur="500"/>
                                        <p:tgtEl>
                                          <p:spTgt spid="26637"/>
                                        </p:tgtEl>
                                      </p:cBhvr>
                                    </p:animEffect>
                                  </p:childTnLst>
                                </p:cTn>
                              </p:par>
                            </p:childTnLst>
                          </p:cTn>
                        </p:par>
                        <p:par>
                          <p:cTn id="34" fill="hold" nodeType="afterGroup">
                            <p:stCondLst>
                              <p:cond delay="2500"/>
                            </p:stCondLst>
                            <p:childTnLst>
                              <p:par>
                                <p:cTn id="35" presetID="29" presetClass="entr" presetSubtype="0" fill="hold" nodeType="afterEffect">
                                  <p:stCondLst>
                                    <p:cond delay="0"/>
                                  </p:stCondLst>
                                  <p:childTnLst>
                                    <p:set>
                                      <p:cBhvr>
                                        <p:cTn id="36" dur="1" fill="hold">
                                          <p:stCondLst>
                                            <p:cond delay="0"/>
                                          </p:stCondLst>
                                        </p:cTn>
                                        <p:tgtEl>
                                          <p:spTgt spid="26638"/>
                                        </p:tgtEl>
                                        <p:attrNameLst>
                                          <p:attrName>style.visibility</p:attrName>
                                        </p:attrNameLst>
                                      </p:cBhvr>
                                      <p:to>
                                        <p:strVal val="visible"/>
                                      </p:to>
                                    </p:set>
                                    <p:anim calcmode="lin" valueType="num">
                                      <p:cBhvr>
                                        <p:cTn id="37" dur="500" fill="hold"/>
                                        <p:tgtEl>
                                          <p:spTgt spid="26638"/>
                                        </p:tgtEl>
                                        <p:attrNameLst>
                                          <p:attrName>ppt_x</p:attrName>
                                        </p:attrNameLst>
                                      </p:cBhvr>
                                      <p:tavLst>
                                        <p:tav tm="0">
                                          <p:val>
                                            <p:strVal val="#ppt_x-.2"/>
                                          </p:val>
                                        </p:tav>
                                        <p:tav tm="100000">
                                          <p:val>
                                            <p:strVal val="#ppt_x"/>
                                          </p:val>
                                        </p:tav>
                                      </p:tavLst>
                                    </p:anim>
                                    <p:anim calcmode="lin" valueType="num">
                                      <p:cBhvr>
                                        <p:cTn id="38" dur="500" fill="hold"/>
                                        <p:tgtEl>
                                          <p:spTgt spid="26638"/>
                                        </p:tgtEl>
                                        <p:attrNameLst>
                                          <p:attrName>ppt_y</p:attrName>
                                        </p:attrNameLst>
                                      </p:cBhvr>
                                      <p:tavLst>
                                        <p:tav tm="0">
                                          <p:val>
                                            <p:strVal val="#ppt_y"/>
                                          </p:val>
                                        </p:tav>
                                        <p:tav tm="100000">
                                          <p:val>
                                            <p:strVal val="#ppt_y"/>
                                          </p:val>
                                        </p:tav>
                                      </p:tavLst>
                                    </p:anim>
                                    <p:animEffect prLst="gradientSize: 0.1">
                                      <p:cBhvr>
                                        <p:cTn id="39" dur="500"/>
                                        <p:tgtEl>
                                          <p:spTgt spid="2663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nodeType="clickEffect">
                                  <p:stCondLst>
                                    <p:cond delay="0"/>
                                  </p:stCondLst>
                                  <p:childTnLst>
                                    <p:set>
                                      <p:cBhvr>
                                        <p:cTn id="43" dur="1" fill="hold">
                                          <p:stCondLst>
                                            <p:cond delay="0"/>
                                          </p:stCondLst>
                                        </p:cTn>
                                        <p:tgtEl>
                                          <p:spTgt spid="26632"/>
                                        </p:tgtEl>
                                        <p:attrNameLst>
                                          <p:attrName>style.visibility</p:attrName>
                                        </p:attrNameLst>
                                      </p:cBhvr>
                                      <p:to>
                                        <p:strVal val="visible"/>
                                      </p:to>
                                    </p:set>
                                    <p:anim calcmode="lin" valueType="num">
                                      <p:cBhvr>
                                        <p:cTn id="44" dur="1000" fill="hold"/>
                                        <p:tgtEl>
                                          <p:spTgt spid="26632"/>
                                        </p:tgtEl>
                                        <p:attrNameLst>
                                          <p:attrName>ppt_x</p:attrName>
                                        </p:attrNameLst>
                                      </p:cBhvr>
                                      <p:tavLst>
                                        <p:tav tm="0">
                                          <p:val>
                                            <p:strVal val="#ppt_x-.2"/>
                                          </p:val>
                                        </p:tav>
                                        <p:tav tm="100000">
                                          <p:val>
                                            <p:strVal val="#ppt_x"/>
                                          </p:val>
                                        </p:tav>
                                      </p:tavLst>
                                    </p:anim>
                                    <p:anim calcmode="lin" valueType="num">
                                      <p:cBhvr>
                                        <p:cTn id="45" dur="1000" fill="hold"/>
                                        <p:tgtEl>
                                          <p:spTgt spid="26632"/>
                                        </p:tgtEl>
                                        <p:attrNameLst>
                                          <p:attrName>ppt_y</p:attrName>
                                        </p:attrNameLst>
                                      </p:cBhvr>
                                      <p:tavLst>
                                        <p:tav tm="0">
                                          <p:val>
                                            <p:strVal val="#ppt_y"/>
                                          </p:val>
                                        </p:tav>
                                        <p:tav tm="100000">
                                          <p:val>
                                            <p:strVal val="#ppt_y"/>
                                          </p:val>
                                        </p:tav>
                                      </p:tavLst>
                                    </p:anim>
                                    <p:animEffect prLst="gradientSize: 0.1">
                                      <p:cBhvr>
                                        <p:cTn id="46" dur="1000"/>
                                        <p:tgtEl>
                                          <p:spTgt spid="26632"/>
                                        </p:tgtEl>
                                      </p:cBhvr>
                                    </p:animEffect>
                                  </p:childTnLst>
                                </p:cTn>
                              </p:par>
                              <p:par>
                                <p:cTn id="47" presetID="29" presetClass="entr" presetSubtype="0" fill="hold" nodeType="withEffect">
                                  <p:stCondLst>
                                    <p:cond delay="0"/>
                                  </p:stCondLst>
                                  <p:childTnLst>
                                    <p:set>
                                      <p:cBhvr>
                                        <p:cTn id="48" dur="1" fill="hold">
                                          <p:stCondLst>
                                            <p:cond delay="0"/>
                                          </p:stCondLst>
                                        </p:cTn>
                                        <p:tgtEl>
                                          <p:spTgt spid="26631"/>
                                        </p:tgtEl>
                                        <p:attrNameLst>
                                          <p:attrName>style.visibility</p:attrName>
                                        </p:attrNameLst>
                                      </p:cBhvr>
                                      <p:to>
                                        <p:strVal val="visible"/>
                                      </p:to>
                                    </p:set>
                                    <p:anim calcmode="lin" valueType="num">
                                      <p:cBhvr>
                                        <p:cTn id="49" dur="1000" fill="hold"/>
                                        <p:tgtEl>
                                          <p:spTgt spid="26631"/>
                                        </p:tgtEl>
                                        <p:attrNameLst>
                                          <p:attrName>ppt_x</p:attrName>
                                        </p:attrNameLst>
                                      </p:cBhvr>
                                      <p:tavLst>
                                        <p:tav tm="0">
                                          <p:val>
                                            <p:strVal val="#ppt_x-.2"/>
                                          </p:val>
                                        </p:tav>
                                        <p:tav tm="100000">
                                          <p:val>
                                            <p:strVal val="#ppt_x"/>
                                          </p:val>
                                        </p:tav>
                                      </p:tavLst>
                                    </p:anim>
                                    <p:anim calcmode="lin" valueType="num">
                                      <p:cBhvr>
                                        <p:cTn id="50" dur="1000" fill="hold"/>
                                        <p:tgtEl>
                                          <p:spTgt spid="26631"/>
                                        </p:tgtEl>
                                        <p:attrNameLst>
                                          <p:attrName>ppt_y</p:attrName>
                                        </p:attrNameLst>
                                      </p:cBhvr>
                                      <p:tavLst>
                                        <p:tav tm="0">
                                          <p:val>
                                            <p:strVal val="#ppt_y"/>
                                          </p:val>
                                        </p:tav>
                                        <p:tav tm="100000">
                                          <p:val>
                                            <p:strVal val="#ppt_y"/>
                                          </p:val>
                                        </p:tav>
                                      </p:tavLst>
                                    </p:anim>
                                    <p:animEffect prLst="gradientSize: 0.1">
                                      <p:cBhvr>
                                        <p:cTn id="51" dur="1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bldLvl="0" autoUpdateAnimBg="0"/>
      <p:bldP spid="26632" grpId="0" bldLvl="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FF2B5EF4-FFF2-40B4-BE49-F238E27FC236}">
                <a16:creationId xmlns:a16="http://schemas.microsoft.com/office/drawing/2014/main" id="{C4F49AC8-52BB-C7B7-3A08-80EA64A66C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fld id="{3A957EC9-B7EA-4EA7-B7D3-E45C45E762AE}" type="slidenum">
              <a:rPr lang="en-US" altLang="en-US" sz="1200">
                <a:solidFill>
                  <a:srgbClr val="898989"/>
                </a:solidFill>
              </a:rPr>
              <a:pPr>
                <a:spcBef>
                  <a:spcPct val="0"/>
                </a:spcBef>
                <a:buFontTx/>
                <a:buNone/>
              </a:pPr>
              <a:t>34</a:t>
            </a:fld>
            <a:endParaRPr lang="en-US" altLang="en-US" sz="1800">
              <a:latin typeface="Arial" panose="020B0604020202020204" pitchFamily="34" charset="0"/>
            </a:endParaRPr>
          </a:p>
        </p:txBody>
      </p:sp>
      <p:pic>
        <p:nvPicPr>
          <p:cNvPr id="39939" name="Picture 2">
            <a:extLst>
              <a:ext uri="{FF2B5EF4-FFF2-40B4-BE49-F238E27FC236}">
                <a16:creationId xmlns:a16="http://schemas.microsoft.com/office/drawing/2014/main" id="{BC6F7E03-C00E-BC7F-3DC5-DBE09737D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1" name="Picture 2">
            <a:hlinkClick r:id="rId3" action="ppaction://hlinksldjump"/>
            <a:extLst>
              <a:ext uri="{FF2B5EF4-FFF2-40B4-BE49-F238E27FC236}">
                <a16:creationId xmlns:a16="http://schemas.microsoft.com/office/drawing/2014/main" id="{F9E4E4D1-0FCD-31C4-23CD-CB8B7A7CB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371976"/>
            <a:ext cx="2133600" cy="1495425"/>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12">
            <a:hlinkClick r:id="rId5" action="ppaction://hlinksldjump"/>
            <a:extLst>
              <a:ext uri="{FF2B5EF4-FFF2-40B4-BE49-F238E27FC236}">
                <a16:creationId xmlns:a16="http://schemas.microsoft.com/office/drawing/2014/main" id="{60A737A2-1303-3092-B521-8B7D15061C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016126"/>
            <a:ext cx="2133600" cy="1565275"/>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10">
            <a:hlinkClick r:id="rId7" action="ppaction://hlinksldjump"/>
            <a:extLst>
              <a:ext uri="{FF2B5EF4-FFF2-40B4-BE49-F238E27FC236}">
                <a16:creationId xmlns:a16="http://schemas.microsoft.com/office/drawing/2014/main" id="{87D91577-F0AE-00D9-82E1-AF4375402F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2057401"/>
            <a:ext cx="2133600" cy="1541463"/>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4">
            <a:hlinkClick r:id="rId9" action="ppaction://hlinksldjump"/>
            <a:extLst>
              <a:ext uri="{FF2B5EF4-FFF2-40B4-BE49-F238E27FC236}">
                <a16:creationId xmlns:a16="http://schemas.microsoft.com/office/drawing/2014/main" id="{EF155083-5841-49DB-BB95-120555E1A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4343400"/>
            <a:ext cx="2133600" cy="1524000"/>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8">
            <a:hlinkClick r:id="rId11" action="ppaction://hlinksldjump"/>
            <a:extLst>
              <a:ext uri="{FF2B5EF4-FFF2-40B4-BE49-F238E27FC236}">
                <a16:creationId xmlns:a16="http://schemas.microsoft.com/office/drawing/2014/main" id="{CC3293DE-C45D-A18C-621D-5D8BA5685C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2057400"/>
            <a:ext cx="2133600" cy="1524000"/>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16">
            <a:hlinkClick r:id="rId13" action="ppaction://hlinksldjump"/>
            <a:extLst>
              <a:ext uri="{FF2B5EF4-FFF2-40B4-BE49-F238E27FC236}">
                <a16:creationId xmlns:a16="http://schemas.microsoft.com/office/drawing/2014/main" id="{2CFF1E35-B787-BA7E-5CCA-1A5CF95621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4343400"/>
            <a:ext cx="2133600" cy="1524000"/>
          </a:xfrm>
          <a:prstGeom prst="rect">
            <a:avLst/>
          </a:prstGeom>
          <a:noFill/>
          <a:ln w="63500" cap="rnd">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0">
            <a:extLst>
              <a:ext uri="{FF2B5EF4-FFF2-40B4-BE49-F238E27FC236}">
                <a16:creationId xmlns:a16="http://schemas.microsoft.com/office/drawing/2014/main" id="{2E8B4CB8-EABA-8F85-3E9E-59FB5B7B0026}"/>
              </a:ext>
            </a:extLst>
          </p:cNvPr>
          <p:cNvSpPr>
            <a:spLocks noChangeArrowheads="1"/>
          </p:cNvSpPr>
          <p:nvPr/>
        </p:nvSpPr>
        <p:spPr bwMode="auto">
          <a:xfrm>
            <a:off x="2133600" y="3733801"/>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HỒNG</a:t>
            </a:r>
            <a:endParaRPr lang="en-US" altLang="en-US" sz="1800">
              <a:latin typeface="Arial" panose="020B0604020202020204" pitchFamily="34" charset="0"/>
            </a:endParaRPr>
          </a:p>
        </p:txBody>
      </p:sp>
      <p:sp>
        <p:nvSpPr>
          <p:cNvPr id="27658" name="TextBox 11">
            <a:extLst>
              <a:ext uri="{FF2B5EF4-FFF2-40B4-BE49-F238E27FC236}">
                <a16:creationId xmlns:a16="http://schemas.microsoft.com/office/drawing/2014/main" id="{0492959F-4B41-6E34-5975-42195AE142B8}"/>
              </a:ext>
            </a:extLst>
          </p:cNvPr>
          <p:cNvSpPr>
            <a:spLocks noChangeArrowheads="1"/>
          </p:cNvSpPr>
          <p:nvPr/>
        </p:nvSpPr>
        <p:spPr bwMode="auto">
          <a:xfrm>
            <a:off x="5105400" y="3733801"/>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MAI</a:t>
            </a:r>
            <a:endParaRPr lang="en-US" altLang="en-US" sz="1800">
              <a:latin typeface="Arial" panose="020B0604020202020204" pitchFamily="34" charset="0"/>
            </a:endParaRPr>
          </a:p>
        </p:txBody>
      </p:sp>
      <p:sp>
        <p:nvSpPr>
          <p:cNvPr id="27659" name="TextBox 12">
            <a:extLst>
              <a:ext uri="{FF2B5EF4-FFF2-40B4-BE49-F238E27FC236}">
                <a16:creationId xmlns:a16="http://schemas.microsoft.com/office/drawing/2014/main" id="{943E62CD-C913-A83C-4D74-653CF9611DBF}"/>
              </a:ext>
            </a:extLst>
          </p:cNvPr>
          <p:cNvSpPr>
            <a:spLocks noChangeArrowheads="1"/>
          </p:cNvSpPr>
          <p:nvPr/>
        </p:nvSpPr>
        <p:spPr bwMode="auto">
          <a:xfrm>
            <a:off x="8001000" y="3733801"/>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LAN</a:t>
            </a:r>
            <a:endParaRPr lang="en-US" altLang="en-US" sz="1800">
              <a:latin typeface="Arial" panose="020B0604020202020204" pitchFamily="34" charset="0"/>
            </a:endParaRPr>
          </a:p>
        </p:txBody>
      </p:sp>
      <p:sp>
        <p:nvSpPr>
          <p:cNvPr id="27660" name="TextBox 13">
            <a:extLst>
              <a:ext uri="{FF2B5EF4-FFF2-40B4-BE49-F238E27FC236}">
                <a16:creationId xmlns:a16="http://schemas.microsoft.com/office/drawing/2014/main" id="{66615ABA-0E5B-2022-14CA-E70E1E18D4B0}"/>
              </a:ext>
            </a:extLst>
          </p:cNvPr>
          <p:cNvSpPr>
            <a:spLocks noChangeArrowheads="1"/>
          </p:cNvSpPr>
          <p:nvPr/>
        </p:nvSpPr>
        <p:spPr bwMode="auto">
          <a:xfrm>
            <a:off x="2133600" y="59388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SEN</a:t>
            </a:r>
            <a:endParaRPr lang="en-US" altLang="en-US" sz="1800">
              <a:latin typeface="Arial" panose="020B0604020202020204" pitchFamily="34" charset="0"/>
            </a:endParaRPr>
          </a:p>
        </p:txBody>
      </p:sp>
      <p:sp>
        <p:nvSpPr>
          <p:cNvPr id="27661" name="TextBox 14">
            <a:extLst>
              <a:ext uri="{FF2B5EF4-FFF2-40B4-BE49-F238E27FC236}">
                <a16:creationId xmlns:a16="http://schemas.microsoft.com/office/drawing/2014/main" id="{A9F276BF-BD52-562E-4FB9-CD6317FB93AA}"/>
              </a:ext>
            </a:extLst>
          </p:cNvPr>
          <p:cNvSpPr>
            <a:spLocks noChangeArrowheads="1"/>
          </p:cNvSpPr>
          <p:nvPr/>
        </p:nvSpPr>
        <p:spPr bwMode="auto">
          <a:xfrm>
            <a:off x="4572000" y="59388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ĐỒNG TIỀN</a:t>
            </a:r>
            <a:endParaRPr lang="en-US" altLang="en-US" sz="1800">
              <a:latin typeface="Arial" panose="020B0604020202020204" pitchFamily="34" charset="0"/>
            </a:endParaRPr>
          </a:p>
        </p:txBody>
      </p:sp>
      <p:sp>
        <p:nvSpPr>
          <p:cNvPr id="27662" name="TextBox 15">
            <a:extLst>
              <a:ext uri="{FF2B5EF4-FFF2-40B4-BE49-F238E27FC236}">
                <a16:creationId xmlns:a16="http://schemas.microsoft.com/office/drawing/2014/main" id="{10CC073F-57D0-F80A-B6A8-BF118119D68F}"/>
              </a:ext>
            </a:extLst>
          </p:cNvPr>
          <p:cNvSpPr>
            <a:spLocks noChangeArrowheads="1"/>
          </p:cNvSpPr>
          <p:nvPr/>
        </p:nvSpPr>
        <p:spPr bwMode="auto">
          <a:xfrm>
            <a:off x="8001000" y="59388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2400" b="1">
                <a:latin typeface="Times New Roman" panose="02020603050405020304" pitchFamily="18" charset="0"/>
                <a:sym typeface="Times New Roman" panose="02020603050405020304" pitchFamily="18" charset="0"/>
              </a:rPr>
              <a:t>HOA CÚC</a:t>
            </a:r>
            <a:endParaRPr lang="en-US" altLang="en-US" sz="1800">
              <a:latin typeface="Arial" panose="020B0604020202020204" pitchFamily="34" charset="0"/>
            </a:endParaRPr>
          </a:p>
        </p:txBody>
      </p:sp>
      <p:sp>
        <p:nvSpPr>
          <p:cNvPr id="39952" name="Rectangle 18">
            <a:extLst>
              <a:ext uri="{FF2B5EF4-FFF2-40B4-BE49-F238E27FC236}">
                <a16:creationId xmlns:a16="http://schemas.microsoft.com/office/drawing/2014/main" id="{1E34B376-4DF4-3F06-4721-752403CF5598}"/>
              </a:ext>
            </a:extLst>
          </p:cNvPr>
          <p:cNvSpPr>
            <a:spLocks noChangeArrowheads="1"/>
          </p:cNvSpPr>
          <p:nvPr/>
        </p:nvSpPr>
        <p:spPr bwMode="auto">
          <a:xfrm>
            <a:off x="2743200" y="533400"/>
            <a:ext cx="6705600" cy="609600"/>
          </a:xfrm>
          <a:prstGeom prst="rect">
            <a:avLst/>
          </a:prstGeom>
          <a:solidFill>
            <a:srgbClr val="FFFF00"/>
          </a:solidFill>
          <a:ln w="381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4800" b="1">
                <a:latin typeface="Times New Roman" panose="02020603050405020304" pitchFamily="18" charset="0"/>
                <a:sym typeface="Times New Roman" panose="02020603050405020304" pitchFamily="18" charset="0"/>
              </a:rPr>
              <a:t>TRÒ CHƠI HÁI HOA</a:t>
            </a:r>
            <a:endParaRPr lang="en-US" altLang="en-US" sz="1800">
              <a:latin typeface="Arial" panose="020B0604020202020204" pitchFamily="34" charset="0"/>
            </a:endParaRPr>
          </a:p>
        </p:txBody>
      </p:sp>
      <p:sp>
        <p:nvSpPr>
          <p:cNvPr id="27664" name="TextBox 19">
            <a:extLst>
              <a:ext uri="{FF2B5EF4-FFF2-40B4-BE49-F238E27FC236}">
                <a16:creationId xmlns:a16="http://schemas.microsoft.com/office/drawing/2014/main" id="{A5D2D4F8-E669-14A6-C183-12A368EA2E04}"/>
              </a:ext>
            </a:extLst>
          </p:cNvPr>
          <p:cNvSpPr>
            <a:spLocks noChangeArrowheads="1"/>
          </p:cNvSpPr>
          <p:nvPr/>
        </p:nvSpPr>
        <p:spPr bwMode="auto">
          <a:xfrm>
            <a:off x="3124200" y="114300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sym typeface="Times New Roman" panose="02020603050405020304" pitchFamily="18" charset="0"/>
              </a:rPr>
              <a:t>HÁI HOA ĐI NÀO!</a:t>
            </a:r>
            <a:endParaRPr lang="en-US" altLang="en-US" sz="1800">
              <a:latin typeface="Arial" panose="020B0604020202020204" pitchFamily="34" charset="0"/>
            </a:endParaRPr>
          </a:p>
        </p:txBody>
      </p:sp>
      <p:pic>
        <p:nvPicPr>
          <p:cNvPr id="2" name="Picture 57">
            <a:hlinkClick r:id="rId15" action="ppaction://hlinksldjump"/>
            <a:extLst>
              <a:ext uri="{FF2B5EF4-FFF2-40B4-BE49-F238E27FC236}">
                <a16:creationId xmlns:a16="http://schemas.microsoft.com/office/drawing/2014/main" id="{DD3DAB97-56C6-8DC4-E146-982C3D93FA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23550" y="3848100"/>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154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ppt_x</p:attrName>
                                        </p:attrNameLst>
                                      </p:cBhvr>
                                      <p:tavLst>
                                        <p:tav tm="0">
                                          <p:val>
                                            <p:strVal val="#ppt_x-.2"/>
                                          </p:val>
                                        </p:tav>
                                        <p:tav tm="100000">
                                          <p:val>
                                            <p:strVal val="#ppt_x"/>
                                          </p:val>
                                        </p:tav>
                                      </p:tavLst>
                                    </p:anim>
                                    <p:anim calcmode="lin" valueType="num">
                                      <p:cBhvr>
                                        <p:cTn id="8" dur="500" fill="hold"/>
                                        <p:tgtEl>
                                          <p:spTgt spid="27653"/>
                                        </p:tgtEl>
                                        <p:attrNameLst>
                                          <p:attrName>ppt_y</p:attrName>
                                        </p:attrNameLst>
                                      </p:cBhvr>
                                      <p:tavLst>
                                        <p:tav tm="0">
                                          <p:val>
                                            <p:strVal val="#ppt_y"/>
                                          </p:val>
                                        </p:tav>
                                        <p:tav tm="100000">
                                          <p:val>
                                            <p:strVal val="#ppt_y"/>
                                          </p:val>
                                        </p:tav>
                                      </p:tavLst>
                                    </p:anim>
                                    <p:animEffect prLst="gradientSize: 0.1">
                                      <p:cBhvr>
                                        <p:cTn id="9" dur="500"/>
                                        <p:tgtEl>
                                          <p:spTgt spid="27653"/>
                                        </p:tgtEl>
                                      </p:cBhvr>
                                    </p:animEffect>
                                  </p:childTnLst>
                                </p:cTn>
                              </p:par>
                              <p:par>
                                <p:cTn id="10" presetID="29" presetClass="entr" presetSubtype="0" fill="hold" nodeType="withEffect">
                                  <p:stCondLst>
                                    <p:cond delay="0"/>
                                  </p:stCondLst>
                                  <p:childTnLst>
                                    <p:set>
                                      <p:cBhvr>
                                        <p:cTn id="11" dur="1" fill="hold">
                                          <p:stCondLst>
                                            <p:cond delay="0"/>
                                          </p:stCondLst>
                                        </p:cTn>
                                        <p:tgtEl>
                                          <p:spTgt spid="27657"/>
                                        </p:tgtEl>
                                        <p:attrNameLst>
                                          <p:attrName>style.visibility</p:attrName>
                                        </p:attrNameLst>
                                      </p:cBhvr>
                                      <p:to>
                                        <p:strVal val="visible"/>
                                      </p:to>
                                    </p:set>
                                    <p:anim calcmode="lin" valueType="num">
                                      <p:cBhvr>
                                        <p:cTn id="12" dur="500" fill="hold"/>
                                        <p:tgtEl>
                                          <p:spTgt spid="27657"/>
                                        </p:tgtEl>
                                        <p:attrNameLst>
                                          <p:attrName>ppt_x</p:attrName>
                                        </p:attrNameLst>
                                      </p:cBhvr>
                                      <p:tavLst>
                                        <p:tav tm="0">
                                          <p:val>
                                            <p:strVal val="#ppt_x-.2"/>
                                          </p:val>
                                        </p:tav>
                                        <p:tav tm="100000">
                                          <p:val>
                                            <p:strVal val="#ppt_x"/>
                                          </p:val>
                                        </p:tav>
                                      </p:tavLst>
                                    </p:anim>
                                    <p:anim calcmode="lin" valueType="num">
                                      <p:cBhvr>
                                        <p:cTn id="13" dur="500" fill="hold"/>
                                        <p:tgtEl>
                                          <p:spTgt spid="27657"/>
                                        </p:tgtEl>
                                        <p:attrNameLst>
                                          <p:attrName>ppt_y</p:attrName>
                                        </p:attrNameLst>
                                      </p:cBhvr>
                                      <p:tavLst>
                                        <p:tav tm="0">
                                          <p:val>
                                            <p:strVal val="#ppt_y"/>
                                          </p:val>
                                        </p:tav>
                                        <p:tav tm="100000">
                                          <p:val>
                                            <p:strVal val="#ppt_y"/>
                                          </p:val>
                                        </p:tav>
                                      </p:tavLst>
                                    </p:anim>
                                    <p:animEffect prLst="gradientSize: 0.1">
                                      <p:cBhvr>
                                        <p:cTn id="14" dur="500"/>
                                        <p:tgtEl>
                                          <p:spTgt spid="27657"/>
                                        </p:tgtEl>
                                      </p:cBhvr>
                                    </p:animEffect>
                                  </p:childTnLst>
                                </p:cTn>
                              </p:par>
                              <p:par>
                                <p:cTn id="15" presetID="29" presetClass="entr" presetSubtype="0" fill="hold" nodeType="withEffect">
                                  <p:stCondLst>
                                    <p:cond delay="0"/>
                                  </p:stCondLst>
                                  <p:childTnLst>
                                    <p:set>
                                      <p:cBhvr>
                                        <p:cTn id="16" dur="1" fill="hold">
                                          <p:stCondLst>
                                            <p:cond delay="0"/>
                                          </p:stCondLst>
                                        </p:cTn>
                                        <p:tgtEl>
                                          <p:spTgt spid="27652"/>
                                        </p:tgtEl>
                                        <p:attrNameLst>
                                          <p:attrName>style.visibility</p:attrName>
                                        </p:attrNameLst>
                                      </p:cBhvr>
                                      <p:to>
                                        <p:strVal val="visible"/>
                                      </p:to>
                                    </p:set>
                                    <p:anim calcmode="lin" valueType="num">
                                      <p:cBhvr>
                                        <p:cTn id="17" dur="500" fill="hold"/>
                                        <p:tgtEl>
                                          <p:spTgt spid="27652"/>
                                        </p:tgtEl>
                                        <p:attrNameLst>
                                          <p:attrName>ppt_x</p:attrName>
                                        </p:attrNameLst>
                                      </p:cBhvr>
                                      <p:tavLst>
                                        <p:tav tm="0">
                                          <p:val>
                                            <p:strVal val="#ppt_x-.2"/>
                                          </p:val>
                                        </p:tav>
                                        <p:tav tm="100000">
                                          <p:val>
                                            <p:strVal val="#ppt_x"/>
                                          </p:val>
                                        </p:tav>
                                      </p:tavLst>
                                    </p:anim>
                                    <p:anim calcmode="lin" valueType="num">
                                      <p:cBhvr>
                                        <p:cTn id="18" dur="500" fill="hold"/>
                                        <p:tgtEl>
                                          <p:spTgt spid="27652"/>
                                        </p:tgtEl>
                                        <p:attrNameLst>
                                          <p:attrName>ppt_y</p:attrName>
                                        </p:attrNameLst>
                                      </p:cBhvr>
                                      <p:tavLst>
                                        <p:tav tm="0">
                                          <p:val>
                                            <p:strVal val="#ppt_y"/>
                                          </p:val>
                                        </p:tav>
                                        <p:tav tm="100000">
                                          <p:val>
                                            <p:strVal val="#ppt_y"/>
                                          </p:val>
                                        </p:tav>
                                      </p:tavLst>
                                    </p:anim>
                                    <p:animEffect prLst="gradientSize: 0.1">
                                      <p:cBhvr>
                                        <p:cTn id="19" dur="500"/>
                                        <p:tgtEl>
                                          <p:spTgt spid="27652"/>
                                        </p:tgtEl>
                                      </p:cBhvr>
                                    </p:animEffect>
                                  </p:childTnLst>
                                </p:cTn>
                              </p:par>
                              <p:par>
                                <p:cTn id="20" presetID="29" presetClass="entr" presetSubtype="0" fill="hold" nodeType="withEffect">
                                  <p:stCondLst>
                                    <p:cond delay="0"/>
                                  </p:stCondLst>
                                  <p:childTnLst>
                                    <p:set>
                                      <p:cBhvr>
                                        <p:cTn id="21" dur="1" fill="hold">
                                          <p:stCondLst>
                                            <p:cond delay="0"/>
                                          </p:stCondLst>
                                        </p:cTn>
                                        <p:tgtEl>
                                          <p:spTgt spid="27658"/>
                                        </p:tgtEl>
                                        <p:attrNameLst>
                                          <p:attrName>style.visibility</p:attrName>
                                        </p:attrNameLst>
                                      </p:cBhvr>
                                      <p:to>
                                        <p:strVal val="visible"/>
                                      </p:to>
                                    </p:set>
                                    <p:anim calcmode="lin" valueType="num">
                                      <p:cBhvr>
                                        <p:cTn id="22" dur="500" fill="hold"/>
                                        <p:tgtEl>
                                          <p:spTgt spid="27658"/>
                                        </p:tgtEl>
                                        <p:attrNameLst>
                                          <p:attrName>ppt_x</p:attrName>
                                        </p:attrNameLst>
                                      </p:cBhvr>
                                      <p:tavLst>
                                        <p:tav tm="0">
                                          <p:val>
                                            <p:strVal val="#ppt_x-.2"/>
                                          </p:val>
                                        </p:tav>
                                        <p:tav tm="100000">
                                          <p:val>
                                            <p:strVal val="#ppt_x"/>
                                          </p:val>
                                        </p:tav>
                                      </p:tavLst>
                                    </p:anim>
                                    <p:anim calcmode="lin" valueType="num">
                                      <p:cBhvr>
                                        <p:cTn id="23" dur="500" fill="hold"/>
                                        <p:tgtEl>
                                          <p:spTgt spid="27658"/>
                                        </p:tgtEl>
                                        <p:attrNameLst>
                                          <p:attrName>ppt_y</p:attrName>
                                        </p:attrNameLst>
                                      </p:cBhvr>
                                      <p:tavLst>
                                        <p:tav tm="0">
                                          <p:val>
                                            <p:strVal val="#ppt_y"/>
                                          </p:val>
                                        </p:tav>
                                        <p:tav tm="100000">
                                          <p:val>
                                            <p:strVal val="#ppt_y"/>
                                          </p:val>
                                        </p:tav>
                                      </p:tavLst>
                                    </p:anim>
                                    <p:animEffect prLst="gradientSize: 0.1">
                                      <p:cBhvr>
                                        <p:cTn id="24" dur="500"/>
                                        <p:tgtEl>
                                          <p:spTgt spid="27658"/>
                                        </p:tgtEl>
                                      </p:cBhvr>
                                    </p:animEffect>
                                  </p:childTnLst>
                                </p:cTn>
                              </p:par>
                              <p:par>
                                <p:cTn id="25" presetID="29" presetClass="entr" presetSubtype="0" fill="hold" nodeType="withEffect">
                                  <p:stCondLst>
                                    <p:cond delay="0"/>
                                  </p:stCondLst>
                                  <p:childTnLst>
                                    <p:set>
                                      <p:cBhvr>
                                        <p:cTn id="26" dur="1" fill="hold">
                                          <p:stCondLst>
                                            <p:cond delay="0"/>
                                          </p:stCondLst>
                                        </p:cTn>
                                        <p:tgtEl>
                                          <p:spTgt spid="27655"/>
                                        </p:tgtEl>
                                        <p:attrNameLst>
                                          <p:attrName>style.visibility</p:attrName>
                                        </p:attrNameLst>
                                      </p:cBhvr>
                                      <p:to>
                                        <p:strVal val="visible"/>
                                      </p:to>
                                    </p:set>
                                    <p:anim calcmode="lin" valueType="num">
                                      <p:cBhvr>
                                        <p:cTn id="27" dur="500" fill="hold"/>
                                        <p:tgtEl>
                                          <p:spTgt spid="27655"/>
                                        </p:tgtEl>
                                        <p:attrNameLst>
                                          <p:attrName>ppt_x</p:attrName>
                                        </p:attrNameLst>
                                      </p:cBhvr>
                                      <p:tavLst>
                                        <p:tav tm="0">
                                          <p:val>
                                            <p:strVal val="#ppt_x-.2"/>
                                          </p:val>
                                        </p:tav>
                                        <p:tav tm="100000">
                                          <p:val>
                                            <p:strVal val="#ppt_x"/>
                                          </p:val>
                                        </p:tav>
                                      </p:tavLst>
                                    </p:anim>
                                    <p:anim calcmode="lin" valueType="num">
                                      <p:cBhvr>
                                        <p:cTn id="28" dur="500" fill="hold"/>
                                        <p:tgtEl>
                                          <p:spTgt spid="27655"/>
                                        </p:tgtEl>
                                        <p:attrNameLst>
                                          <p:attrName>ppt_y</p:attrName>
                                        </p:attrNameLst>
                                      </p:cBhvr>
                                      <p:tavLst>
                                        <p:tav tm="0">
                                          <p:val>
                                            <p:strVal val="#ppt_y"/>
                                          </p:val>
                                        </p:tav>
                                        <p:tav tm="100000">
                                          <p:val>
                                            <p:strVal val="#ppt_y"/>
                                          </p:val>
                                        </p:tav>
                                      </p:tavLst>
                                    </p:anim>
                                    <p:animEffect prLst="gradientSize: 0.1">
                                      <p:cBhvr>
                                        <p:cTn id="29" dur="500"/>
                                        <p:tgtEl>
                                          <p:spTgt spid="27655"/>
                                        </p:tgtEl>
                                      </p:cBhvr>
                                    </p:animEffect>
                                  </p:childTnLst>
                                </p:cTn>
                              </p:par>
                              <p:par>
                                <p:cTn id="30" presetID="29" presetClass="entr" presetSubtype="0" fill="hold" nodeType="withEffect">
                                  <p:stCondLst>
                                    <p:cond delay="0"/>
                                  </p:stCondLst>
                                  <p:childTnLst>
                                    <p:set>
                                      <p:cBhvr>
                                        <p:cTn id="31" dur="1" fill="hold">
                                          <p:stCondLst>
                                            <p:cond delay="0"/>
                                          </p:stCondLst>
                                        </p:cTn>
                                        <p:tgtEl>
                                          <p:spTgt spid="27659"/>
                                        </p:tgtEl>
                                        <p:attrNameLst>
                                          <p:attrName>style.visibility</p:attrName>
                                        </p:attrNameLst>
                                      </p:cBhvr>
                                      <p:to>
                                        <p:strVal val="visible"/>
                                      </p:to>
                                    </p:set>
                                    <p:anim calcmode="lin" valueType="num">
                                      <p:cBhvr>
                                        <p:cTn id="32" dur="500" fill="hold"/>
                                        <p:tgtEl>
                                          <p:spTgt spid="27659"/>
                                        </p:tgtEl>
                                        <p:attrNameLst>
                                          <p:attrName>ppt_x</p:attrName>
                                        </p:attrNameLst>
                                      </p:cBhvr>
                                      <p:tavLst>
                                        <p:tav tm="0">
                                          <p:val>
                                            <p:strVal val="#ppt_x-.2"/>
                                          </p:val>
                                        </p:tav>
                                        <p:tav tm="100000">
                                          <p:val>
                                            <p:strVal val="#ppt_x"/>
                                          </p:val>
                                        </p:tav>
                                      </p:tavLst>
                                    </p:anim>
                                    <p:anim calcmode="lin" valueType="num">
                                      <p:cBhvr>
                                        <p:cTn id="33" dur="500" fill="hold"/>
                                        <p:tgtEl>
                                          <p:spTgt spid="27659"/>
                                        </p:tgtEl>
                                        <p:attrNameLst>
                                          <p:attrName>ppt_y</p:attrName>
                                        </p:attrNameLst>
                                      </p:cBhvr>
                                      <p:tavLst>
                                        <p:tav tm="0">
                                          <p:val>
                                            <p:strVal val="#ppt_y"/>
                                          </p:val>
                                        </p:tav>
                                        <p:tav tm="100000">
                                          <p:val>
                                            <p:strVal val="#ppt_y"/>
                                          </p:val>
                                        </p:tav>
                                      </p:tavLst>
                                    </p:anim>
                                    <p:animEffect prLst="gradientSize: 0.1">
                                      <p:cBhvr>
                                        <p:cTn id="34" dur="500"/>
                                        <p:tgtEl>
                                          <p:spTgt spid="27659"/>
                                        </p:tgtEl>
                                      </p:cBhvr>
                                    </p:animEffect>
                                  </p:childTnLst>
                                </p:cTn>
                              </p:par>
                              <p:par>
                                <p:cTn id="35" presetID="29" presetClass="entr" presetSubtype="0" fill="hold" nodeType="withEffect">
                                  <p:stCondLst>
                                    <p:cond delay="0"/>
                                  </p:stCondLst>
                                  <p:childTnLst>
                                    <p:set>
                                      <p:cBhvr>
                                        <p:cTn id="36" dur="1" fill="hold">
                                          <p:stCondLst>
                                            <p:cond delay="0"/>
                                          </p:stCondLst>
                                        </p:cTn>
                                        <p:tgtEl>
                                          <p:spTgt spid="27651"/>
                                        </p:tgtEl>
                                        <p:attrNameLst>
                                          <p:attrName>style.visibility</p:attrName>
                                        </p:attrNameLst>
                                      </p:cBhvr>
                                      <p:to>
                                        <p:strVal val="visible"/>
                                      </p:to>
                                    </p:set>
                                    <p:anim calcmode="lin" valueType="num">
                                      <p:cBhvr>
                                        <p:cTn id="37" dur="500" fill="hold"/>
                                        <p:tgtEl>
                                          <p:spTgt spid="27651"/>
                                        </p:tgtEl>
                                        <p:attrNameLst>
                                          <p:attrName>ppt_x</p:attrName>
                                        </p:attrNameLst>
                                      </p:cBhvr>
                                      <p:tavLst>
                                        <p:tav tm="0">
                                          <p:val>
                                            <p:strVal val="#ppt_x-.2"/>
                                          </p:val>
                                        </p:tav>
                                        <p:tav tm="100000">
                                          <p:val>
                                            <p:strVal val="#ppt_x"/>
                                          </p:val>
                                        </p:tav>
                                      </p:tavLst>
                                    </p:anim>
                                    <p:anim calcmode="lin" valueType="num">
                                      <p:cBhvr>
                                        <p:cTn id="38" dur="500" fill="hold"/>
                                        <p:tgtEl>
                                          <p:spTgt spid="27651"/>
                                        </p:tgtEl>
                                        <p:attrNameLst>
                                          <p:attrName>ppt_y</p:attrName>
                                        </p:attrNameLst>
                                      </p:cBhvr>
                                      <p:tavLst>
                                        <p:tav tm="0">
                                          <p:val>
                                            <p:strVal val="#ppt_y"/>
                                          </p:val>
                                        </p:tav>
                                        <p:tav tm="100000">
                                          <p:val>
                                            <p:strVal val="#ppt_y"/>
                                          </p:val>
                                        </p:tav>
                                      </p:tavLst>
                                    </p:anim>
                                    <p:animEffect prLst="gradientSize: 0.1">
                                      <p:cBhvr>
                                        <p:cTn id="39" dur="500"/>
                                        <p:tgtEl>
                                          <p:spTgt spid="27651"/>
                                        </p:tgtEl>
                                      </p:cBhvr>
                                    </p:animEffect>
                                  </p:childTnLst>
                                </p:cTn>
                              </p:par>
                              <p:par>
                                <p:cTn id="40" presetID="29" presetClass="entr" presetSubtype="0" fill="hold" nodeType="withEffect">
                                  <p:stCondLst>
                                    <p:cond delay="0"/>
                                  </p:stCondLst>
                                  <p:childTnLst>
                                    <p:set>
                                      <p:cBhvr>
                                        <p:cTn id="41" dur="1" fill="hold">
                                          <p:stCondLst>
                                            <p:cond delay="0"/>
                                          </p:stCondLst>
                                        </p:cTn>
                                        <p:tgtEl>
                                          <p:spTgt spid="27660"/>
                                        </p:tgtEl>
                                        <p:attrNameLst>
                                          <p:attrName>style.visibility</p:attrName>
                                        </p:attrNameLst>
                                      </p:cBhvr>
                                      <p:to>
                                        <p:strVal val="visible"/>
                                      </p:to>
                                    </p:set>
                                    <p:anim calcmode="lin" valueType="num">
                                      <p:cBhvr>
                                        <p:cTn id="42" dur="500" fill="hold"/>
                                        <p:tgtEl>
                                          <p:spTgt spid="27660"/>
                                        </p:tgtEl>
                                        <p:attrNameLst>
                                          <p:attrName>ppt_x</p:attrName>
                                        </p:attrNameLst>
                                      </p:cBhvr>
                                      <p:tavLst>
                                        <p:tav tm="0">
                                          <p:val>
                                            <p:strVal val="#ppt_x-.2"/>
                                          </p:val>
                                        </p:tav>
                                        <p:tav tm="100000">
                                          <p:val>
                                            <p:strVal val="#ppt_x"/>
                                          </p:val>
                                        </p:tav>
                                      </p:tavLst>
                                    </p:anim>
                                    <p:anim calcmode="lin" valueType="num">
                                      <p:cBhvr>
                                        <p:cTn id="43" dur="500" fill="hold"/>
                                        <p:tgtEl>
                                          <p:spTgt spid="27660"/>
                                        </p:tgtEl>
                                        <p:attrNameLst>
                                          <p:attrName>ppt_y</p:attrName>
                                        </p:attrNameLst>
                                      </p:cBhvr>
                                      <p:tavLst>
                                        <p:tav tm="0">
                                          <p:val>
                                            <p:strVal val="#ppt_y"/>
                                          </p:val>
                                        </p:tav>
                                        <p:tav tm="100000">
                                          <p:val>
                                            <p:strVal val="#ppt_y"/>
                                          </p:val>
                                        </p:tav>
                                      </p:tavLst>
                                    </p:anim>
                                    <p:animEffect prLst="gradientSize: 0.1">
                                      <p:cBhvr>
                                        <p:cTn id="44" dur="500"/>
                                        <p:tgtEl>
                                          <p:spTgt spid="27660"/>
                                        </p:tgtEl>
                                      </p:cBhvr>
                                    </p:animEffect>
                                  </p:childTnLst>
                                </p:cTn>
                              </p:par>
                              <p:par>
                                <p:cTn id="45" presetID="29" presetClass="entr" presetSubtype="0" fill="hold" nodeType="withEffect">
                                  <p:stCondLst>
                                    <p:cond delay="0"/>
                                  </p:stCondLst>
                                  <p:childTnLst>
                                    <p:set>
                                      <p:cBhvr>
                                        <p:cTn id="46" dur="1" fill="hold">
                                          <p:stCondLst>
                                            <p:cond delay="0"/>
                                          </p:stCondLst>
                                        </p:cTn>
                                        <p:tgtEl>
                                          <p:spTgt spid="27656"/>
                                        </p:tgtEl>
                                        <p:attrNameLst>
                                          <p:attrName>style.visibility</p:attrName>
                                        </p:attrNameLst>
                                      </p:cBhvr>
                                      <p:to>
                                        <p:strVal val="visible"/>
                                      </p:to>
                                    </p:set>
                                    <p:anim calcmode="lin" valueType="num">
                                      <p:cBhvr>
                                        <p:cTn id="47" dur="500" fill="hold"/>
                                        <p:tgtEl>
                                          <p:spTgt spid="27656"/>
                                        </p:tgtEl>
                                        <p:attrNameLst>
                                          <p:attrName>ppt_x</p:attrName>
                                        </p:attrNameLst>
                                      </p:cBhvr>
                                      <p:tavLst>
                                        <p:tav tm="0">
                                          <p:val>
                                            <p:strVal val="#ppt_x-.2"/>
                                          </p:val>
                                        </p:tav>
                                        <p:tav tm="100000">
                                          <p:val>
                                            <p:strVal val="#ppt_x"/>
                                          </p:val>
                                        </p:tav>
                                      </p:tavLst>
                                    </p:anim>
                                    <p:anim calcmode="lin" valueType="num">
                                      <p:cBhvr>
                                        <p:cTn id="48" dur="500" fill="hold"/>
                                        <p:tgtEl>
                                          <p:spTgt spid="27656"/>
                                        </p:tgtEl>
                                        <p:attrNameLst>
                                          <p:attrName>ppt_y</p:attrName>
                                        </p:attrNameLst>
                                      </p:cBhvr>
                                      <p:tavLst>
                                        <p:tav tm="0">
                                          <p:val>
                                            <p:strVal val="#ppt_y"/>
                                          </p:val>
                                        </p:tav>
                                        <p:tav tm="100000">
                                          <p:val>
                                            <p:strVal val="#ppt_y"/>
                                          </p:val>
                                        </p:tav>
                                      </p:tavLst>
                                    </p:anim>
                                    <p:animEffect prLst="gradientSize: 0.1">
                                      <p:cBhvr>
                                        <p:cTn id="49" dur="500"/>
                                        <p:tgtEl>
                                          <p:spTgt spid="27656"/>
                                        </p:tgtEl>
                                      </p:cBhvr>
                                    </p:animEffect>
                                  </p:childTnLst>
                                </p:cTn>
                              </p:par>
                              <p:par>
                                <p:cTn id="50" presetID="29" presetClass="entr" presetSubtype="0" fill="hold" nodeType="withEffect">
                                  <p:stCondLst>
                                    <p:cond delay="0"/>
                                  </p:stCondLst>
                                  <p:childTnLst>
                                    <p:set>
                                      <p:cBhvr>
                                        <p:cTn id="51" dur="1" fill="hold">
                                          <p:stCondLst>
                                            <p:cond delay="0"/>
                                          </p:stCondLst>
                                        </p:cTn>
                                        <p:tgtEl>
                                          <p:spTgt spid="27661"/>
                                        </p:tgtEl>
                                        <p:attrNameLst>
                                          <p:attrName>style.visibility</p:attrName>
                                        </p:attrNameLst>
                                      </p:cBhvr>
                                      <p:to>
                                        <p:strVal val="visible"/>
                                      </p:to>
                                    </p:set>
                                    <p:anim calcmode="lin" valueType="num">
                                      <p:cBhvr>
                                        <p:cTn id="52" dur="500" fill="hold"/>
                                        <p:tgtEl>
                                          <p:spTgt spid="27661"/>
                                        </p:tgtEl>
                                        <p:attrNameLst>
                                          <p:attrName>ppt_x</p:attrName>
                                        </p:attrNameLst>
                                      </p:cBhvr>
                                      <p:tavLst>
                                        <p:tav tm="0">
                                          <p:val>
                                            <p:strVal val="#ppt_x-.2"/>
                                          </p:val>
                                        </p:tav>
                                        <p:tav tm="100000">
                                          <p:val>
                                            <p:strVal val="#ppt_x"/>
                                          </p:val>
                                        </p:tav>
                                      </p:tavLst>
                                    </p:anim>
                                    <p:anim calcmode="lin" valueType="num">
                                      <p:cBhvr>
                                        <p:cTn id="53" dur="500" fill="hold"/>
                                        <p:tgtEl>
                                          <p:spTgt spid="27661"/>
                                        </p:tgtEl>
                                        <p:attrNameLst>
                                          <p:attrName>ppt_y</p:attrName>
                                        </p:attrNameLst>
                                      </p:cBhvr>
                                      <p:tavLst>
                                        <p:tav tm="0">
                                          <p:val>
                                            <p:strVal val="#ppt_y"/>
                                          </p:val>
                                        </p:tav>
                                        <p:tav tm="100000">
                                          <p:val>
                                            <p:strVal val="#ppt_y"/>
                                          </p:val>
                                        </p:tav>
                                      </p:tavLst>
                                    </p:anim>
                                    <p:animEffect prLst="gradientSize: 0.1">
                                      <p:cBhvr>
                                        <p:cTn id="54" dur="500"/>
                                        <p:tgtEl>
                                          <p:spTgt spid="27661"/>
                                        </p:tgtEl>
                                      </p:cBhvr>
                                    </p:animEffect>
                                  </p:childTnLst>
                                </p:cTn>
                              </p:par>
                              <p:par>
                                <p:cTn id="55" presetID="29" presetClass="entr" presetSubtype="0" fill="hold" nodeType="withEffect">
                                  <p:stCondLst>
                                    <p:cond delay="0"/>
                                  </p:stCondLst>
                                  <p:childTnLst>
                                    <p:set>
                                      <p:cBhvr>
                                        <p:cTn id="56" dur="1" fill="hold">
                                          <p:stCondLst>
                                            <p:cond delay="0"/>
                                          </p:stCondLst>
                                        </p:cTn>
                                        <p:tgtEl>
                                          <p:spTgt spid="27654"/>
                                        </p:tgtEl>
                                        <p:attrNameLst>
                                          <p:attrName>style.visibility</p:attrName>
                                        </p:attrNameLst>
                                      </p:cBhvr>
                                      <p:to>
                                        <p:strVal val="visible"/>
                                      </p:to>
                                    </p:set>
                                    <p:anim calcmode="lin" valueType="num">
                                      <p:cBhvr>
                                        <p:cTn id="57" dur="500" fill="hold"/>
                                        <p:tgtEl>
                                          <p:spTgt spid="27654"/>
                                        </p:tgtEl>
                                        <p:attrNameLst>
                                          <p:attrName>ppt_x</p:attrName>
                                        </p:attrNameLst>
                                      </p:cBhvr>
                                      <p:tavLst>
                                        <p:tav tm="0">
                                          <p:val>
                                            <p:strVal val="#ppt_x-.2"/>
                                          </p:val>
                                        </p:tav>
                                        <p:tav tm="100000">
                                          <p:val>
                                            <p:strVal val="#ppt_x"/>
                                          </p:val>
                                        </p:tav>
                                      </p:tavLst>
                                    </p:anim>
                                    <p:anim calcmode="lin" valueType="num">
                                      <p:cBhvr>
                                        <p:cTn id="58" dur="500" fill="hold"/>
                                        <p:tgtEl>
                                          <p:spTgt spid="27654"/>
                                        </p:tgtEl>
                                        <p:attrNameLst>
                                          <p:attrName>ppt_y</p:attrName>
                                        </p:attrNameLst>
                                      </p:cBhvr>
                                      <p:tavLst>
                                        <p:tav tm="0">
                                          <p:val>
                                            <p:strVal val="#ppt_y"/>
                                          </p:val>
                                        </p:tav>
                                        <p:tav tm="100000">
                                          <p:val>
                                            <p:strVal val="#ppt_y"/>
                                          </p:val>
                                        </p:tav>
                                      </p:tavLst>
                                    </p:anim>
                                    <p:animEffect prLst="gradientSize: 0.1">
                                      <p:cBhvr>
                                        <p:cTn id="59" dur="500"/>
                                        <p:tgtEl>
                                          <p:spTgt spid="27654"/>
                                        </p:tgtEl>
                                      </p:cBhvr>
                                    </p:animEffect>
                                  </p:childTnLst>
                                </p:cTn>
                              </p:par>
                              <p:par>
                                <p:cTn id="60" presetID="29" presetClass="entr" presetSubtype="0" fill="hold" nodeType="withEffect">
                                  <p:stCondLst>
                                    <p:cond delay="0"/>
                                  </p:stCondLst>
                                  <p:childTnLst>
                                    <p:set>
                                      <p:cBhvr>
                                        <p:cTn id="61" dur="1" fill="hold">
                                          <p:stCondLst>
                                            <p:cond delay="0"/>
                                          </p:stCondLst>
                                        </p:cTn>
                                        <p:tgtEl>
                                          <p:spTgt spid="27662"/>
                                        </p:tgtEl>
                                        <p:attrNameLst>
                                          <p:attrName>style.visibility</p:attrName>
                                        </p:attrNameLst>
                                      </p:cBhvr>
                                      <p:to>
                                        <p:strVal val="visible"/>
                                      </p:to>
                                    </p:set>
                                    <p:anim calcmode="lin" valueType="num">
                                      <p:cBhvr>
                                        <p:cTn id="62" dur="500" fill="hold"/>
                                        <p:tgtEl>
                                          <p:spTgt spid="27662"/>
                                        </p:tgtEl>
                                        <p:attrNameLst>
                                          <p:attrName>ppt_x</p:attrName>
                                        </p:attrNameLst>
                                      </p:cBhvr>
                                      <p:tavLst>
                                        <p:tav tm="0">
                                          <p:val>
                                            <p:strVal val="#ppt_x-.2"/>
                                          </p:val>
                                        </p:tav>
                                        <p:tav tm="100000">
                                          <p:val>
                                            <p:strVal val="#ppt_x"/>
                                          </p:val>
                                        </p:tav>
                                      </p:tavLst>
                                    </p:anim>
                                    <p:anim calcmode="lin" valueType="num">
                                      <p:cBhvr>
                                        <p:cTn id="63" dur="500" fill="hold"/>
                                        <p:tgtEl>
                                          <p:spTgt spid="27662"/>
                                        </p:tgtEl>
                                        <p:attrNameLst>
                                          <p:attrName>ppt_y</p:attrName>
                                        </p:attrNameLst>
                                      </p:cBhvr>
                                      <p:tavLst>
                                        <p:tav tm="0">
                                          <p:val>
                                            <p:strVal val="#ppt_y"/>
                                          </p:val>
                                        </p:tav>
                                        <p:tav tm="100000">
                                          <p:val>
                                            <p:strVal val="#ppt_y"/>
                                          </p:val>
                                        </p:tav>
                                      </p:tavLst>
                                    </p:anim>
                                    <p:animEffect prLst="gradientSize: 0.1">
                                      <p:cBhvr>
                                        <p:cTn id="64" dur="500"/>
                                        <p:tgtEl>
                                          <p:spTgt spid="2766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27664"/>
                                        </p:tgtEl>
                                        <p:attrNameLst>
                                          <p:attrName>style.visibility</p:attrName>
                                        </p:attrNameLst>
                                      </p:cBhvr>
                                      <p:to>
                                        <p:strVal val="visible"/>
                                      </p:to>
                                    </p:set>
                                    <p:anim calcmode="lin" valueType="num">
                                      <p:cBhvr>
                                        <p:cTn id="69" dur="500" fill="hold"/>
                                        <p:tgtEl>
                                          <p:spTgt spid="27664"/>
                                        </p:tgtEl>
                                        <p:attrNameLst>
                                          <p:attrName>ppt_w</p:attrName>
                                        </p:attrNameLst>
                                      </p:cBhvr>
                                      <p:tavLst>
                                        <p:tav tm="0">
                                          <p:val>
                                            <p:fltVal val="0"/>
                                          </p:val>
                                        </p:tav>
                                        <p:tav tm="100000">
                                          <p:val>
                                            <p:strVal val="#ppt_w"/>
                                          </p:val>
                                        </p:tav>
                                      </p:tavLst>
                                    </p:anim>
                                    <p:anim calcmode="lin" valueType="num">
                                      <p:cBhvr>
                                        <p:cTn id="70" dur="500" fill="hold"/>
                                        <p:tgtEl>
                                          <p:spTgt spid="27664"/>
                                        </p:tgtEl>
                                        <p:attrNameLst>
                                          <p:attrName>ppt_h</p:attrName>
                                        </p:attrNameLst>
                                      </p:cBhvr>
                                      <p:tavLst>
                                        <p:tav tm="0">
                                          <p:val>
                                            <p:fltVal val="0"/>
                                          </p:val>
                                        </p:tav>
                                        <p:tav tm="100000">
                                          <p:val>
                                            <p:strVal val="#ppt_h"/>
                                          </p:val>
                                        </p:tav>
                                      </p:tavLst>
                                    </p:anim>
                                    <p:animEffect>
                                      <p:cBhvr>
                                        <p:cTn id="71" dur="5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ldLvl="0" autoUpdateAnimBg="0"/>
      <p:bldP spid="27658" grpId="0" bldLvl="0" autoUpdateAnimBg="0"/>
      <p:bldP spid="27659" grpId="0" bldLvl="0" autoUpdateAnimBg="0"/>
      <p:bldP spid="27660" grpId="0" bldLvl="0" autoUpdateAnimBg="0"/>
      <p:bldP spid="27661" grpId="0" bldLvl="0" autoUpdateAnimBg="0"/>
      <p:bldP spid="27662" grpId="0" bldLvl="0" autoUpdateAnimBg="0"/>
      <p:bldP spid="27664"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743A3E4A-CF3F-F920-DA37-D608B9A90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97"/>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A7506779-9A04-4C6A-43F5-A5FC418EB6A8}"/>
              </a:ext>
            </a:extLst>
          </p:cNvPr>
          <p:cNvSpPr>
            <a:spLocks noChangeArrowheads="1"/>
          </p:cNvSpPr>
          <p:nvPr/>
        </p:nvSpPr>
        <p:spPr bwMode="auto">
          <a:xfrm>
            <a:off x="4419601" y="815976"/>
            <a:ext cx="3021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a:solidFill>
                  <a:srgbClr val="F60000"/>
                </a:solidFill>
                <a:latin typeface="Times New Roman" panose="02020603050405020304" pitchFamily="18" charset="0"/>
                <a:sym typeface="Times New Roman" panose="02020603050405020304" pitchFamily="18" charset="0"/>
              </a:rPr>
              <a:t>HOA HỒNG</a:t>
            </a:r>
            <a:endParaRPr lang="en-US" altLang="en-US" sz="1800">
              <a:latin typeface="Arial" panose="020B0604020202020204" pitchFamily="34" charset="0"/>
            </a:endParaRPr>
          </a:p>
        </p:txBody>
      </p:sp>
      <p:sp>
        <p:nvSpPr>
          <p:cNvPr id="30724" name="TextBox 6">
            <a:extLst>
              <a:ext uri="{FF2B5EF4-FFF2-40B4-BE49-F238E27FC236}">
                <a16:creationId xmlns:a16="http://schemas.microsoft.com/office/drawing/2014/main" id="{368DF2F3-7A69-E5CF-AA9A-FA5A11F3EE5E}"/>
              </a:ext>
            </a:extLst>
          </p:cNvPr>
          <p:cNvSpPr>
            <a:spLocks noChangeArrowheads="1"/>
          </p:cNvSpPr>
          <p:nvPr/>
        </p:nvSpPr>
        <p:spPr bwMode="auto">
          <a:xfrm>
            <a:off x="2743200" y="2815390"/>
            <a:ext cx="6172200" cy="707886"/>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sz="4000" b="1" dirty="0">
                <a:latin typeface="Times New Roman" panose="02020603050405020304" pitchFamily="18" charset="0"/>
                <a:cs typeface="Times New Roman" panose="02020603050405020304" pitchFamily="18" charset="0"/>
              </a:rPr>
              <a:t>Nguyễn </a:t>
            </a:r>
            <a:r>
              <a:rPr lang="en-US" sz="4000" b="1" dirty="0" err="1">
                <a:latin typeface="Times New Roman" panose="02020603050405020304" pitchFamily="18" charset="0"/>
                <a:cs typeface="Times New Roman" panose="02020603050405020304" pitchFamily="18" charset="0"/>
              </a:rPr>
              <a:t>Hữu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endParaRPr lang="en-US" altLang="en-US" sz="4000" b="1" dirty="0">
              <a:latin typeface="Times New Roman" panose="02020603050405020304" pitchFamily="18" charset="0"/>
              <a:cs typeface="Times New Roman" panose="02020603050405020304" pitchFamily="18" charset="0"/>
            </a:endParaRPr>
          </a:p>
        </p:txBody>
      </p:sp>
      <p:sp>
        <p:nvSpPr>
          <p:cNvPr id="30725" name="Rectangle 7">
            <a:hlinkClick r:id="rId3" action="ppaction://hlinksldjump"/>
            <a:extLst>
              <a:ext uri="{FF2B5EF4-FFF2-40B4-BE49-F238E27FC236}">
                <a16:creationId xmlns:a16="http://schemas.microsoft.com/office/drawing/2014/main" id="{B48FAC14-9053-B010-4502-657F9EB983BB}"/>
              </a:ext>
            </a:extLst>
          </p:cNvPr>
          <p:cNvSpPr>
            <a:spLocks noChangeArrowheads="1"/>
          </p:cNvSpPr>
          <p:nvPr/>
        </p:nvSpPr>
        <p:spPr bwMode="auto">
          <a:xfrm>
            <a:off x="2438400" y="1600201"/>
            <a:ext cx="70104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lnSpc>
                <a:spcPct val="90000"/>
              </a:lnSpc>
              <a:spcBef>
                <a:spcPct val="0"/>
              </a:spcBef>
              <a:buFontTx/>
              <a:buNone/>
            </a:pPr>
            <a:r>
              <a:rPr lang="vi-VN" sz="3600" b="1" dirty="0">
                <a:latin typeface="Times New Roman" panose="02020603050405020304" pitchFamily="18" charset="0"/>
                <a:cs typeface="Times New Roman" panose="02020603050405020304" pitchFamily="18" charset="0"/>
              </a:rPr>
              <a:t>Câu 1: Đồ Sơn, Móng Cái ngày nay có đền thờ danh tướng nào?</a:t>
            </a:r>
            <a:endParaRPr lang="en-US" altLang="en-US" sz="3600" b="1" dirty="0">
              <a:latin typeface="Times New Roman" panose="02020603050405020304" pitchFamily="18" charset="0"/>
              <a:cs typeface="Times New Roman" panose="02020603050405020304" pitchFamily="18" charset="0"/>
            </a:endParaRPr>
          </a:p>
        </p:txBody>
      </p:sp>
      <p:pic>
        <p:nvPicPr>
          <p:cNvPr id="2" name="Picture 57">
            <a:hlinkClick r:id="rId3" action="ppaction://hlinksldjump"/>
            <a:extLst>
              <a:ext uri="{FF2B5EF4-FFF2-40B4-BE49-F238E27FC236}">
                <a16:creationId xmlns:a16="http://schemas.microsoft.com/office/drawing/2014/main" id="{0602DB80-CA80-3D90-FEE8-2AB3754F3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29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500" decel="50000" fill="hold">
                                          <p:stCondLst>
                                            <p:cond delay="0"/>
                                          </p:stCondLst>
                                        </p:cTn>
                                        <p:tgtEl>
                                          <p:spTgt spid="307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23"/>
                                        </p:tgtEl>
                                        <p:attrNameLst>
                                          <p:attrName>ppt_w</p:attrName>
                                        </p:attrNameLst>
                                      </p:cBhvr>
                                      <p:tavLst>
                                        <p:tav tm="0">
                                          <p:val>
                                            <p:strVal val="#ppt_w*.05"/>
                                          </p:val>
                                        </p:tav>
                                        <p:tav tm="100000">
                                          <p:val>
                                            <p:strVal val="#ppt_w"/>
                                          </p:val>
                                        </p:tav>
                                      </p:tavLst>
                                    </p:anim>
                                    <p:anim calcmode="lin" valueType="num">
                                      <p:cBhvr>
                                        <p:cTn id="10" dur="1000" fill="hold"/>
                                        <p:tgtEl>
                                          <p:spTgt spid="307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23"/>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0723"/>
                                        </p:tgtEl>
                                      </p:cBhvr>
                                    </p:animEffect>
                                  </p:childTnLst>
                                </p:cTn>
                              </p:par>
                              <p:par>
                                <p:cTn id="15" presetID="25" presetClass="entr" presetSubtype="0" fill="hold" nodeType="withEffect">
                                  <p:stCondLst>
                                    <p:cond delay="0"/>
                                  </p:stCondLst>
                                  <p:childTnLst>
                                    <p:set>
                                      <p:cBhvr>
                                        <p:cTn id="16" dur="1" fill="hold">
                                          <p:stCondLst>
                                            <p:cond delay="0"/>
                                          </p:stCondLst>
                                        </p:cTn>
                                        <p:tgtEl>
                                          <p:spTgt spid="30725"/>
                                        </p:tgtEl>
                                        <p:attrNameLst>
                                          <p:attrName>style.visibility</p:attrName>
                                        </p:attrNameLst>
                                      </p:cBhvr>
                                      <p:to>
                                        <p:strVal val="visible"/>
                                      </p:to>
                                    </p:set>
                                    <p:anim calcmode="lin" valueType="num">
                                      <p:cBhvr>
                                        <p:cTn id="17" dur="500" decel="50000" fill="hold">
                                          <p:stCondLst>
                                            <p:cond delay="0"/>
                                          </p:stCondLst>
                                        </p:cTn>
                                        <p:tgtEl>
                                          <p:spTgt spid="3072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72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725"/>
                                        </p:tgtEl>
                                        <p:attrNameLst>
                                          <p:attrName>ppt_w</p:attrName>
                                        </p:attrNameLst>
                                      </p:cBhvr>
                                      <p:tavLst>
                                        <p:tav tm="0">
                                          <p:val>
                                            <p:strVal val="#ppt_w*.05"/>
                                          </p:val>
                                        </p:tav>
                                        <p:tav tm="100000">
                                          <p:val>
                                            <p:strVal val="#ppt_w"/>
                                          </p:val>
                                        </p:tav>
                                      </p:tavLst>
                                    </p:anim>
                                    <p:anim calcmode="lin" valueType="num">
                                      <p:cBhvr>
                                        <p:cTn id="20" dur="1000" fill="hold"/>
                                        <p:tgtEl>
                                          <p:spTgt spid="3072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72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72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725"/>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07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0724"/>
                                        </p:tgtEl>
                                        <p:attrNameLst>
                                          <p:attrName>style.visibility</p:attrName>
                                        </p:attrNameLst>
                                      </p:cBhvr>
                                      <p:to>
                                        <p:strVal val="visible"/>
                                      </p:to>
                                    </p:set>
                                    <p:anim calcmode="lin" valueType="num">
                                      <p:cBhvr>
                                        <p:cTn id="29" dur="500" fill="hold"/>
                                        <p:tgtEl>
                                          <p:spTgt spid="30724"/>
                                        </p:tgtEl>
                                        <p:attrNameLst>
                                          <p:attrName>ppt_w</p:attrName>
                                        </p:attrNameLst>
                                      </p:cBhvr>
                                      <p:tavLst>
                                        <p:tav tm="0">
                                          <p:val>
                                            <p:fltVal val="0"/>
                                          </p:val>
                                        </p:tav>
                                        <p:tav tm="100000">
                                          <p:val>
                                            <p:strVal val="#ppt_w"/>
                                          </p:val>
                                        </p:tav>
                                      </p:tavLst>
                                    </p:anim>
                                    <p:anim calcmode="lin" valueType="num">
                                      <p:cBhvr>
                                        <p:cTn id="30" dur="500" fill="hold"/>
                                        <p:tgtEl>
                                          <p:spTgt spid="307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ldLvl="0" autoUpdateAnimBg="0"/>
      <p:bldP spid="30724" grpId="0" bldLvl="0" animBg="1" autoUpdateAnimBg="0"/>
      <p:bldP spid="30725" grpId="0" bldLvl="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4">
            <a:extLst>
              <a:ext uri="{FF2B5EF4-FFF2-40B4-BE49-F238E27FC236}">
                <a16:creationId xmlns:a16="http://schemas.microsoft.com/office/drawing/2014/main" id="{0ED0378C-E52E-0F00-8E70-BA48F4CFBD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fld id="{CD35AC1F-F357-4684-BDD1-6DB6BEC0928A}" type="slidenum">
              <a:rPr lang="en-US" altLang="en-US" sz="1200">
                <a:solidFill>
                  <a:srgbClr val="898989"/>
                </a:solidFill>
              </a:rPr>
              <a:pPr>
                <a:spcBef>
                  <a:spcPct val="0"/>
                </a:spcBef>
                <a:buFontTx/>
                <a:buNone/>
              </a:pPr>
              <a:t>36</a:t>
            </a:fld>
            <a:endParaRPr lang="en-US" altLang="en-US" sz="1800">
              <a:latin typeface="Arial" panose="020B0604020202020204" pitchFamily="34" charset="0"/>
            </a:endParaRPr>
          </a:p>
        </p:txBody>
      </p:sp>
      <p:pic>
        <p:nvPicPr>
          <p:cNvPr id="43011" name="Picture 2">
            <a:extLst>
              <a:ext uri="{FF2B5EF4-FFF2-40B4-BE49-F238E27FC236}">
                <a16:creationId xmlns:a16="http://schemas.microsoft.com/office/drawing/2014/main" id="{13DFD349-4477-CF4A-AB13-C87DC923D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5" y="-74613"/>
            <a:ext cx="1207970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a:extLst>
              <a:ext uri="{FF2B5EF4-FFF2-40B4-BE49-F238E27FC236}">
                <a16:creationId xmlns:a16="http://schemas.microsoft.com/office/drawing/2014/main" id="{A1AD3433-92B8-2AB5-DF48-F14B4B19F52D}"/>
              </a:ext>
            </a:extLst>
          </p:cNvPr>
          <p:cNvSpPr>
            <a:spLocks noChangeArrowheads="1"/>
          </p:cNvSpPr>
          <p:nvPr/>
        </p:nvSpPr>
        <p:spPr bwMode="auto">
          <a:xfrm>
            <a:off x="4906964" y="815976"/>
            <a:ext cx="2636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a:solidFill>
                  <a:srgbClr val="F60000"/>
                </a:solidFill>
                <a:latin typeface="Times New Roman" panose="02020603050405020304" pitchFamily="18" charset="0"/>
                <a:sym typeface="Times New Roman" panose="02020603050405020304" pitchFamily="18" charset="0"/>
              </a:rPr>
              <a:t>HOA  MAI</a:t>
            </a:r>
            <a:endParaRPr lang="en-US" altLang="en-US" sz="1800">
              <a:latin typeface="Arial" panose="020B0604020202020204" pitchFamily="34" charset="0"/>
            </a:endParaRPr>
          </a:p>
        </p:txBody>
      </p:sp>
      <p:sp>
        <p:nvSpPr>
          <p:cNvPr id="31748" name="TextBox 6">
            <a:extLst>
              <a:ext uri="{FF2B5EF4-FFF2-40B4-BE49-F238E27FC236}">
                <a16:creationId xmlns:a16="http://schemas.microsoft.com/office/drawing/2014/main" id="{59AF4694-5015-EFFE-CB5C-9BF1C742E522}"/>
              </a:ext>
            </a:extLst>
          </p:cNvPr>
          <p:cNvSpPr>
            <a:spLocks noChangeArrowheads="1"/>
          </p:cNvSpPr>
          <p:nvPr/>
        </p:nvSpPr>
        <p:spPr bwMode="auto">
          <a:xfrm>
            <a:off x="2960813" y="3454862"/>
            <a:ext cx="6529137" cy="707886"/>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sz="4000" b="1" dirty="0" err="1">
                <a:latin typeface="Times New Roman" panose="02020603050405020304" pitchFamily="18" charset="0"/>
                <a:cs typeface="Times New Roman" panose="02020603050405020304" pitchFamily="18" charset="0"/>
              </a:rPr>
              <a:t>Hoàng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endParaRPr lang="en-US" altLang="en-US" sz="4000" b="1" dirty="0">
              <a:latin typeface="Times New Roman" panose="02020603050405020304" pitchFamily="18" charset="0"/>
              <a:cs typeface="Times New Roman" panose="02020603050405020304" pitchFamily="18" charset="0"/>
            </a:endParaRPr>
          </a:p>
        </p:txBody>
      </p:sp>
      <p:sp>
        <p:nvSpPr>
          <p:cNvPr id="31749" name="Rectangle 7">
            <a:hlinkClick r:id="rId3" action="ppaction://hlinksldjump"/>
            <a:extLst>
              <a:ext uri="{FF2B5EF4-FFF2-40B4-BE49-F238E27FC236}">
                <a16:creationId xmlns:a16="http://schemas.microsoft.com/office/drawing/2014/main" id="{1B0663E0-ABC0-06D2-A715-3B35BF760788}"/>
              </a:ext>
            </a:extLst>
          </p:cNvPr>
          <p:cNvSpPr>
            <a:spLocks noChangeArrowheads="1"/>
          </p:cNvSpPr>
          <p:nvPr/>
        </p:nvSpPr>
        <p:spPr bwMode="auto">
          <a:xfrm>
            <a:off x="3161211" y="1524000"/>
            <a:ext cx="67926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 Ai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Bắc</a:t>
            </a:r>
            <a:r>
              <a:rPr lang="en-US" sz="4000" b="1" dirty="0">
                <a:latin typeface="Times New Roman" panose="02020603050405020304" pitchFamily="18" charset="0"/>
                <a:cs typeface="Times New Roman" panose="02020603050405020304" pitchFamily="18" charset="0"/>
              </a:rPr>
              <a:t>?</a:t>
            </a:r>
            <a:endParaRPr lang="en-US" altLang="en-US" sz="1800" b="1" dirty="0">
              <a:latin typeface="Times New Roman" panose="02020603050405020304" pitchFamily="18" charset="0"/>
              <a:cs typeface="Times New Roman" panose="02020603050405020304" pitchFamily="18" charset="0"/>
            </a:endParaRPr>
          </a:p>
        </p:txBody>
      </p:sp>
      <p:pic>
        <p:nvPicPr>
          <p:cNvPr id="2" name="Picture 57">
            <a:hlinkClick r:id="rId3" action="ppaction://hlinksldjump"/>
            <a:extLst>
              <a:ext uri="{FF2B5EF4-FFF2-40B4-BE49-F238E27FC236}">
                <a16:creationId xmlns:a16="http://schemas.microsoft.com/office/drawing/2014/main" id="{82E59D50-388F-981F-84C3-A0602C85D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752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decel="50000" fill="hold">
                                          <p:stCondLst>
                                            <p:cond delay="0"/>
                                          </p:stCondLst>
                                        </p:cTn>
                                        <p:tgtEl>
                                          <p:spTgt spid="317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7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747"/>
                                        </p:tgtEl>
                                        <p:attrNameLst>
                                          <p:attrName>ppt_w</p:attrName>
                                        </p:attrNameLst>
                                      </p:cBhvr>
                                      <p:tavLst>
                                        <p:tav tm="0">
                                          <p:val>
                                            <p:strVal val="#ppt_w*.05"/>
                                          </p:val>
                                        </p:tav>
                                        <p:tav tm="100000">
                                          <p:val>
                                            <p:strVal val="#ppt_w"/>
                                          </p:val>
                                        </p:tav>
                                      </p:tavLst>
                                    </p:anim>
                                    <p:anim calcmode="lin" valueType="num">
                                      <p:cBhvr>
                                        <p:cTn id="10" dur="1000" fill="hold"/>
                                        <p:tgtEl>
                                          <p:spTgt spid="317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7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7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747"/>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1747"/>
                                        </p:tgtEl>
                                      </p:cBhvr>
                                    </p:animEffect>
                                  </p:childTnLst>
                                </p:cTn>
                              </p:par>
                              <p:par>
                                <p:cTn id="15" presetID="25" presetClass="entr" presetSubtype="0" fill="hold" nodeType="withEffect">
                                  <p:stCondLst>
                                    <p:cond delay="0"/>
                                  </p:stCondLst>
                                  <p:childTnLst>
                                    <p:set>
                                      <p:cBhvr>
                                        <p:cTn id="16" dur="1" fill="hold">
                                          <p:stCondLst>
                                            <p:cond delay="0"/>
                                          </p:stCondLst>
                                        </p:cTn>
                                        <p:tgtEl>
                                          <p:spTgt spid="31749"/>
                                        </p:tgtEl>
                                        <p:attrNameLst>
                                          <p:attrName>style.visibility</p:attrName>
                                        </p:attrNameLst>
                                      </p:cBhvr>
                                      <p:to>
                                        <p:strVal val="visible"/>
                                      </p:to>
                                    </p:set>
                                    <p:anim calcmode="lin" valueType="num">
                                      <p:cBhvr>
                                        <p:cTn id="17" dur="500" decel="50000" fill="hold">
                                          <p:stCondLst>
                                            <p:cond delay="0"/>
                                          </p:stCondLst>
                                        </p:cTn>
                                        <p:tgtEl>
                                          <p:spTgt spid="3174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174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1749"/>
                                        </p:tgtEl>
                                        <p:attrNameLst>
                                          <p:attrName>ppt_w</p:attrName>
                                        </p:attrNameLst>
                                      </p:cBhvr>
                                      <p:tavLst>
                                        <p:tav tm="0">
                                          <p:val>
                                            <p:strVal val="#ppt_w*.05"/>
                                          </p:val>
                                        </p:tav>
                                        <p:tav tm="100000">
                                          <p:val>
                                            <p:strVal val="#ppt_w"/>
                                          </p:val>
                                        </p:tav>
                                      </p:tavLst>
                                    </p:anim>
                                    <p:anim calcmode="lin" valueType="num">
                                      <p:cBhvr>
                                        <p:cTn id="20" dur="1000" fill="hold"/>
                                        <p:tgtEl>
                                          <p:spTgt spid="3174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174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174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1749"/>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17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1748"/>
                                        </p:tgtEl>
                                        <p:attrNameLst>
                                          <p:attrName>style.visibility</p:attrName>
                                        </p:attrNameLst>
                                      </p:cBhvr>
                                      <p:to>
                                        <p:strVal val="visible"/>
                                      </p:to>
                                    </p:set>
                                    <p:anim calcmode="lin" valueType="num">
                                      <p:cBhvr>
                                        <p:cTn id="29" dur="500" fill="hold"/>
                                        <p:tgtEl>
                                          <p:spTgt spid="31748"/>
                                        </p:tgtEl>
                                        <p:attrNameLst>
                                          <p:attrName>ppt_w</p:attrName>
                                        </p:attrNameLst>
                                      </p:cBhvr>
                                      <p:tavLst>
                                        <p:tav tm="0">
                                          <p:val>
                                            <p:fltVal val="0"/>
                                          </p:val>
                                        </p:tav>
                                        <p:tav tm="100000">
                                          <p:val>
                                            <p:strVal val="#ppt_w"/>
                                          </p:val>
                                        </p:tav>
                                      </p:tavLst>
                                    </p:anim>
                                    <p:anim calcmode="lin" valueType="num">
                                      <p:cBhvr>
                                        <p:cTn id="30" dur="500" fill="hold"/>
                                        <p:tgtEl>
                                          <p:spTgt spid="317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ldLvl="0" autoUpdateAnimBg="0"/>
      <p:bldP spid="31748" grpId="0" bldLvl="0" animBg="1" autoUpdateAnimBg="0"/>
      <p:bldP spid="31749" grpId="0" bldLvl="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87BB1B5E-5774-0532-B4A2-842476069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613"/>
            <a:ext cx="12320336"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a:extLst>
              <a:ext uri="{FF2B5EF4-FFF2-40B4-BE49-F238E27FC236}">
                <a16:creationId xmlns:a16="http://schemas.microsoft.com/office/drawing/2014/main" id="{2F43F1CB-041F-7228-7195-C86401058333}"/>
              </a:ext>
            </a:extLst>
          </p:cNvPr>
          <p:cNvSpPr>
            <a:spLocks noChangeArrowheads="1"/>
          </p:cNvSpPr>
          <p:nvPr/>
        </p:nvSpPr>
        <p:spPr bwMode="auto">
          <a:xfrm>
            <a:off x="4865065" y="815976"/>
            <a:ext cx="2663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dirty="0">
                <a:solidFill>
                  <a:srgbClr val="F60000"/>
                </a:solidFill>
                <a:latin typeface="Times New Roman" panose="02020603050405020304" pitchFamily="18" charset="0"/>
                <a:sym typeface="Times New Roman" panose="02020603050405020304" pitchFamily="18" charset="0"/>
              </a:rPr>
              <a:t>HOA  LAN</a:t>
            </a:r>
            <a:endParaRPr lang="en-US" altLang="en-US" sz="1800" dirty="0">
              <a:latin typeface="Arial" panose="020B0604020202020204" pitchFamily="34" charset="0"/>
            </a:endParaRPr>
          </a:p>
        </p:txBody>
      </p:sp>
      <p:sp>
        <p:nvSpPr>
          <p:cNvPr id="33796" name="TextBox 6">
            <a:extLst>
              <a:ext uri="{FF2B5EF4-FFF2-40B4-BE49-F238E27FC236}">
                <a16:creationId xmlns:a16="http://schemas.microsoft.com/office/drawing/2014/main" id="{17D8D817-1789-3FF8-89E5-9FC55CA77A57}"/>
              </a:ext>
            </a:extLst>
          </p:cNvPr>
          <p:cNvSpPr>
            <a:spLocks noChangeArrowheads="1"/>
          </p:cNvSpPr>
          <p:nvPr/>
        </p:nvSpPr>
        <p:spPr bwMode="auto">
          <a:xfrm>
            <a:off x="3339307" y="3300214"/>
            <a:ext cx="5715000" cy="769441"/>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vi-VN" sz="4400" b="1" dirty="0">
                <a:latin typeface="+mj-lt"/>
              </a:rPr>
              <a:t>Nguyễn </a:t>
            </a:r>
            <a:r>
              <a:rPr lang="en-US" sz="4400" b="1" dirty="0" err="1">
                <a:latin typeface="Times New Roman" panose="02020603050405020304" pitchFamily="18" charset="0"/>
                <a:cs typeface="Times New Roman" panose="02020603050405020304" pitchFamily="18" charset="0"/>
              </a:rPr>
              <a:t>Hữu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r>
              <a:rPr lang="vi-VN" sz="4400" b="1" dirty="0">
                <a:latin typeface="Times New Roman" panose="02020603050405020304" pitchFamily="18" charset="0"/>
                <a:cs typeface="Times New Roman" panose="02020603050405020304" pitchFamily="18" charset="0"/>
              </a:rPr>
              <a:t> </a:t>
            </a:r>
            <a:endParaRPr lang="en-US" altLang="en-US" sz="1800" b="1" dirty="0">
              <a:latin typeface="Times New Roman" panose="02020603050405020304" pitchFamily="18" charset="0"/>
              <a:cs typeface="Times New Roman" panose="02020603050405020304" pitchFamily="18" charset="0"/>
            </a:endParaRPr>
          </a:p>
        </p:txBody>
      </p:sp>
      <p:sp>
        <p:nvSpPr>
          <p:cNvPr id="33797" name="Rectangle 7">
            <a:hlinkClick r:id="rId3" action="ppaction://hlinksldjump"/>
            <a:extLst>
              <a:ext uri="{FF2B5EF4-FFF2-40B4-BE49-F238E27FC236}">
                <a16:creationId xmlns:a16="http://schemas.microsoft.com/office/drawing/2014/main" id="{2D740E8D-5736-C8A2-9DB8-F5FBE004F2B6}"/>
              </a:ext>
            </a:extLst>
          </p:cNvPr>
          <p:cNvSpPr>
            <a:spLocks noChangeArrowheads="1"/>
          </p:cNvSpPr>
          <p:nvPr/>
        </p:nvSpPr>
        <p:spPr bwMode="auto">
          <a:xfrm>
            <a:off x="2213811" y="1663700"/>
            <a:ext cx="85825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3. </a:t>
            </a:r>
            <a:r>
              <a:rPr lang="vi-VN" sz="4400" b="1" dirty="0">
                <a:latin typeface="Times New Roman" panose="02020603050405020304" pitchFamily="18" charset="0"/>
                <a:cs typeface="Times New Roman" panose="02020603050405020304" pitchFamily="18" charset="0"/>
              </a:rPr>
              <a:t>Danh tướng nào còn được gọi là Qu</a:t>
            </a:r>
            <a:r>
              <a:rPr lang="en-US" sz="4400" b="1" dirty="0">
                <a:latin typeface="Times New Roman" panose="02020603050405020304" pitchFamily="18" charset="0"/>
                <a:cs typeface="Times New Roman" panose="02020603050405020304" pitchFamily="18" charset="0"/>
              </a:rPr>
              <a:t>ậ</a:t>
            </a:r>
            <a:r>
              <a:rPr lang="vi-VN" sz="4400" b="1" dirty="0">
                <a:latin typeface="Times New Roman" panose="02020603050405020304" pitchFamily="18" charset="0"/>
                <a:cs typeface="Times New Roman" panose="02020603050405020304" pitchFamily="18" charset="0"/>
              </a:rPr>
              <a:t>n H</a:t>
            </a:r>
            <a:r>
              <a:rPr lang="en-US" sz="4400" b="1" dirty="0">
                <a:latin typeface="Times New Roman" panose="02020603050405020304" pitchFamily="18" charset="0"/>
                <a:cs typeface="Times New Roman" panose="02020603050405020304" pitchFamily="18" charset="0"/>
              </a:rPr>
              <a:t>e</a:t>
            </a:r>
            <a:endParaRPr lang="en-US" altLang="en-US" sz="1800" b="1" dirty="0">
              <a:latin typeface="Times New Roman" panose="02020603050405020304" pitchFamily="18" charset="0"/>
              <a:cs typeface="Times New Roman" panose="02020603050405020304" pitchFamily="18" charset="0"/>
            </a:endParaRPr>
          </a:p>
        </p:txBody>
      </p:sp>
      <p:pic>
        <p:nvPicPr>
          <p:cNvPr id="2" name="Picture 57">
            <a:hlinkClick r:id="rId3" action="ppaction://hlinksldjump"/>
            <a:extLst>
              <a:ext uri="{FF2B5EF4-FFF2-40B4-BE49-F238E27FC236}">
                <a16:creationId xmlns:a16="http://schemas.microsoft.com/office/drawing/2014/main" id="{239A86B1-E19F-1A45-4830-E655F925F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47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500" decel="50000" fill="hold">
                                          <p:stCondLst>
                                            <p:cond delay="0"/>
                                          </p:stCondLst>
                                        </p:cTn>
                                        <p:tgtEl>
                                          <p:spTgt spid="3379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79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795"/>
                                        </p:tgtEl>
                                        <p:attrNameLst>
                                          <p:attrName>ppt_w</p:attrName>
                                        </p:attrNameLst>
                                      </p:cBhvr>
                                      <p:tavLst>
                                        <p:tav tm="0">
                                          <p:val>
                                            <p:strVal val="#ppt_w*.05"/>
                                          </p:val>
                                        </p:tav>
                                        <p:tav tm="100000">
                                          <p:val>
                                            <p:strVal val="#ppt_w"/>
                                          </p:val>
                                        </p:tav>
                                      </p:tavLst>
                                    </p:anim>
                                    <p:anim calcmode="lin" valueType="num">
                                      <p:cBhvr>
                                        <p:cTn id="10" dur="1000" fill="hold"/>
                                        <p:tgtEl>
                                          <p:spTgt spid="3379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79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79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795"/>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3795"/>
                                        </p:tgtEl>
                                      </p:cBhvr>
                                    </p:animEffect>
                                  </p:childTnLst>
                                </p:cTn>
                              </p:par>
                              <p:par>
                                <p:cTn id="15" presetID="25" presetClass="entr" presetSubtype="0" fill="hold" nodeType="withEffect">
                                  <p:stCondLst>
                                    <p:cond delay="0"/>
                                  </p:stCondLst>
                                  <p:childTnLst>
                                    <p:set>
                                      <p:cBhvr>
                                        <p:cTn id="16" dur="1" fill="hold">
                                          <p:stCondLst>
                                            <p:cond delay="0"/>
                                          </p:stCondLst>
                                        </p:cTn>
                                        <p:tgtEl>
                                          <p:spTgt spid="33797"/>
                                        </p:tgtEl>
                                        <p:attrNameLst>
                                          <p:attrName>style.visibility</p:attrName>
                                        </p:attrNameLst>
                                      </p:cBhvr>
                                      <p:to>
                                        <p:strVal val="visible"/>
                                      </p:to>
                                    </p:set>
                                    <p:anim calcmode="lin" valueType="num">
                                      <p:cBhvr>
                                        <p:cTn id="17" dur="500" decel="50000" fill="hold">
                                          <p:stCondLst>
                                            <p:cond delay="0"/>
                                          </p:stCondLst>
                                        </p:cTn>
                                        <p:tgtEl>
                                          <p:spTgt spid="337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37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3797"/>
                                        </p:tgtEl>
                                        <p:attrNameLst>
                                          <p:attrName>ppt_w</p:attrName>
                                        </p:attrNameLst>
                                      </p:cBhvr>
                                      <p:tavLst>
                                        <p:tav tm="0">
                                          <p:val>
                                            <p:strVal val="#ppt_w*.05"/>
                                          </p:val>
                                        </p:tav>
                                        <p:tav tm="100000">
                                          <p:val>
                                            <p:strVal val="#ppt_w"/>
                                          </p:val>
                                        </p:tav>
                                      </p:tavLst>
                                    </p:anim>
                                    <p:anim calcmode="lin" valueType="num">
                                      <p:cBhvr>
                                        <p:cTn id="20" dur="1000" fill="hold"/>
                                        <p:tgtEl>
                                          <p:spTgt spid="337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37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37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3797"/>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379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3796"/>
                                        </p:tgtEl>
                                        <p:attrNameLst>
                                          <p:attrName>style.visibility</p:attrName>
                                        </p:attrNameLst>
                                      </p:cBhvr>
                                      <p:to>
                                        <p:strVal val="visible"/>
                                      </p:to>
                                    </p:set>
                                    <p:anim calcmode="lin" valueType="num">
                                      <p:cBhvr>
                                        <p:cTn id="29" dur="500" fill="hold"/>
                                        <p:tgtEl>
                                          <p:spTgt spid="33796"/>
                                        </p:tgtEl>
                                        <p:attrNameLst>
                                          <p:attrName>ppt_w</p:attrName>
                                        </p:attrNameLst>
                                      </p:cBhvr>
                                      <p:tavLst>
                                        <p:tav tm="0">
                                          <p:val>
                                            <p:fltVal val="0"/>
                                          </p:val>
                                        </p:tav>
                                        <p:tav tm="100000">
                                          <p:val>
                                            <p:strVal val="#ppt_w"/>
                                          </p:val>
                                        </p:tav>
                                      </p:tavLst>
                                    </p:anim>
                                    <p:anim calcmode="lin" valueType="num">
                                      <p:cBhvr>
                                        <p:cTn id="30" dur="500" fill="hold"/>
                                        <p:tgtEl>
                                          <p:spTgt spid="33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ldLvl="0" autoUpdateAnimBg="0"/>
      <p:bldP spid="33796" grpId="0" bldLvl="0" animBg="1" autoUpdateAnimBg="0"/>
      <p:bldP spid="33797" grpId="0" bldLvl="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7BFECE4A-9E43-0CA8-EA12-D7DB0A4EE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5" y="-74613"/>
            <a:ext cx="1207970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a:extLst>
              <a:ext uri="{FF2B5EF4-FFF2-40B4-BE49-F238E27FC236}">
                <a16:creationId xmlns:a16="http://schemas.microsoft.com/office/drawing/2014/main" id="{4F229649-637F-70CC-BE3D-63106AA0814E}"/>
              </a:ext>
            </a:extLst>
          </p:cNvPr>
          <p:cNvSpPr>
            <a:spLocks noChangeArrowheads="1"/>
          </p:cNvSpPr>
          <p:nvPr/>
        </p:nvSpPr>
        <p:spPr bwMode="auto">
          <a:xfrm>
            <a:off x="4919450" y="815976"/>
            <a:ext cx="2578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dirty="0">
                <a:solidFill>
                  <a:srgbClr val="F60000"/>
                </a:solidFill>
                <a:latin typeface="Times New Roman" panose="02020603050405020304" pitchFamily="18" charset="0"/>
                <a:sym typeface="Times New Roman" panose="02020603050405020304" pitchFamily="18" charset="0"/>
              </a:rPr>
              <a:t>HOA  SEN</a:t>
            </a:r>
            <a:endParaRPr lang="en-US" altLang="en-US" sz="1800" dirty="0">
              <a:latin typeface="Arial" panose="020B0604020202020204" pitchFamily="34" charset="0"/>
            </a:endParaRPr>
          </a:p>
        </p:txBody>
      </p:sp>
      <p:sp>
        <p:nvSpPr>
          <p:cNvPr id="35844" name="TextBox 6">
            <a:extLst>
              <a:ext uri="{FF2B5EF4-FFF2-40B4-BE49-F238E27FC236}">
                <a16:creationId xmlns:a16="http://schemas.microsoft.com/office/drawing/2014/main" id="{34B12C2A-D50A-EBC3-DCCB-CF3EA062F10E}"/>
              </a:ext>
            </a:extLst>
          </p:cNvPr>
          <p:cNvSpPr>
            <a:spLocks noChangeArrowheads="1"/>
          </p:cNvSpPr>
          <p:nvPr/>
        </p:nvSpPr>
        <p:spPr bwMode="auto">
          <a:xfrm>
            <a:off x="1997660" y="3909408"/>
            <a:ext cx="8422105" cy="707886"/>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sz="4000" b="1" dirty="0">
                <a:latin typeface="Times New Roman" panose="02020603050405020304" pitchFamily="18" charset="0"/>
                <a:cs typeface="Times New Roman" panose="02020603050405020304" pitchFamily="18" charset="0"/>
              </a:rPr>
              <a:t>Nguyễn </a:t>
            </a:r>
            <a:r>
              <a:rPr lang="en-US" sz="4000" b="1" dirty="0" err="1">
                <a:latin typeface="Times New Roman" panose="02020603050405020304" pitchFamily="18" charset="0"/>
                <a:cs typeface="Times New Roman" panose="02020603050405020304" pitchFamily="18" charset="0"/>
              </a:rPr>
              <a:t>Hữu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endParaRPr lang="en-US" altLang="en-US" sz="4000" b="1" dirty="0">
              <a:latin typeface="Times New Roman" panose="02020603050405020304" pitchFamily="18" charset="0"/>
              <a:cs typeface="Times New Roman" panose="02020603050405020304" pitchFamily="18" charset="0"/>
            </a:endParaRPr>
          </a:p>
        </p:txBody>
      </p:sp>
      <p:sp>
        <p:nvSpPr>
          <p:cNvPr id="35845" name="Rectangle 7">
            <a:hlinkClick r:id="rId3" action="ppaction://hlinksldjump"/>
            <a:extLst>
              <a:ext uri="{FF2B5EF4-FFF2-40B4-BE49-F238E27FC236}">
                <a16:creationId xmlns:a16="http://schemas.microsoft.com/office/drawing/2014/main" id="{ECDC2E1E-1F1C-98AD-8DC6-BF03F7241EA4}"/>
              </a:ext>
            </a:extLst>
          </p:cNvPr>
          <p:cNvSpPr>
            <a:spLocks noChangeArrowheads="1"/>
          </p:cNvSpPr>
          <p:nvPr/>
        </p:nvSpPr>
        <p:spPr bwMode="auto">
          <a:xfrm>
            <a:off x="2385511" y="1524001"/>
            <a:ext cx="742097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khởi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xuống</a:t>
            </a:r>
            <a:r>
              <a:rPr lang="en-US" sz="4000" b="1" dirty="0">
                <a:latin typeface="Times New Roman" panose="02020603050405020304" pitchFamily="18" charset="0"/>
                <a:cs typeface="Times New Roman" panose="02020603050405020304" pitchFamily="18" charset="0"/>
              </a:rPr>
              <a:t> Thanh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An?</a:t>
            </a:r>
            <a:endParaRPr lang="en-US" altLang="en-US" sz="1800" b="1" dirty="0">
              <a:latin typeface="Times New Roman" panose="02020603050405020304" pitchFamily="18" charset="0"/>
              <a:cs typeface="Times New Roman" panose="02020603050405020304" pitchFamily="18" charset="0"/>
            </a:endParaRPr>
          </a:p>
        </p:txBody>
      </p:sp>
      <p:pic>
        <p:nvPicPr>
          <p:cNvPr id="2" name="Picture 57">
            <a:hlinkClick r:id="rId3" action="ppaction://hlinksldjump"/>
            <a:extLst>
              <a:ext uri="{FF2B5EF4-FFF2-40B4-BE49-F238E27FC236}">
                <a16:creationId xmlns:a16="http://schemas.microsoft.com/office/drawing/2014/main" id="{F5299F46-35F1-2ADD-BA22-9DD6450EB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72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decel="50000" fill="hold">
                                          <p:stCondLst>
                                            <p:cond delay="0"/>
                                          </p:stCondLst>
                                        </p:cTn>
                                        <p:tgtEl>
                                          <p:spTgt spid="3584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3"/>
                                        </p:tgtEl>
                                        <p:attrNameLst>
                                          <p:attrName>ppt_w</p:attrName>
                                        </p:attrNameLst>
                                      </p:cBhvr>
                                      <p:tavLst>
                                        <p:tav tm="0">
                                          <p:val>
                                            <p:strVal val="#ppt_w*.05"/>
                                          </p:val>
                                        </p:tav>
                                        <p:tav tm="100000">
                                          <p:val>
                                            <p:strVal val="#ppt_w"/>
                                          </p:val>
                                        </p:tav>
                                      </p:tavLst>
                                    </p:anim>
                                    <p:anim calcmode="lin" valueType="num">
                                      <p:cBhvr>
                                        <p:cTn id="10" dur="1000" fill="hold"/>
                                        <p:tgtEl>
                                          <p:spTgt spid="3584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3"/>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5843"/>
                                        </p:tgtEl>
                                      </p:cBhvr>
                                    </p:animEffect>
                                  </p:childTnLst>
                                </p:cTn>
                              </p:par>
                              <p:par>
                                <p:cTn id="15" presetID="25" presetClass="entr" presetSubtype="0" fill="hold" nodeType="withEffect">
                                  <p:stCondLst>
                                    <p:cond delay="0"/>
                                  </p:stCondLst>
                                  <p:childTnLst>
                                    <p:set>
                                      <p:cBhvr>
                                        <p:cTn id="16" dur="1" fill="hold">
                                          <p:stCondLst>
                                            <p:cond delay="0"/>
                                          </p:stCondLst>
                                        </p:cTn>
                                        <p:tgtEl>
                                          <p:spTgt spid="35845"/>
                                        </p:tgtEl>
                                        <p:attrNameLst>
                                          <p:attrName>style.visibility</p:attrName>
                                        </p:attrNameLst>
                                      </p:cBhvr>
                                      <p:to>
                                        <p:strVal val="visible"/>
                                      </p:to>
                                    </p:set>
                                    <p:anim calcmode="lin" valueType="num">
                                      <p:cBhvr>
                                        <p:cTn id="17" dur="500" decel="50000" fill="hold">
                                          <p:stCondLst>
                                            <p:cond delay="0"/>
                                          </p:stCondLst>
                                        </p:cTn>
                                        <p:tgtEl>
                                          <p:spTgt spid="3584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584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845"/>
                                        </p:tgtEl>
                                        <p:attrNameLst>
                                          <p:attrName>ppt_w</p:attrName>
                                        </p:attrNameLst>
                                      </p:cBhvr>
                                      <p:tavLst>
                                        <p:tav tm="0">
                                          <p:val>
                                            <p:strVal val="#ppt_w*.05"/>
                                          </p:val>
                                        </p:tav>
                                        <p:tav tm="100000">
                                          <p:val>
                                            <p:strVal val="#ppt_w"/>
                                          </p:val>
                                        </p:tav>
                                      </p:tavLst>
                                    </p:anim>
                                    <p:anim calcmode="lin" valueType="num">
                                      <p:cBhvr>
                                        <p:cTn id="20" dur="1000" fill="hold"/>
                                        <p:tgtEl>
                                          <p:spTgt spid="3584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84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84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845"/>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58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5844"/>
                                        </p:tgtEl>
                                        <p:attrNameLst>
                                          <p:attrName>style.visibility</p:attrName>
                                        </p:attrNameLst>
                                      </p:cBhvr>
                                      <p:to>
                                        <p:strVal val="visible"/>
                                      </p:to>
                                    </p:set>
                                    <p:anim calcmode="lin" valueType="num">
                                      <p:cBhvr>
                                        <p:cTn id="29" dur="500" fill="hold"/>
                                        <p:tgtEl>
                                          <p:spTgt spid="35844"/>
                                        </p:tgtEl>
                                        <p:attrNameLst>
                                          <p:attrName>ppt_w</p:attrName>
                                        </p:attrNameLst>
                                      </p:cBhvr>
                                      <p:tavLst>
                                        <p:tav tm="0">
                                          <p:val>
                                            <p:fltVal val="0"/>
                                          </p:val>
                                        </p:tav>
                                        <p:tav tm="100000">
                                          <p:val>
                                            <p:strVal val="#ppt_w"/>
                                          </p:val>
                                        </p:tav>
                                      </p:tavLst>
                                    </p:anim>
                                    <p:anim calcmode="lin" valueType="num">
                                      <p:cBhvr>
                                        <p:cTn id="30"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ldLvl="0" autoUpdateAnimBg="0"/>
      <p:bldP spid="35844" grpId="0" bldLvl="0" animBg="1" autoUpdateAnimBg="0"/>
      <p:bldP spid="35845" grpId="0" bldLvl="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C2AA9CE7-D49F-B2F5-D1D8-1A85C8659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74613"/>
            <a:ext cx="11845636"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DED551FD-C0E2-3935-6E2E-1F40B772D4C4}"/>
              </a:ext>
            </a:extLst>
          </p:cNvPr>
          <p:cNvSpPr>
            <a:spLocks noChangeArrowheads="1"/>
          </p:cNvSpPr>
          <p:nvPr/>
        </p:nvSpPr>
        <p:spPr bwMode="auto">
          <a:xfrm>
            <a:off x="3747812" y="815976"/>
            <a:ext cx="43645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dirty="0">
                <a:solidFill>
                  <a:srgbClr val="F60000"/>
                </a:solidFill>
                <a:latin typeface="Times New Roman" panose="02020603050405020304" pitchFamily="18" charset="0"/>
                <a:sym typeface="Times New Roman" panose="02020603050405020304" pitchFamily="18" charset="0"/>
              </a:rPr>
              <a:t>HOA ĐỒNG TIỀN</a:t>
            </a:r>
            <a:endParaRPr lang="en-US" altLang="en-US" sz="1800" dirty="0">
              <a:latin typeface="Arial" panose="020B0604020202020204" pitchFamily="34" charset="0"/>
            </a:endParaRPr>
          </a:p>
        </p:txBody>
      </p:sp>
      <p:sp>
        <p:nvSpPr>
          <p:cNvPr id="30724" name="TextBox 6">
            <a:extLst>
              <a:ext uri="{FF2B5EF4-FFF2-40B4-BE49-F238E27FC236}">
                <a16:creationId xmlns:a16="http://schemas.microsoft.com/office/drawing/2014/main" id="{5C01FE23-F70F-873F-65F0-5E89D5E2F85A}"/>
              </a:ext>
            </a:extLst>
          </p:cNvPr>
          <p:cNvSpPr>
            <a:spLocks noChangeArrowheads="1"/>
          </p:cNvSpPr>
          <p:nvPr/>
        </p:nvSpPr>
        <p:spPr bwMode="auto">
          <a:xfrm>
            <a:off x="2971800" y="3810001"/>
            <a:ext cx="6172200" cy="830263"/>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4800" b="1">
                <a:latin typeface="Times New Roman" panose="02020603050405020304" pitchFamily="18" charset="0"/>
                <a:sym typeface="Times New Roman" panose="02020603050405020304" pitchFamily="18" charset="0"/>
              </a:rPr>
              <a:t>Nguyễn Dương Hưng</a:t>
            </a:r>
            <a:endParaRPr lang="en-US" altLang="en-US" sz="1800">
              <a:latin typeface="Arial" panose="020B0604020202020204" pitchFamily="34" charset="0"/>
            </a:endParaRPr>
          </a:p>
        </p:txBody>
      </p:sp>
      <p:sp>
        <p:nvSpPr>
          <p:cNvPr id="30725" name="Rectangle 7">
            <a:hlinkClick r:id="rId3" action="ppaction://hlinksldjump"/>
            <a:extLst>
              <a:ext uri="{FF2B5EF4-FFF2-40B4-BE49-F238E27FC236}">
                <a16:creationId xmlns:a16="http://schemas.microsoft.com/office/drawing/2014/main" id="{816DB631-24B3-E7F5-A381-EB77008E4F9A}"/>
              </a:ext>
            </a:extLst>
          </p:cNvPr>
          <p:cNvSpPr>
            <a:spLocks noChangeArrowheads="1"/>
          </p:cNvSpPr>
          <p:nvPr/>
        </p:nvSpPr>
        <p:spPr bwMode="auto">
          <a:xfrm>
            <a:off x="2438400" y="1600201"/>
            <a:ext cx="7010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lnSpc>
                <a:spcPct val="90000"/>
              </a:lnSpc>
              <a:spcBef>
                <a:spcPct val="0"/>
              </a:spcBef>
              <a:buFontTx/>
              <a:buNone/>
            </a:pPr>
            <a:r>
              <a:rPr lang="en-US" altLang="en-US" sz="4400" b="1" i="1" dirty="0" err="1">
                <a:latin typeface="Times New Roman" panose="02020603050405020304" pitchFamily="18" charset="0"/>
                <a:sym typeface="Times New Roman" panose="02020603050405020304" pitchFamily="18" charset="0"/>
              </a:rPr>
              <a:t>Cuộc</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khởi</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nghĩa</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nào</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mở</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đầu</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phong</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trào</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nông</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dân</a:t>
            </a:r>
            <a:r>
              <a:rPr lang="en-US" altLang="en-US" sz="4400" b="1" i="1" dirty="0">
                <a:latin typeface="Times New Roman" panose="02020603050405020304" pitchFamily="18" charset="0"/>
                <a:sym typeface="Times New Roman" panose="02020603050405020304" pitchFamily="18" charset="0"/>
              </a:rPr>
              <a:t> ở </a:t>
            </a:r>
            <a:r>
              <a:rPr lang="en-US" altLang="en-US" sz="4400" b="1" i="1" dirty="0" err="1">
                <a:latin typeface="Times New Roman" panose="02020603050405020304" pitchFamily="18" charset="0"/>
                <a:sym typeface="Times New Roman" panose="02020603050405020304" pitchFamily="18" charset="0"/>
              </a:rPr>
              <a:t>Đàng</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Ngoài</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thế</a:t>
            </a:r>
            <a:r>
              <a:rPr lang="en-US" altLang="en-US" sz="4400" b="1" i="1" dirty="0">
                <a:latin typeface="Times New Roman" panose="02020603050405020304" pitchFamily="18" charset="0"/>
                <a:sym typeface="Times New Roman" panose="02020603050405020304" pitchFamily="18" charset="0"/>
              </a:rPr>
              <a:t> </a:t>
            </a:r>
            <a:r>
              <a:rPr lang="en-US" altLang="en-US" sz="4400" b="1" i="1" dirty="0" err="1">
                <a:latin typeface="Times New Roman" panose="02020603050405020304" pitchFamily="18" charset="0"/>
                <a:sym typeface="Times New Roman" panose="02020603050405020304" pitchFamily="18" charset="0"/>
              </a:rPr>
              <a:t>kỉ</a:t>
            </a:r>
            <a:r>
              <a:rPr lang="en-US" altLang="en-US" sz="4400" b="1" i="1" dirty="0">
                <a:latin typeface="Times New Roman" panose="02020603050405020304" pitchFamily="18" charset="0"/>
                <a:sym typeface="Times New Roman" panose="02020603050405020304" pitchFamily="18" charset="0"/>
              </a:rPr>
              <a:t> XVIII? </a:t>
            </a:r>
            <a:endParaRPr lang="en-US" altLang="en-US" sz="1800" dirty="0">
              <a:latin typeface="Arial" panose="020B0604020202020204" pitchFamily="34" charset="0"/>
            </a:endParaRPr>
          </a:p>
        </p:txBody>
      </p:sp>
      <p:pic>
        <p:nvPicPr>
          <p:cNvPr id="2" name="Picture 57">
            <a:hlinkClick r:id="rId3" action="ppaction://hlinksldjump"/>
            <a:extLst>
              <a:ext uri="{FF2B5EF4-FFF2-40B4-BE49-F238E27FC236}">
                <a16:creationId xmlns:a16="http://schemas.microsoft.com/office/drawing/2014/main" id="{8E692C25-E866-93CA-132C-A576CC265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500" decel="50000" fill="hold">
                                          <p:stCondLst>
                                            <p:cond delay="0"/>
                                          </p:stCondLst>
                                        </p:cTn>
                                        <p:tgtEl>
                                          <p:spTgt spid="307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23"/>
                                        </p:tgtEl>
                                        <p:attrNameLst>
                                          <p:attrName>ppt_w</p:attrName>
                                        </p:attrNameLst>
                                      </p:cBhvr>
                                      <p:tavLst>
                                        <p:tav tm="0">
                                          <p:val>
                                            <p:strVal val="#ppt_w*.05"/>
                                          </p:val>
                                        </p:tav>
                                        <p:tav tm="100000">
                                          <p:val>
                                            <p:strVal val="#ppt_w"/>
                                          </p:val>
                                        </p:tav>
                                      </p:tavLst>
                                    </p:anim>
                                    <p:anim calcmode="lin" valueType="num">
                                      <p:cBhvr>
                                        <p:cTn id="10" dur="1000" fill="hold"/>
                                        <p:tgtEl>
                                          <p:spTgt spid="307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23"/>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0723"/>
                                        </p:tgtEl>
                                      </p:cBhvr>
                                    </p:animEffect>
                                  </p:childTnLst>
                                </p:cTn>
                              </p:par>
                              <p:par>
                                <p:cTn id="15" presetID="25" presetClass="entr" presetSubtype="0" fill="hold" nodeType="withEffect">
                                  <p:stCondLst>
                                    <p:cond delay="0"/>
                                  </p:stCondLst>
                                  <p:childTnLst>
                                    <p:set>
                                      <p:cBhvr>
                                        <p:cTn id="16" dur="1" fill="hold">
                                          <p:stCondLst>
                                            <p:cond delay="0"/>
                                          </p:stCondLst>
                                        </p:cTn>
                                        <p:tgtEl>
                                          <p:spTgt spid="30725"/>
                                        </p:tgtEl>
                                        <p:attrNameLst>
                                          <p:attrName>style.visibility</p:attrName>
                                        </p:attrNameLst>
                                      </p:cBhvr>
                                      <p:to>
                                        <p:strVal val="visible"/>
                                      </p:to>
                                    </p:set>
                                    <p:anim calcmode="lin" valueType="num">
                                      <p:cBhvr>
                                        <p:cTn id="17" dur="500" decel="50000" fill="hold">
                                          <p:stCondLst>
                                            <p:cond delay="0"/>
                                          </p:stCondLst>
                                        </p:cTn>
                                        <p:tgtEl>
                                          <p:spTgt spid="3072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72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725"/>
                                        </p:tgtEl>
                                        <p:attrNameLst>
                                          <p:attrName>ppt_w</p:attrName>
                                        </p:attrNameLst>
                                      </p:cBhvr>
                                      <p:tavLst>
                                        <p:tav tm="0">
                                          <p:val>
                                            <p:strVal val="#ppt_w*.05"/>
                                          </p:val>
                                        </p:tav>
                                        <p:tav tm="100000">
                                          <p:val>
                                            <p:strVal val="#ppt_w"/>
                                          </p:val>
                                        </p:tav>
                                      </p:tavLst>
                                    </p:anim>
                                    <p:anim calcmode="lin" valueType="num">
                                      <p:cBhvr>
                                        <p:cTn id="20" dur="1000" fill="hold"/>
                                        <p:tgtEl>
                                          <p:spTgt spid="3072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72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72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725"/>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07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0724"/>
                                        </p:tgtEl>
                                        <p:attrNameLst>
                                          <p:attrName>style.visibility</p:attrName>
                                        </p:attrNameLst>
                                      </p:cBhvr>
                                      <p:to>
                                        <p:strVal val="visible"/>
                                      </p:to>
                                    </p:set>
                                    <p:anim calcmode="lin" valueType="num">
                                      <p:cBhvr>
                                        <p:cTn id="29" dur="500" fill="hold"/>
                                        <p:tgtEl>
                                          <p:spTgt spid="30724"/>
                                        </p:tgtEl>
                                        <p:attrNameLst>
                                          <p:attrName>ppt_w</p:attrName>
                                        </p:attrNameLst>
                                      </p:cBhvr>
                                      <p:tavLst>
                                        <p:tav tm="0">
                                          <p:val>
                                            <p:fltVal val="0"/>
                                          </p:val>
                                        </p:tav>
                                        <p:tav tm="100000">
                                          <p:val>
                                            <p:strVal val="#ppt_w"/>
                                          </p:val>
                                        </p:tav>
                                      </p:tavLst>
                                    </p:anim>
                                    <p:anim calcmode="lin" valueType="num">
                                      <p:cBhvr>
                                        <p:cTn id="30" dur="500" fill="hold"/>
                                        <p:tgtEl>
                                          <p:spTgt spid="307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ldLvl="0" autoUpdateAnimBg="0"/>
      <p:bldP spid="30724" grpId="0" bldLvl="0" animBg="1" autoUpdateAnimBg="0"/>
      <p:bldP spid="30725"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ien bien tung bung khai hoi thanh ban phu hinh anh 12">
            <a:extLst>
              <a:ext uri="{FF2B5EF4-FFF2-40B4-BE49-F238E27FC236}">
                <a16:creationId xmlns:a16="http://schemas.microsoft.com/office/drawing/2014/main" id="{593032CF-597B-FE0D-7923-C0BC6AB58D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353" b="42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5EF0E-D6BB-3A21-3958-3F5D714F863D}"/>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vi-VN" sz="2800" b="0" i="0" dirty="0">
                <a:solidFill>
                  <a:srgbClr val="212529"/>
                </a:solidFill>
                <a:effectLst/>
                <a:latin typeface="Times New Roman" panose="02020603050405020304" pitchFamily="18" charset="0"/>
                <a:cs typeface="Times New Roman" panose="02020603050405020304" pitchFamily="18" charset="0"/>
              </a:rPr>
              <a:t>Di tích Thành Bản Phủ là di sản văn hóa qúy báu, là niềm tự hào của cả nước nói chung và của nhân dân các dân tộc tỉnh Điện Biên nói riêng</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928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FFFB7ACD-22D4-DA7B-3933-8ABACF6C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a:extLst>
              <a:ext uri="{FF2B5EF4-FFF2-40B4-BE49-F238E27FC236}">
                <a16:creationId xmlns:a16="http://schemas.microsoft.com/office/drawing/2014/main" id="{D4C62FF5-B050-DEEA-6081-5FA4433E880B}"/>
              </a:ext>
            </a:extLst>
          </p:cNvPr>
          <p:cNvSpPr>
            <a:spLocks noChangeArrowheads="1"/>
          </p:cNvSpPr>
          <p:nvPr/>
        </p:nvSpPr>
        <p:spPr bwMode="auto">
          <a:xfrm>
            <a:off x="4926665" y="815976"/>
            <a:ext cx="2564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50000"/>
              </a:spcBef>
              <a:buFontTx/>
              <a:buNone/>
            </a:pPr>
            <a:r>
              <a:rPr lang="en-US" altLang="en-US" sz="4000" b="1" u="sng" dirty="0">
                <a:solidFill>
                  <a:srgbClr val="F60000"/>
                </a:solidFill>
                <a:latin typeface="Times New Roman" panose="02020603050405020304" pitchFamily="18" charset="0"/>
                <a:sym typeface="Times New Roman" panose="02020603050405020304" pitchFamily="18" charset="0"/>
              </a:rPr>
              <a:t>HOA CÚC</a:t>
            </a:r>
            <a:endParaRPr lang="en-US" altLang="en-US" sz="1800" dirty="0">
              <a:latin typeface="Arial" panose="020B0604020202020204" pitchFamily="34" charset="0"/>
            </a:endParaRPr>
          </a:p>
        </p:txBody>
      </p:sp>
      <p:sp>
        <p:nvSpPr>
          <p:cNvPr id="35844" name="TextBox 6">
            <a:extLst>
              <a:ext uri="{FF2B5EF4-FFF2-40B4-BE49-F238E27FC236}">
                <a16:creationId xmlns:a16="http://schemas.microsoft.com/office/drawing/2014/main" id="{D3FE75E7-A847-7BD5-2C29-EA20C0D04525}"/>
              </a:ext>
            </a:extLst>
          </p:cNvPr>
          <p:cNvSpPr>
            <a:spLocks noChangeArrowheads="1"/>
          </p:cNvSpPr>
          <p:nvPr/>
        </p:nvSpPr>
        <p:spPr bwMode="auto">
          <a:xfrm>
            <a:off x="3200400" y="4106864"/>
            <a:ext cx="5867400" cy="769937"/>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sz="4400" b="1">
                <a:latin typeface="Times New Roman" panose="02020603050405020304" pitchFamily="18" charset="0"/>
                <a:sym typeface="Times New Roman" panose="02020603050405020304" pitchFamily="18" charset="0"/>
              </a:rPr>
              <a:t>Chính quyền họ Trịnh</a:t>
            </a:r>
            <a:endParaRPr lang="en-US" altLang="en-US" sz="1800">
              <a:latin typeface="Arial" panose="020B0604020202020204" pitchFamily="34" charset="0"/>
            </a:endParaRPr>
          </a:p>
        </p:txBody>
      </p:sp>
      <p:sp>
        <p:nvSpPr>
          <p:cNvPr id="35845" name="Rectangle 7">
            <a:hlinkClick r:id="rId3" action="ppaction://hlinksldjump"/>
            <a:extLst>
              <a:ext uri="{FF2B5EF4-FFF2-40B4-BE49-F238E27FC236}">
                <a16:creationId xmlns:a16="http://schemas.microsoft.com/office/drawing/2014/main" id="{C90BF96B-95BB-725D-A179-DD6FC3A49815}"/>
              </a:ext>
            </a:extLst>
          </p:cNvPr>
          <p:cNvSpPr>
            <a:spLocks noChangeArrowheads="1"/>
          </p:cNvSpPr>
          <p:nvPr/>
        </p:nvSpPr>
        <p:spPr bwMode="auto">
          <a:xfrm>
            <a:off x="3254602" y="1674814"/>
            <a:ext cx="6096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pPr>
            <a:r>
              <a:rPr lang="en-US" altLang="en-US" sz="3800" b="1" i="1" dirty="0" err="1">
                <a:latin typeface="Times New Roman" panose="02020603050405020304" pitchFamily="18" charset="0"/>
                <a:sym typeface="Times New Roman" panose="02020603050405020304" pitchFamily="18" charset="0"/>
              </a:rPr>
              <a:t>Cuộc</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khởi</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nghĩa</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của</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nông</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dân</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Đàng</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Ngoài</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thế</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kỉ</a:t>
            </a:r>
            <a:r>
              <a:rPr lang="en-US" altLang="en-US" sz="3800" b="1" i="1" dirty="0">
                <a:latin typeface="Times New Roman" panose="02020603050405020304" pitchFamily="18" charset="0"/>
                <a:sym typeface="Times New Roman" panose="02020603050405020304" pitchFamily="18" charset="0"/>
              </a:rPr>
              <a:t> XVIII </a:t>
            </a:r>
            <a:r>
              <a:rPr lang="en-US" altLang="en-US" sz="3800" b="1" i="1" dirty="0" err="1">
                <a:latin typeface="Times New Roman" panose="02020603050405020304" pitchFamily="18" charset="0"/>
                <a:sym typeface="Times New Roman" panose="02020603050405020304" pitchFamily="18" charset="0"/>
              </a:rPr>
              <a:t>đã</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làm</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cho</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chính</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quyền</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phong</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kiến</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nào</a:t>
            </a:r>
            <a:r>
              <a:rPr lang="en-US" altLang="en-US" sz="3800" b="1" i="1" dirty="0">
                <a:latin typeface="Times New Roman" panose="02020603050405020304" pitchFamily="18" charset="0"/>
                <a:sym typeface="Times New Roman" panose="02020603050405020304" pitchFamily="18" charset="0"/>
              </a:rPr>
              <a:t> </a:t>
            </a:r>
            <a:r>
              <a:rPr lang="en-US" altLang="en-US" sz="3800" b="1" i="1" dirty="0" err="1">
                <a:latin typeface="Times New Roman" panose="02020603050405020304" pitchFamily="18" charset="0"/>
                <a:sym typeface="Times New Roman" panose="02020603050405020304" pitchFamily="18" charset="0"/>
              </a:rPr>
              <a:t>bị</a:t>
            </a:r>
            <a:r>
              <a:rPr lang="en-US" altLang="en-US" sz="3800" b="1" i="1" dirty="0">
                <a:latin typeface="Times New Roman" panose="02020603050405020304" pitchFamily="18" charset="0"/>
                <a:sym typeface="Times New Roman" panose="02020603050405020304" pitchFamily="18" charset="0"/>
              </a:rPr>
              <a:t> lung lay?</a:t>
            </a:r>
            <a:endParaRPr lang="en-US" altLang="en-US" sz="1800" dirty="0">
              <a:latin typeface="Arial" panose="020B0604020202020204" pitchFamily="34" charset="0"/>
            </a:endParaRPr>
          </a:p>
        </p:txBody>
      </p:sp>
      <p:pic>
        <p:nvPicPr>
          <p:cNvPr id="2" name="Picture 57">
            <a:hlinkClick r:id="rId3" action="ppaction://hlinksldjump"/>
            <a:extLst>
              <a:ext uri="{FF2B5EF4-FFF2-40B4-BE49-F238E27FC236}">
                <a16:creationId xmlns:a16="http://schemas.microsoft.com/office/drawing/2014/main" id="{800CBFC0-1714-2B22-5DA8-23A726F7E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346" y="850811"/>
            <a:ext cx="1568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decel="50000" fill="hold">
                                          <p:stCondLst>
                                            <p:cond delay="0"/>
                                          </p:stCondLst>
                                        </p:cTn>
                                        <p:tgtEl>
                                          <p:spTgt spid="3584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3"/>
                                        </p:tgtEl>
                                        <p:attrNameLst>
                                          <p:attrName>ppt_w</p:attrName>
                                        </p:attrNameLst>
                                      </p:cBhvr>
                                      <p:tavLst>
                                        <p:tav tm="0">
                                          <p:val>
                                            <p:strVal val="#ppt_w*.05"/>
                                          </p:val>
                                        </p:tav>
                                        <p:tav tm="100000">
                                          <p:val>
                                            <p:strVal val="#ppt_w"/>
                                          </p:val>
                                        </p:tav>
                                      </p:tavLst>
                                    </p:anim>
                                    <p:anim calcmode="lin" valueType="num">
                                      <p:cBhvr>
                                        <p:cTn id="10" dur="1000" fill="hold"/>
                                        <p:tgtEl>
                                          <p:spTgt spid="3584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3"/>
                                        </p:tgtEl>
                                        <p:attrNameLst>
                                          <p:attrName>ppt_y</p:attrName>
                                        </p:attrNameLst>
                                      </p:cBhvr>
                                      <p:tavLst>
                                        <p:tav tm="0">
                                          <p:val>
                                            <p:strVal val="#ppt_y+.1"/>
                                          </p:val>
                                        </p:tav>
                                        <p:tav tm="100000">
                                          <p:val>
                                            <p:strVal val="#ppt_y"/>
                                          </p:val>
                                        </p:tav>
                                      </p:tavLst>
                                    </p:anim>
                                    <p:animEffect>
                                      <p:cBhvr>
                                        <p:cTn id="14" dur="1000" decel="50000">
                                          <p:stCondLst>
                                            <p:cond delay="0"/>
                                          </p:stCondLst>
                                        </p:cTn>
                                        <p:tgtEl>
                                          <p:spTgt spid="35843"/>
                                        </p:tgtEl>
                                      </p:cBhvr>
                                    </p:animEffect>
                                  </p:childTnLst>
                                </p:cTn>
                              </p:par>
                              <p:par>
                                <p:cTn id="15" presetID="25" presetClass="entr" presetSubtype="0" fill="hold" nodeType="withEffect">
                                  <p:stCondLst>
                                    <p:cond delay="0"/>
                                  </p:stCondLst>
                                  <p:childTnLst>
                                    <p:set>
                                      <p:cBhvr>
                                        <p:cTn id="16" dur="1" fill="hold">
                                          <p:stCondLst>
                                            <p:cond delay="0"/>
                                          </p:stCondLst>
                                        </p:cTn>
                                        <p:tgtEl>
                                          <p:spTgt spid="35845"/>
                                        </p:tgtEl>
                                        <p:attrNameLst>
                                          <p:attrName>style.visibility</p:attrName>
                                        </p:attrNameLst>
                                      </p:cBhvr>
                                      <p:to>
                                        <p:strVal val="visible"/>
                                      </p:to>
                                    </p:set>
                                    <p:anim calcmode="lin" valueType="num">
                                      <p:cBhvr>
                                        <p:cTn id="17" dur="500" decel="50000" fill="hold">
                                          <p:stCondLst>
                                            <p:cond delay="0"/>
                                          </p:stCondLst>
                                        </p:cTn>
                                        <p:tgtEl>
                                          <p:spTgt spid="3584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584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845"/>
                                        </p:tgtEl>
                                        <p:attrNameLst>
                                          <p:attrName>ppt_w</p:attrName>
                                        </p:attrNameLst>
                                      </p:cBhvr>
                                      <p:tavLst>
                                        <p:tav tm="0">
                                          <p:val>
                                            <p:strVal val="#ppt_w*.05"/>
                                          </p:val>
                                        </p:tav>
                                        <p:tav tm="100000">
                                          <p:val>
                                            <p:strVal val="#ppt_w"/>
                                          </p:val>
                                        </p:tav>
                                      </p:tavLst>
                                    </p:anim>
                                    <p:anim calcmode="lin" valueType="num">
                                      <p:cBhvr>
                                        <p:cTn id="20" dur="1000" fill="hold"/>
                                        <p:tgtEl>
                                          <p:spTgt spid="3584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84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84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845"/>
                                        </p:tgtEl>
                                        <p:attrNameLst>
                                          <p:attrName>ppt_y</p:attrName>
                                        </p:attrNameLst>
                                      </p:cBhvr>
                                      <p:tavLst>
                                        <p:tav tm="0">
                                          <p:val>
                                            <p:strVal val="#ppt_y+.1"/>
                                          </p:val>
                                        </p:tav>
                                        <p:tav tm="100000">
                                          <p:val>
                                            <p:strVal val="#ppt_y"/>
                                          </p:val>
                                        </p:tav>
                                      </p:tavLst>
                                    </p:anim>
                                    <p:animEffect>
                                      <p:cBhvr>
                                        <p:cTn id="24" dur="1000" decel="50000">
                                          <p:stCondLst>
                                            <p:cond delay="0"/>
                                          </p:stCondLst>
                                        </p:cTn>
                                        <p:tgtEl>
                                          <p:spTgt spid="358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5844"/>
                                        </p:tgtEl>
                                        <p:attrNameLst>
                                          <p:attrName>style.visibility</p:attrName>
                                        </p:attrNameLst>
                                      </p:cBhvr>
                                      <p:to>
                                        <p:strVal val="visible"/>
                                      </p:to>
                                    </p:set>
                                    <p:anim calcmode="lin" valueType="num">
                                      <p:cBhvr>
                                        <p:cTn id="29" dur="500" fill="hold"/>
                                        <p:tgtEl>
                                          <p:spTgt spid="35844"/>
                                        </p:tgtEl>
                                        <p:attrNameLst>
                                          <p:attrName>ppt_w</p:attrName>
                                        </p:attrNameLst>
                                      </p:cBhvr>
                                      <p:tavLst>
                                        <p:tav tm="0">
                                          <p:val>
                                            <p:fltVal val="0"/>
                                          </p:val>
                                        </p:tav>
                                        <p:tav tm="100000">
                                          <p:val>
                                            <p:strVal val="#ppt_w"/>
                                          </p:val>
                                        </p:tav>
                                      </p:tavLst>
                                    </p:anim>
                                    <p:anim calcmode="lin" valueType="num">
                                      <p:cBhvr>
                                        <p:cTn id="30"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ldLvl="0" autoUpdateAnimBg="0"/>
      <p:bldP spid="35844" grpId="0" bldLvl="0" animBg="1" autoUpdateAnimBg="0"/>
      <p:bldP spid="35845" grpId="0" bldLvl="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90B254-B2DA-417A-A1B3-C93CB2B0DBB2}"/>
              </a:ext>
            </a:extLst>
          </p:cNvPr>
          <p:cNvSpPr txBox="1"/>
          <p:nvPr/>
        </p:nvSpPr>
        <p:spPr>
          <a:xfrm>
            <a:off x="640080" y="486538"/>
            <a:ext cx="4243589" cy="5936564"/>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600" b="0" i="0" dirty="0" err="1">
                <a:effectLst/>
                <a:latin typeface="Times New Roman" panose="02020603050405020304" pitchFamily="18" charset="0"/>
                <a:cs typeface="Times New Roman" panose="02020603050405020304" pitchFamily="18" charset="0"/>
              </a:rPr>
              <a:t>Tìm</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hiểu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thông</a:t>
            </a:r>
            <a:r>
              <a:rPr lang="en-US" sz="3600" b="0" i="0" dirty="0">
                <a:effectLst/>
                <a:latin typeface="Times New Roman" panose="02020603050405020304" pitchFamily="18" charset="0"/>
                <a:cs typeface="Times New Roman" panose="02020603050405020304" pitchFamily="18" charset="0"/>
              </a:rPr>
              <a:t> tin </a:t>
            </a:r>
            <a:r>
              <a:rPr lang="en-US" sz="3600" b="0" i="0" dirty="0" err="1">
                <a:effectLst/>
                <a:latin typeface="Times New Roman" panose="02020603050405020304" pitchFamily="18" charset="0"/>
                <a:cs typeface="Times New Roman" panose="02020603050405020304" pitchFamily="18" charset="0"/>
              </a:rPr>
              <a:t>từ</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sách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bảo</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và</a:t>
            </a:r>
            <a:r>
              <a:rPr lang="en-US" sz="3600" b="0" i="0" dirty="0">
                <a:effectLst/>
                <a:latin typeface="Times New Roman" panose="02020603050405020304" pitchFamily="18" charset="0"/>
                <a:cs typeface="Times New Roman" panose="02020603050405020304" pitchFamily="18" charset="0"/>
              </a:rPr>
              <a:t> internet, </a:t>
            </a:r>
            <a:r>
              <a:rPr lang="en-US" sz="3600" b="0" i="0" dirty="0" err="1">
                <a:effectLst/>
                <a:latin typeface="Times New Roman" panose="02020603050405020304" pitchFamily="18" charset="0"/>
                <a:cs typeface="Times New Roman" panose="02020603050405020304" pitchFamily="18" charset="0"/>
              </a:rPr>
              <a:t>hãy</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viết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đoạn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văn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khoảng</a:t>
            </a:r>
            <a:r>
              <a:rPr lang="en-US" sz="3600" b="0" i="0" dirty="0">
                <a:effectLst/>
                <a:latin typeface="Times New Roman" panose="02020603050405020304" pitchFamily="18" charset="0"/>
                <a:cs typeface="Times New Roman" panose="02020603050405020304" pitchFamily="18" charset="0"/>
              </a:rPr>
              <a:t> 5 - 7 </a:t>
            </a:r>
            <a:r>
              <a:rPr lang="en-US" sz="3600" b="0" i="0" dirty="0" err="1">
                <a:effectLst/>
                <a:latin typeface="Times New Roman" panose="02020603050405020304" pitchFamily="18" charset="0"/>
                <a:cs typeface="Times New Roman" panose="02020603050405020304" pitchFamily="18" charset="0"/>
              </a:rPr>
              <a:t>dòng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giới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thiệu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về</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một</a:t>
            </a:r>
            <a:r>
              <a:rPr lang="en-US" sz="3600" b="0" i="0" dirty="0">
                <a:effectLst/>
                <a:latin typeface="Times New Roman" panose="02020603050405020304" pitchFamily="18" charset="0"/>
                <a:cs typeface="Times New Roman" panose="02020603050405020304" pitchFamily="18" charset="0"/>
              </a:rPr>
              <a:t> di </a:t>
            </a:r>
            <a:r>
              <a:rPr lang="en-US" sz="3600" b="0" i="0" dirty="0" err="1">
                <a:effectLst/>
                <a:latin typeface="Times New Roman" panose="02020603050405020304" pitchFamily="18" charset="0"/>
                <a:cs typeface="Times New Roman" panose="02020603050405020304" pitchFamily="18" charset="0"/>
              </a:rPr>
              <a:t>tích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hoặc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lễ</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hội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còn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tồn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tại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đến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ngày</a:t>
            </a:r>
            <a:r>
              <a:rPr lang="en-US" sz="3600" b="0" i="0" dirty="0">
                <a:effectLst/>
                <a:latin typeface="Times New Roman" panose="02020603050405020304" pitchFamily="18" charset="0"/>
                <a:cs typeface="Times New Roman" panose="02020603050405020304" pitchFamily="18" charset="0"/>
              </a:rPr>
              <a:t> nay </a:t>
            </a:r>
            <a:r>
              <a:rPr lang="en-US" sz="3600" b="0" i="0" dirty="0" err="1">
                <a:effectLst/>
                <a:latin typeface="Times New Roman" panose="02020603050405020304" pitchFamily="18" charset="0"/>
                <a:cs typeface="Times New Roman" panose="02020603050405020304" pitchFamily="18" charset="0"/>
              </a:rPr>
              <a:t>gắn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với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tên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tuổi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một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thủ</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lĩnh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của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cuộc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khởi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nghĩa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nông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dân</a:t>
            </a:r>
            <a:r>
              <a:rPr lang="en-US" sz="3600" b="0" i="0" dirty="0">
                <a:effectLst/>
                <a:latin typeface="Times New Roman" panose="02020603050405020304" pitchFamily="18" charset="0"/>
                <a:cs typeface="Times New Roman" panose="02020603050405020304" pitchFamily="18" charset="0"/>
              </a:rPr>
              <a:t> ở </a:t>
            </a:r>
            <a:r>
              <a:rPr lang="en-US" sz="3600" b="0" i="0" dirty="0" err="1">
                <a:effectLst/>
                <a:latin typeface="Times New Roman" panose="02020603050405020304" pitchFamily="18" charset="0"/>
                <a:cs typeface="Times New Roman" panose="02020603050405020304" pitchFamily="18" charset="0"/>
              </a:rPr>
              <a:t>Đàng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Ngoài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thế</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kỉ</a:t>
            </a:r>
            <a:r>
              <a:rPr lang="en-US" sz="3600" b="0" i="0" dirty="0">
                <a:effectLst/>
                <a:latin typeface="Times New Roman" panose="02020603050405020304" pitchFamily="18" charset="0"/>
                <a:cs typeface="Times New Roman" panose="02020603050405020304" pitchFamily="18" charset="0"/>
              </a:rPr>
              <a:t> XVIII.</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6AE4E9-EAD4-45CF-0A11-445318756061}"/>
              </a:ext>
            </a:extLst>
          </p:cNvPr>
          <p:cNvPicPr>
            <a:picLocks noChangeAspect="1"/>
          </p:cNvPicPr>
          <p:nvPr/>
        </p:nvPicPr>
        <p:blipFill rotWithShape="1">
          <a:blip r:embed="rId2"/>
          <a:srcRect l="16302" r="340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03064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90B254-B2DA-417A-A1B3-C93CB2B0DBB2}"/>
              </a:ext>
            </a:extLst>
          </p:cNvPr>
          <p:cNvSpPr txBox="1"/>
          <p:nvPr/>
        </p:nvSpPr>
        <p:spPr>
          <a:xfrm>
            <a:off x="34307" y="460718"/>
            <a:ext cx="5277395" cy="5936564"/>
          </a:xfrm>
          <a:prstGeom prst="rect">
            <a:avLst/>
          </a:prstGeom>
        </p:spPr>
        <p:txBody>
          <a:bodyPr vert="horz" lIns="91440" tIns="45720" rIns="91440" bIns="45720" rtlCol="0">
            <a:noAutofit/>
          </a:bodyPr>
          <a:lstStyle/>
          <a:p>
            <a:pPr indent="368300" algn="just">
              <a:spcAft>
                <a:spcPts val="600"/>
              </a:spcAft>
            </a:pPr>
            <a:r>
              <a:rPr lang="vi-VN" sz="3200" dirty="0">
                <a:effectLst/>
                <a:latin typeface="Times New Roman" panose="02020603050405020304" pitchFamily="18" charset="0"/>
                <a:ea typeface="Times New Roman" panose="02020603050405020304" pitchFamily="18" charset="0"/>
              </a:rPr>
              <a:t>Những nội dung giới thiệu cần đảm bảo được:</a:t>
            </a:r>
            <a:endParaRPr lang="en-US" sz="3200" dirty="0">
              <a:effectLst/>
              <a:latin typeface="Times New Roman" panose="02020603050405020304" pitchFamily="18" charset="0"/>
              <a:ea typeface="Times New Roman" panose="02020603050405020304" pitchFamily="18" charset="0"/>
            </a:endParaRPr>
          </a:p>
          <a:p>
            <a:pPr marL="342900" lvl="0" indent="-342900" algn="just">
              <a:spcAft>
                <a:spcPts val="600"/>
              </a:spcAft>
              <a:buClr>
                <a:srgbClr val="000000"/>
              </a:buClr>
              <a:buSzPts val="1300"/>
              <a:buFont typeface="Symbol" panose="05050102010706020507" pitchFamily="18" charset="2"/>
              <a:buChar char="-"/>
              <a:tabLst>
                <a:tab pos="565150"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Đó là di tích/lễ hội nào? Ở đâu?</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600"/>
              </a:spcAft>
              <a:buClr>
                <a:srgbClr val="000000"/>
              </a:buClr>
              <a:buSzPts val="1300"/>
              <a:buFont typeface="Symbol" panose="05050102010706020507" pitchFamily="18" charset="2"/>
              <a:buChar char="-"/>
              <a:tabLst>
                <a:tab pos="568325"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Di tích/lễ hội đó gắn với thủ lĩnh nào trong cuộc khởi nghĩa?</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600"/>
              </a:spcAft>
              <a:buClr>
                <a:srgbClr val="000000"/>
              </a:buClr>
              <a:buSzPts val="1300"/>
              <a:buFont typeface="Symbol" panose="05050102010706020507" pitchFamily="18" charset="2"/>
              <a:buChar char="-"/>
              <a:tabLst>
                <a:tab pos="568325"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Điểm nổi bật, đặc sắc của di tích/lễ hội đó.</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600"/>
              </a:spcAft>
              <a:buClr>
                <a:srgbClr val="000000"/>
              </a:buClr>
              <a:buSzPts val="1300"/>
              <a:buFont typeface="Symbol" panose="05050102010706020507" pitchFamily="18" charset="2"/>
              <a:buChar char="-"/>
              <a:tabLst>
                <a:tab pos="568325" algn="l"/>
              </a:tabLst>
            </a:pPr>
            <a:r>
              <a:rPr lang="vi-VN"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Giá trị của di tích/lễ hội đó trong quá khứ và đối với ngày nay.</a:t>
            </a:r>
            <a:endParaRPr lang="en-US" sz="32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6AE4E9-EAD4-45CF-0A11-445318756061}"/>
              </a:ext>
            </a:extLst>
          </p:cNvPr>
          <p:cNvPicPr>
            <a:picLocks noChangeAspect="1"/>
          </p:cNvPicPr>
          <p:nvPr/>
        </p:nvPicPr>
        <p:blipFill rotWithShape="1">
          <a:blip r:embed="rId2"/>
          <a:srcRect l="16302" r="340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67291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176000" y="81943"/>
            <a:ext cx="1254488" cy="1254488"/>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101601" y="1498601"/>
            <a:ext cx="4095727" cy="32512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3251200" y="334745"/>
            <a:ext cx="7702888" cy="748947"/>
          </a:xfrm>
          <a:prstGeom prst="rect">
            <a:avLst/>
          </a:prstGeom>
          <a:noFill/>
          <a:ln>
            <a:noFill/>
          </a:ln>
        </p:spPr>
        <p:txBody>
          <a:bodyPr spcFirstLastPara="1" wrap="square" lIns="91425" tIns="45700" rIns="91425" bIns="45700" anchor="t" anchorCtr="0">
            <a:spAutoFit/>
          </a:bodyPr>
          <a:lstStyle/>
          <a:p>
            <a:pPr defTabSz="914377">
              <a:buClr>
                <a:srgbClr val="000000"/>
              </a:buClr>
            </a:pPr>
            <a:r>
              <a:rPr lang="en-US" sz="4267" b="1" kern="0" dirty="0">
                <a:solidFill>
                  <a:srgbClr val="FF0000"/>
                </a:solidFill>
                <a:latin typeface="Times New Roman"/>
                <a:ea typeface="Times New Roman"/>
                <a:cs typeface="Times New Roman"/>
                <a:sym typeface="Times New Roman"/>
              </a:rPr>
              <a:t>HƯỚNG </a:t>
            </a:r>
            <a:r>
              <a:rPr lang="en-US" sz="4267" b="1" kern="0">
                <a:solidFill>
                  <a:srgbClr val="FF0000"/>
                </a:solidFill>
                <a:latin typeface="Times New Roman"/>
                <a:ea typeface="Times New Roman"/>
                <a:cs typeface="Times New Roman"/>
                <a:sym typeface="Times New Roman"/>
              </a:rPr>
              <a:t>DẪN HỌC Ở </a:t>
            </a:r>
            <a:r>
              <a:rPr lang="en-US" sz="4267" b="1" kern="0" dirty="0">
                <a:solidFill>
                  <a:srgbClr val="FF0000"/>
                </a:solidFill>
                <a:latin typeface="Times New Roman"/>
                <a:ea typeface="Times New Roman"/>
                <a:cs typeface="Times New Roman"/>
                <a:sym typeface="Times New Roman"/>
              </a:rPr>
              <a:t>NHÀ</a:t>
            </a:r>
            <a:endParaRPr sz="16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4197327" y="1751403"/>
            <a:ext cx="7854765" cy="3046988"/>
          </a:xfrm>
          <a:prstGeom prst="rect">
            <a:avLst/>
          </a:prstGeom>
        </p:spPr>
        <p:txBody>
          <a:bodyPr wrap="square">
            <a:spAutoFit/>
          </a:bodyPr>
          <a:lstStyle/>
          <a:p>
            <a:pPr marL="457189" indent="-457189" defTabSz="914377">
              <a:buClr>
                <a:srgbClr val="000000"/>
              </a:buClr>
              <a:buFont typeface="Wingdings" panose="05000000000000000000" pitchFamily="2" charset="2"/>
              <a:buChar char="q"/>
            </a:pP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Phân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công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tiết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sau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p>
          <a:p>
            <a:pPr defTabSz="914377">
              <a:buClr>
                <a:srgbClr val="000000"/>
              </a:buClr>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Nhóm</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1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Nguyên</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nhân</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bùng</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nổ</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khởi</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nghĩa</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Tây</a:t>
            </a:r>
            <a:r>
              <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Sơn</a:t>
            </a:r>
            <a:endParaRPr lang="en-US" sz="32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r>
              <a:rPr lang="vi-VN" sz="3200" i="1" dirty="0">
                <a:latin typeface="Times New Roman" panose="02020603050405020304" pitchFamily="18" charset="0"/>
                <a:cs typeface="Times New Roman" panose="02020603050405020304" pitchFamily="18" charset="0"/>
              </a:rPr>
              <a:t>+ Nhóm 2: Lật đổ chúa Nguyễn.</a:t>
            </a:r>
            <a:endParaRPr lang="en-US" sz="3200" i="1"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 Nhóm 3: Lật đổ chúa Trịnh.</a:t>
            </a:r>
            <a:endParaRPr lang="en-US" sz="3200" i="1"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 Nhóm 4: Lật đổ chính quyền vua Lê.</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9" name="Picture 3" descr="Colorful paint pigments">
            <a:extLst>
              <a:ext uri="{FF2B5EF4-FFF2-40B4-BE49-F238E27FC236}">
                <a16:creationId xmlns:a16="http://schemas.microsoft.com/office/drawing/2014/main" id="{9B1F119D-3E90-2B0F-6CC4-83A63DE479C1}"/>
              </a:ext>
            </a:extLst>
          </p:cNvPr>
          <p:cNvPicPr>
            <a:picLocks noChangeAspect="1"/>
          </p:cNvPicPr>
          <p:nvPr/>
        </p:nvPicPr>
        <p:blipFill rotWithShape="1">
          <a:blip r:embed="rId2"/>
          <a:srcRect t="9998" r="-1" b="-1"/>
          <a:stretch/>
        </p:blipFill>
        <p:spPr>
          <a:xfrm>
            <a:off x="0" y="-1"/>
            <a:ext cx="12191695" cy="6858000"/>
          </a:xfrm>
          <a:prstGeom prst="rect">
            <a:avLst/>
          </a:prstGeom>
        </p:spPr>
      </p:pic>
      <p:sp>
        <p:nvSpPr>
          <p:cNvPr id="43" name="Freeform: Shape 42">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47" name="Freeform: Shape 46">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85663E7-290D-15A6-67A6-0CE4D523EFC3}"/>
              </a:ext>
            </a:extLst>
          </p:cNvPr>
          <p:cNvSpPr>
            <a:spLocks noGrp="1"/>
          </p:cNvSpPr>
          <p:nvPr>
            <p:ph type="ctrTitle"/>
          </p:nvPr>
        </p:nvSpPr>
        <p:spPr>
          <a:xfrm>
            <a:off x="1415332" y="1872171"/>
            <a:ext cx="3954144" cy="1057648"/>
          </a:xfrm>
        </p:spPr>
        <p:txBody>
          <a:bodyPr anchor="b">
            <a:normAutofit/>
          </a:bodyPr>
          <a:lstStyle/>
          <a:p>
            <a:r>
              <a:rPr lang="en-US" sz="4000" b="1" dirty="0">
                <a:solidFill>
                  <a:srgbClr val="FF0000"/>
                </a:solidFill>
                <a:latin typeface="Times New Roman" panose="02020603050405020304" pitchFamily="18" charset="0"/>
                <a:cs typeface="Times New Roman" panose="02020603050405020304" pitchFamily="18" charset="0"/>
              </a:rPr>
              <a:t>TIẾT 14: BÀI 7 </a:t>
            </a:r>
          </a:p>
        </p:txBody>
      </p:sp>
      <p:sp>
        <p:nvSpPr>
          <p:cNvPr id="3" name="Subtitle 2">
            <a:extLst>
              <a:ext uri="{FF2B5EF4-FFF2-40B4-BE49-F238E27FC236}">
                <a16:creationId xmlns:a16="http://schemas.microsoft.com/office/drawing/2014/main" id="{9A49D909-A636-5D45-8FB5-1E150534A6C1}"/>
              </a:ext>
            </a:extLst>
          </p:cNvPr>
          <p:cNvSpPr>
            <a:spLocks noGrp="1"/>
          </p:cNvSpPr>
          <p:nvPr>
            <p:ph type="subTitle" idx="1"/>
          </p:nvPr>
        </p:nvSpPr>
        <p:spPr>
          <a:xfrm>
            <a:off x="1414113" y="3168120"/>
            <a:ext cx="3954144" cy="678633"/>
          </a:xfrm>
        </p:spPr>
        <p:txBody>
          <a:bodyPr anchor="t">
            <a:noAutofit/>
          </a:bodyPr>
          <a:lstStyle/>
          <a:p>
            <a:r>
              <a:rPr lang="en-US" b="1" dirty="0">
                <a:solidFill>
                  <a:srgbClr val="0000FF"/>
                </a:solidFill>
                <a:latin typeface="Times New Roman" panose="02020603050405020304" pitchFamily="18" charset="0"/>
                <a:cs typeface="Times New Roman" panose="02020603050405020304" pitchFamily="18" charset="0"/>
              </a:rPr>
              <a:t>KHỞI NGHĨA NÔNG DÂN Ở ĐÀNG NGOÀI </a:t>
            </a:r>
          </a:p>
          <a:p>
            <a:r>
              <a:rPr lang="en-US" b="1" dirty="0">
                <a:solidFill>
                  <a:srgbClr val="0000FF"/>
                </a:solidFill>
                <a:latin typeface="Times New Roman" panose="02020603050405020304" pitchFamily="18" charset="0"/>
                <a:cs typeface="Times New Roman" panose="02020603050405020304" pitchFamily="18" charset="0"/>
              </a:rPr>
              <a:t>THẾ KỈ XVIII</a:t>
            </a:r>
          </a:p>
        </p:txBody>
      </p:sp>
      <p:sp>
        <p:nvSpPr>
          <p:cNvPr id="49" name="Freeform: Shape 48">
            <a:extLst>
              <a:ext uri="{FF2B5EF4-FFF2-40B4-BE49-F238E27FC236}">
                <a16:creationId xmlns:a16="http://schemas.microsoft.com/office/drawing/2014/main" id="{D289228A-771B-48F6-B5DF-7A63EA32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31D5EF21-94C4-481A-BD01-3D29FB305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AB980901-8348-441D-BC47-AAB8C55E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9A5160F0-6244-48E8-9E71-1F51EA90C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2513D8C9-24E7-4F31-8B40-E3AF623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9" name="Freeform: Shape 58">
            <a:extLst>
              <a:ext uri="{FF2B5EF4-FFF2-40B4-BE49-F238E27FC236}">
                <a16:creationId xmlns:a16="http://schemas.microsoft.com/office/drawing/2014/main" id="{9BDFF5CA-602C-465F-8BC3-59C99630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4">
            <a:extLst>
              <a:ext uri="{FF2B5EF4-FFF2-40B4-BE49-F238E27FC236}">
                <a16:creationId xmlns:a16="http://schemas.microsoft.com/office/drawing/2014/main" id="{16C83A4E-620C-7748-C7C9-62420217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3" r="18633"/>
          <a:stretch/>
        </p:blipFill>
        <p:spPr bwMode="auto">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1B60136F-EF57-1D1F-AF1D-9F6F472DF4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2517"/>
          <a:stretch/>
        </p:blipFill>
        <p:spPr bwMode="auto">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2266597-3B37-5918-510D-0203CD3BBDD4}"/>
              </a:ext>
            </a:extLst>
          </p:cNvPr>
          <p:cNvPicPr>
            <a:picLocks noChangeAspect="1"/>
          </p:cNvPicPr>
          <p:nvPr/>
        </p:nvPicPr>
        <p:blipFill rotWithShape="1">
          <a:blip r:embed="rId5"/>
          <a:srcRect l="7512" r="12145" b="1"/>
          <a:stretch/>
        </p:blipFill>
        <p:spPr>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p:spPr>
      </p:pic>
    </p:spTree>
    <p:extLst>
      <p:ext uri="{BB962C8B-B14F-4D97-AF65-F5344CB8AC3E}">
        <p14:creationId xmlns:p14="http://schemas.microsoft.com/office/powerpoint/2010/main" val="309946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AD6CA852-9C0A-46DB-A123-E10EEC26C888}"/>
              </a:ext>
            </a:extLst>
          </p:cNvPr>
          <p:cNvSpPr/>
          <p:nvPr/>
        </p:nvSpPr>
        <p:spPr>
          <a:xfrm rot="2700000">
            <a:off x="1444849" y="2080983"/>
            <a:ext cx="2696034" cy="269603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gf</a:t>
            </a: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8" name="Oval 97">
            <a:extLst>
              <a:ext uri="{FF2B5EF4-FFF2-40B4-BE49-F238E27FC236}">
                <a16:creationId xmlns:a16="http://schemas.microsoft.com/office/drawing/2014/main" id="{5055A598-7A52-484D-A545-60FF3422892C}"/>
              </a:ext>
            </a:extLst>
          </p:cNvPr>
          <p:cNvSpPr/>
          <p:nvPr/>
        </p:nvSpPr>
        <p:spPr>
          <a:xfrm>
            <a:off x="3237152" y="1983042"/>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E4D9EF49-CA3D-4E3B-B884-3FE5496C6A0A}"/>
              </a:ext>
            </a:extLst>
          </p:cNvPr>
          <p:cNvSpPr/>
          <p:nvPr/>
        </p:nvSpPr>
        <p:spPr>
          <a:xfrm>
            <a:off x="2044385" y="4587047"/>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E97107D2-2192-411C-B209-F34110467E73}"/>
              </a:ext>
            </a:extLst>
          </p:cNvPr>
          <p:cNvSpPr/>
          <p:nvPr/>
        </p:nvSpPr>
        <p:spPr>
          <a:xfrm>
            <a:off x="1551702" y="2401639"/>
            <a:ext cx="340077" cy="340077"/>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6" name="Oval 105">
            <a:extLst>
              <a:ext uri="{FF2B5EF4-FFF2-40B4-BE49-F238E27FC236}">
                <a16:creationId xmlns:a16="http://schemas.microsoft.com/office/drawing/2014/main" id="{5F8085D4-03B1-45C9-96D2-2ACC21AFA5D4}"/>
              </a:ext>
            </a:extLst>
          </p:cNvPr>
          <p:cNvSpPr/>
          <p:nvPr/>
        </p:nvSpPr>
        <p:spPr>
          <a:xfrm>
            <a:off x="2411373" y="1697715"/>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7" name="Oval 106">
            <a:extLst>
              <a:ext uri="{FF2B5EF4-FFF2-40B4-BE49-F238E27FC236}">
                <a16:creationId xmlns:a16="http://schemas.microsoft.com/office/drawing/2014/main" id="{C45F8239-F1CD-4D9C-90E1-3EABD0FEE9DD}"/>
              </a:ext>
            </a:extLst>
          </p:cNvPr>
          <p:cNvSpPr/>
          <p:nvPr/>
        </p:nvSpPr>
        <p:spPr>
          <a:xfrm>
            <a:off x="1263607" y="3782727"/>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4" name="!!567">
            <a:extLst>
              <a:ext uri="{FF2B5EF4-FFF2-40B4-BE49-F238E27FC236}">
                <a16:creationId xmlns:a16="http://schemas.microsoft.com/office/drawing/2014/main" id="{2AE21A56-6B82-4D27-BAAB-72DAE3FDF1FB}"/>
              </a:ext>
            </a:extLst>
          </p:cNvPr>
          <p:cNvSpPr txBox="1"/>
          <p:nvPr/>
        </p:nvSpPr>
        <p:spPr>
          <a:xfrm>
            <a:off x="942594" y="3147587"/>
            <a:ext cx="348044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85604"/>
                </a:solidFill>
                <a:effectLst/>
                <a:uLnTx/>
                <a:uFillTx/>
                <a:latin typeface="Times New Roman" panose="02020603050405020304" pitchFamily="18" charset="0"/>
                <a:cs typeface="Times New Roman" panose="02020603050405020304" pitchFamily="18" charset="0"/>
              </a:rPr>
              <a:t>Mục</a:t>
            </a:r>
            <a:r>
              <a:rPr kumimoji="0" lang="en-US" sz="3600" b="1" i="0" u="none" strike="noStrike" kern="1200" cap="none" spc="0" normalizeH="0" noProof="0" dirty="0">
                <a:ln>
                  <a:noFill/>
                </a:ln>
                <a:solidFill>
                  <a:srgbClr val="F85604"/>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85604"/>
                </a:solidFill>
                <a:effectLst/>
                <a:uLnTx/>
                <a:uFillTx/>
                <a:latin typeface="Times New Roman" panose="02020603050405020304" pitchFamily="18" charset="0"/>
                <a:cs typeface="Times New Roman" panose="02020603050405020304" pitchFamily="18" charset="0"/>
              </a:rPr>
              <a:t>tiêu</a:t>
            </a:r>
            <a:r>
              <a:rPr kumimoji="0" lang="en-US" sz="3600" b="1" i="0" u="none" strike="noStrike" kern="1200" cap="none" spc="0" normalizeH="0" noProof="0" dirty="0">
                <a:ln>
                  <a:noFill/>
                </a:ln>
                <a:solidFill>
                  <a:srgbClr val="F85604"/>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85604"/>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F85604"/>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85604"/>
                </a:solidFill>
                <a:effectLst/>
                <a:uLnTx/>
                <a:uFillTx/>
                <a:latin typeface="Times New Roman" panose="02020603050405020304" pitchFamily="18" charset="0"/>
                <a:cs typeface="Times New Roman" panose="02020603050405020304" pitchFamily="18" charset="0"/>
              </a:rPr>
              <a:t>học</a:t>
            </a:r>
            <a:endParaRPr kumimoji="0" lang="vi-VN" sz="3600" b="1" i="0" u="none" strike="noStrike" kern="1200" cap="none" spc="0" normalizeH="0" baseline="0" noProof="0" dirty="0">
              <a:ln>
                <a:noFill/>
              </a:ln>
              <a:solidFill>
                <a:srgbClr val="F85604"/>
              </a:solidFill>
              <a:effectLst/>
              <a:uLnTx/>
              <a:uFillTx/>
              <a:latin typeface="Times New Roman" panose="02020603050405020304" pitchFamily="18" charset="0"/>
              <a:cs typeface="Times New Roman" panose="02020603050405020304" pitchFamily="18" charset="0"/>
            </a:endParaRPr>
          </a:p>
        </p:txBody>
      </p:sp>
      <p:sp>
        <p:nvSpPr>
          <p:cNvPr id="108" name="Oval 107">
            <a:extLst>
              <a:ext uri="{FF2B5EF4-FFF2-40B4-BE49-F238E27FC236}">
                <a16:creationId xmlns:a16="http://schemas.microsoft.com/office/drawing/2014/main" id="{870007D4-D706-4F12-A735-3B701AA7FA08}"/>
              </a:ext>
            </a:extLst>
          </p:cNvPr>
          <p:cNvSpPr/>
          <p:nvPr/>
        </p:nvSpPr>
        <p:spPr>
          <a:xfrm>
            <a:off x="3819423" y="4198522"/>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Rectangle: Rounded Corners 80">
            <a:extLst>
              <a:ext uri="{FF2B5EF4-FFF2-40B4-BE49-F238E27FC236}">
                <a16:creationId xmlns:a16="http://schemas.microsoft.com/office/drawing/2014/main" id="{3038E05E-81F8-4D05-861B-EA584BC9DA8C}"/>
              </a:ext>
            </a:extLst>
          </p:cNvPr>
          <p:cNvSpPr/>
          <p:nvPr/>
        </p:nvSpPr>
        <p:spPr>
          <a:xfrm>
            <a:off x="4848624" y="1154216"/>
            <a:ext cx="7210332" cy="1803524"/>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3" name="Rectangle: Rounded Corners 82">
            <a:extLst>
              <a:ext uri="{FF2B5EF4-FFF2-40B4-BE49-F238E27FC236}">
                <a16:creationId xmlns:a16="http://schemas.microsoft.com/office/drawing/2014/main" id="{E8B018D2-0D4E-4411-9864-E2E83887C34E}"/>
              </a:ext>
            </a:extLst>
          </p:cNvPr>
          <p:cNvSpPr/>
          <p:nvPr/>
        </p:nvSpPr>
        <p:spPr>
          <a:xfrm>
            <a:off x="5339633" y="1174521"/>
            <a:ext cx="6719323" cy="1812981"/>
          </a:xfrm>
          <a:prstGeom prst="roundRect">
            <a:avLst>
              <a:gd name="adj" fmla="val 50000"/>
            </a:avLst>
          </a:prstGeom>
          <a:noFill/>
          <a:ln>
            <a:solidFill>
              <a:srgbClr val="F582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1B9A8954-603D-4C51-9229-A8AF12266F47}"/>
              </a:ext>
            </a:extLst>
          </p:cNvPr>
          <p:cNvSpPr/>
          <p:nvPr/>
        </p:nvSpPr>
        <p:spPr>
          <a:xfrm>
            <a:off x="5331688" y="1831118"/>
            <a:ext cx="823892" cy="298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5" name="Oval 84">
            <a:extLst>
              <a:ext uri="{FF2B5EF4-FFF2-40B4-BE49-F238E27FC236}">
                <a16:creationId xmlns:a16="http://schemas.microsoft.com/office/drawing/2014/main" id="{6871298F-018B-4F56-B5E1-706D88209DA5}"/>
              </a:ext>
            </a:extLst>
          </p:cNvPr>
          <p:cNvSpPr/>
          <p:nvPr/>
        </p:nvSpPr>
        <p:spPr>
          <a:xfrm>
            <a:off x="4443128" y="1130925"/>
            <a:ext cx="1712452" cy="1856577"/>
          </a:xfrm>
          <a:prstGeom prst="ellipse">
            <a:avLst/>
          </a:prstGeom>
          <a:gradFill flip="none" rotWithShape="1">
            <a:gsLst>
              <a:gs pos="0">
                <a:srgbClr val="FDC830"/>
              </a:gs>
              <a:gs pos="95000">
                <a:srgbClr val="F37335"/>
              </a:gs>
            </a:gsLst>
            <a:lin ang="13500000" scaled="1"/>
            <a:tileRect/>
          </a:gra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6" name="Oval 85">
            <a:extLst>
              <a:ext uri="{FF2B5EF4-FFF2-40B4-BE49-F238E27FC236}">
                <a16:creationId xmlns:a16="http://schemas.microsoft.com/office/drawing/2014/main" id="{3F0B73C6-F086-4554-80FA-DC54700682D7}"/>
              </a:ext>
            </a:extLst>
          </p:cNvPr>
          <p:cNvSpPr/>
          <p:nvPr/>
        </p:nvSpPr>
        <p:spPr>
          <a:xfrm>
            <a:off x="4449719" y="1213832"/>
            <a:ext cx="1674750" cy="1743908"/>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44">
            <a:extLst>
              <a:ext uri="{FF2B5EF4-FFF2-40B4-BE49-F238E27FC236}">
                <a16:creationId xmlns:a16="http://schemas.microsoft.com/office/drawing/2014/main" id="{41A5EE13-8544-44AA-AB28-6D93033F41F8}"/>
              </a:ext>
            </a:extLst>
          </p:cNvPr>
          <p:cNvSpPr/>
          <p:nvPr/>
        </p:nvSpPr>
        <p:spPr>
          <a:xfrm rot="5400000">
            <a:off x="0" y="0"/>
            <a:ext cx="1885188" cy="1885188"/>
          </a:xfrm>
          <a:prstGeom prst="rtTriangl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85604"/>
              </a:solidFill>
              <a:effectLst/>
              <a:uLnTx/>
              <a:uFillTx/>
              <a:latin typeface="Times New Roman" panose="02020603050405020304" pitchFamily="18" charset="0"/>
              <a:cs typeface="Times New Roman" panose="02020603050405020304" pitchFamily="18" charset="0"/>
            </a:endParaRPr>
          </a:p>
        </p:txBody>
      </p:sp>
      <p:sp>
        <p:nvSpPr>
          <p:cNvPr id="60" name="!!4">
            <a:extLst>
              <a:ext uri="{FF2B5EF4-FFF2-40B4-BE49-F238E27FC236}">
                <a16:creationId xmlns:a16="http://schemas.microsoft.com/office/drawing/2014/main" id="{2002C86F-DE61-4074-97D0-1C660A258B63}"/>
              </a:ext>
            </a:extLst>
          </p:cNvPr>
          <p:cNvSpPr/>
          <p:nvPr/>
        </p:nvSpPr>
        <p:spPr>
          <a:xfrm rot="16200000">
            <a:off x="10306812" y="4972812"/>
            <a:ext cx="1885188" cy="1885188"/>
          </a:xfrm>
          <a:prstGeom prst="rtTriangl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85604"/>
              </a:solidFill>
              <a:effectLst/>
              <a:uLnTx/>
              <a:uFillTx/>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BB5D3456-B6D9-4CDF-A9DD-56EDB1AE8B6C}"/>
              </a:ext>
            </a:extLst>
          </p:cNvPr>
          <p:cNvSpPr/>
          <p:nvPr/>
        </p:nvSpPr>
        <p:spPr>
          <a:xfrm>
            <a:off x="5280084" y="3701137"/>
            <a:ext cx="6648836" cy="2083524"/>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1A7A53DC-CEC9-4E2C-9A5B-A83A071A1592}"/>
              </a:ext>
            </a:extLst>
          </p:cNvPr>
          <p:cNvSpPr/>
          <p:nvPr/>
        </p:nvSpPr>
        <p:spPr>
          <a:xfrm>
            <a:off x="5215509" y="3644099"/>
            <a:ext cx="6713411" cy="2176103"/>
          </a:xfrm>
          <a:prstGeom prst="roundRect">
            <a:avLst>
              <a:gd name="adj" fmla="val 50000"/>
            </a:avLst>
          </a:prstGeom>
          <a:noFill/>
          <a:ln>
            <a:solidFill>
              <a:srgbClr val="EB4C5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DA3BD240-8066-4315-9EBC-A36ED5D1B25E}"/>
              </a:ext>
            </a:extLst>
          </p:cNvPr>
          <p:cNvSpPr/>
          <p:nvPr/>
        </p:nvSpPr>
        <p:spPr>
          <a:xfrm>
            <a:off x="5353967" y="3621022"/>
            <a:ext cx="823892" cy="298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11FAF272-F37A-4513-9EA3-BA2174DE900C}"/>
              </a:ext>
            </a:extLst>
          </p:cNvPr>
          <p:cNvSpPr/>
          <p:nvPr/>
        </p:nvSpPr>
        <p:spPr>
          <a:xfrm>
            <a:off x="4397588" y="3701963"/>
            <a:ext cx="1899162" cy="1981516"/>
          </a:xfrm>
          <a:prstGeom prst="ellipse">
            <a:avLst/>
          </a:prstGeom>
          <a:gradFill flip="none" rotWithShape="1">
            <a:gsLst>
              <a:gs pos="0">
                <a:srgbClr val="E94357"/>
              </a:gs>
              <a:gs pos="95000">
                <a:srgbClr val="FCB047"/>
              </a:gs>
            </a:gsLst>
            <a:lin ang="13500000" scaled="1"/>
            <a:tileRect/>
          </a:gra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47A3EDF1-CEE6-4195-B40A-146075A848C5}"/>
              </a:ext>
            </a:extLst>
          </p:cNvPr>
          <p:cNvSpPr/>
          <p:nvPr/>
        </p:nvSpPr>
        <p:spPr>
          <a:xfrm>
            <a:off x="4442168" y="3759262"/>
            <a:ext cx="1800266" cy="1884906"/>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0" name="Rectangle 69">
            <a:extLst>
              <a:ext uri="{FF2B5EF4-FFF2-40B4-BE49-F238E27FC236}">
                <a16:creationId xmlns:a16="http://schemas.microsoft.com/office/drawing/2014/main" id="{EC8C74F8-EEAC-4AB8-B530-FDADB1C3FD60}"/>
              </a:ext>
            </a:extLst>
          </p:cNvPr>
          <p:cNvSpPr/>
          <p:nvPr/>
        </p:nvSpPr>
        <p:spPr>
          <a:xfrm>
            <a:off x="3050248" y="5915405"/>
            <a:ext cx="823892" cy="298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C258180C-10CE-43CC-84D6-E97B8709FF41}"/>
              </a:ext>
            </a:extLst>
          </p:cNvPr>
          <p:cNvSpPr txBox="1"/>
          <p:nvPr/>
        </p:nvSpPr>
        <p:spPr>
          <a:xfrm>
            <a:off x="6224141" y="1154216"/>
            <a:ext cx="55496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nét</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bối</a:t>
            </a:r>
            <a:r>
              <a:rPr kumimoji="0" lang="en-US" sz="2800" b="0" i="0" u="none" strike="noStrike" kern="1200" cap="none" spc="0" normalizeH="0" noProof="0" dirty="0">
                <a:ln>
                  <a:noFill/>
                </a:ln>
                <a:solidFill>
                  <a:srgbClr val="3F3F3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F3F3F"/>
                </a:solidFill>
                <a:effectLst/>
                <a:uLnTx/>
                <a:uFillTx/>
                <a:latin typeface="Times New Roman" panose="02020603050405020304" pitchFamily="18" charset="0"/>
                <a:cs typeface="Times New Roman" panose="02020603050405020304" pitchFamily="18" charset="0"/>
              </a:rPr>
              <a:t>cảnh</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lịch</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sử</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các</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cuộc</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khởi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nghĩa</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kết</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quả</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và</a:t>
            </a:r>
            <a:r>
              <a:rPr lang="en-US" sz="2800" dirty="0">
                <a:solidFill>
                  <a:srgbClr val="3F3F3F"/>
                </a:solidFill>
                <a:latin typeface="Times New Roman" panose="02020603050405020304" pitchFamily="18" charset="0"/>
                <a:cs typeface="Times New Roman" panose="02020603050405020304" pitchFamily="18" charset="0"/>
              </a:rPr>
              <a:t> ý </a:t>
            </a:r>
            <a:r>
              <a:rPr lang="en-US" sz="2800" dirty="0" err="1">
                <a:solidFill>
                  <a:srgbClr val="3F3F3F"/>
                </a:solidFill>
                <a:latin typeface="Times New Roman" panose="02020603050405020304" pitchFamily="18" charset="0"/>
                <a:cs typeface="Times New Roman" panose="02020603050405020304" pitchFamily="18" charset="0"/>
              </a:rPr>
              <a:t>nghĩa</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của</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phong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trào</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nông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dân</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Đàng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Ngoài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thế</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kỉ</a:t>
            </a:r>
            <a:r>
              <a:rPr lang="en-US" sz="2800" dirty="0">
                <a:solidFill>
                  <a:srgbClr val="3F3F3F"/>
                </a:solidFill>
                <a:latin typeface="Times New Roman" panose="02020603050405020304" pitchFamily="18" charset="0"/>
                <a:cs typeface="Times New Roman" panose="02020603050405020304" pitchFamily="18" charset="0"/>
              </a:rPr>
              <a:t> XVIII</a:t>
            </a:r>
            <a:endParaRPr kumimoji="0" lang="vi-VN" sz="2800" b="0"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F2BB953C-A685-4AC9-8428-84BADD5062B5}"/>
              </a:ext>
            </a:extLst>
          </p:cNvPr>
          <p:cNvSpPr txBox="1"/>
          <p:nvPr/>
        </p:nvSpPr>
        <p:spPr>
          <a:xfrm>
            <a:off x="6418157" y="3991002"/>
            <a:ext cx="496989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Nêu</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được</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tác</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động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phong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trào</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nông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dân</a:t>
            </a:r>
            <a:r>
              <a:rPr lang="en-US" sz="2800" dirty="0">
                <a:solidFill>
                  <a:srgbClr val="3F3F3F"/>
                </a:solidFill>
                <a:latin typeface="Times New Roman" panose="02020603050405020304" pitchFamily="18" charset="0"/>
                <a:cs typeface="Times New Roman" panose="02020603050405020304" pitchFamily="18" charset="0"/>
              </a:rPr>
              <a:t> ở </a:t>
            </a:r>
            <a:r>
              <a:rPr lang="en-US" sz="2800" dirty="0" err="1">
                <a:solidFill>
                  <a:srgbClr val="3F3F3F"/>
                </a:solidFill>
                <a:latin typeface="Times New Roman" panose="02020603050405020304" pitchFamily="18" charset="0"/>
                <a:cs typeface="Times New Roman" panose="02020603050405020304" pitchFamily="18" charset="0"/>
              </a:rPr>
              <a:t>Đàng</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Ngoài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đối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với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xã</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hội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Đại</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Việt</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thế</a:t>
            </a:r>
            <a:r>
              <a:rPr lang="en-US" sz="2800" dirty="0">
                <a:solidFill>
                  <a:srgbClr val="3F3F3F"/>
                </a:solidFill>
                <a:latin typeface="Times New Roman" panose="02020603050405020304" pitchFamily="18" charset="0"/>
                <a:cs typeface="Times New Roman" panose="02020603050405020304" pitchFamily="18" charset="0"/>
              </a:rPr>
              <a:t> </a:t>
            </a:r>
            <a:r>
              <a:rPr lang="en-US" sz="2800" dirty="0" err="1">
                <a:solidFill>
                  <a:srgbClr val="3F3F3F"/>
                </a:solidFill>
                <a:latin typeface="Times New Roman" panose="02020603050405020304" pitchFamily="18" charset="0"/>
                <a:cs typeface="Times New Roman" panose="02020603050405020304" pitchFamily="18" charset="0"/>
              </a:rPr>
              <a:t>kỉ</a:t>
            </a:r>
            <a:r>
              <a:rPr lang="en-US" sz="2800" dirty="0">
                <a:solidFill>
                  <a:srgbClr val="3F3F3F"/>
                </a:solidFill>
                <a:latin typeface="Times New Roman" panose="02020603050405020304" pitchFamily="18" charset="0"/>
                <a:cs typeface="Times New Roman" panose="02020603050405020304" pitchFamily="18" charset="0"/>
              </a:rPr>
              <a:t> XVIII</a:t>
            </a:r>
            <a:endParaRPr kumimoji="0" lang="vi-VN" sz="2800" b="0"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C04BC26-D964-4174-B744-498672496462}"/>
              </a:ext>
            </a:extLst>
          </p:cNvPr>
          <p:cNvSpPr txBox="1"/>
          <p:nvPr/>
        </p:nvSpPr>
        <p:spPr>
          <a:xfrm>
            <a:off x="5109635" y="1616168"/>
            <a:ext cx="5096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37635"/>
                </a:solidFill>
                <a:effectLst/>
                <a:uLnTx/>
                <a:uFillTx/>
                <a:latin typeface="Times New Roman" panose="02020603050405020304" pitchFamily="18" charset="0"/>
                <a:cs typeface="Times New Roman" panose="02020603050405020304" pitchFamily="18" charset="0"/>
              </a:rPr>
              <a:t>1</a:t>
            </a:r>
            <a:endParaRPr kumimoji="0" lang="vi-VN" sz="4800" b="1" i="0" u="none" strike="noStrike" kern="1200" cap="none" spc="0" normalizeH="0" baseline="0" noProof="0" dirty="0">
              <a:ln>
                <a:noFill/>
              </a:ln>
              <a:solidFill>
                <a:srgbClr val="F37635"/>
              </a:solidFill>
              <a:effectLst/>
              <a:uLnTx/>
              <a:uFillTx/>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934C3819-381C-460C-877A-690EB2A432F7}"/>
              </a:ext>
            </a:extLst>
          </p:cNvPr>
          <p:cNvSpPr txBox="1"/>
          <p:nvPr/>
        </p:nvSpPr>
        <p:spPr>
          <a:xfrm>
            <a:off x="5107745" y="4268000"/>
            <a:ext cx="49244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A4457"/>
                </a:solidFill>
                <a:effectLst/>
                <a:uLnTx/>
                <a:uFillTx/>
                <a:latin typeface="Times New Roman" panose="02020603050405020304" pitchFamily="18" charset="0"/>
                <a:cs typeface="Times New Roman" panose="02020603050405020304" pitchFamily="18" charset="0"/>
              </a:rPr>
              <a:t>2</a:t>
            </a:r>
            <a:endParaRPr kumimoji="0" lang="vi-VN" sz="4800" b="1" i="0" u="none" strike="noStrike" kern="1200" cap="none" spc="0" normalizeH="0" baseline="0" noProof="0" dirty="0">
              <a:ln>
                <a:noFill/>
              </a:ln>
              <a:solidFill>
                <a:srgbClr val="EA4457"/>
              </a:solidFill>
              <a:effectLst/>
              <a:uLnTx/>
              <a:uFillTx/>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4C595F2E-5C8A-4301-9445-DE83157CE9F2}"/>
              </a:ext>
            </a:extLst>
          </p:cNvPr>
          <p:cNvSpPr/>
          <p:nvPr/>
        </p:nvSpPr>
        <p:spPr>
          <a:xfrm>
            <a:off x="2567824" y="2698287"/>
            <a:ext cx="450084" cy="450084"/>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4326F45-C776-09C7-1601-4CC2C0DFD59F}"/>
              </a:ext>
            </a:extLst>
          </p:cNvPr>
          <p:cNvSpPr txBox="1">
            <a:spLocks/>
          </p:cNvSpPr>
          <p:nvPr/>
        </p:nvSpPr>
        <p:spPr>
          <a:xfrm>
            <a:off x="1551702" y="57722"/>
            <a:ext cx="10736179"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00FF"/>
                </a:solidFill>
                <a:latin typeface="Times New Roman" panose="02020603050405020304" pitchFamily="18" charset="0"/>
                <a:cs typeface="Times New Roman" panose="02020603050405020304" pitchFamily="18" charset="0"/>
              </a:rPr>
              <a:t>TIẾT 14: BÀI 7. KHỞI NGHĨA NÔNG DÂN </a:t>
            </a:r>
          </a:p>
          <a:p>
            <a:pPr marL="0" indent="0" algn="ctr">
              <a:buNone/>
            </a:pPr>
            <a:r>
              <a:rPr lang="en-US" sz="3200" b="1" dirty="0">
                <a:solidFill>
                  <a:srgbClr val="0000FF"/>
                </a:solidFill>
                <a:latin typeface="Times New Roman" panose="02020603050405020304" pitchFamily="18" charset="0"/>
                <a:cs typeface="Times New Roman" panose="02020603050405020304" pitchFamily="18" charset="0"/>
              </a:rPr>
              <a:t>Ở ĐÀNG NGOÀI THẾ KỈ XVIII</a:t>
            </a:r>
          </a:p>
        </p:txBody>
      </p:sp>
    </p:spTree>
    <p:custDataLst>
      <p:tags r:id="rId1"/>
    </p:custDataLst>
    <p:extLst>
      <p:ext uri="{BB962C8B-B14F-4D97-AF65-F5344CB8AC3E}">
        <p14:creationId xmlns:p14="http://schemas.microsoft.com/office/powerpoint/2010/main" val="169129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000" fill="hold"/>
                                        <p:tgtEl>
                                          <p:spTgt spid="104"/>
                                        </p:tgtEl>
                                        <p:attrNameLst>
                                          <p:attrName>ppt_w</p:attrName>
                                        </p:attrNameLst>
                                      </p:cBhvr>
                                      <p:tavLst>
                                        <p:tav tm="0">
                                          <p:val>
                                            <p:fltVal val="0"/>
                                          </p:val>
                                        </p:tav>
                                        <p:tav tm="100000">
                                          <p:val>
                                            <p:strVal val="#ppt_w"/>
                                          </p:val>
                                        </p:tav>
                                      </p:tavLst>
                                    </p:anim>
                                    <p:anim calcmode="lin" valueType="num">
                                      <p:cBhvr>
                                        <p:cTn id="8" dur="1000" fill="hold"/>
                                        <p:tgtEl>
                                          <p:spTgt spid="104"/>
                                        </p:tgtEl>
                                        <p:attrNameLst>
                                          <p:attrName>ppt_h</p:attrName>
                                        </p:attrNameLst>
                                      </p:cBhvr>
                                      <p:tavLst>
                                        <p:tav tm="0">
                                          <p:val>
                                            <p:fltVal val="0"/>
                                          </p:val>
                                        </p:tav>
                                        <p:tav tm="100000">
                                          <p:val>
                                            <p:strVal val="#ppt_h"/>
                                          </p:val>
                                        </p:tav>
                                      </p:tavLst>
                                    </p:anim>
                                    <p:animEffect transition="in" filter="fade">
                                      <p:cBhvr>
                                        <p:cTn id="9" dur="1000"/>
                                        <p:tgtEl>
                                          <p:spTgt spid="10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left)">
                                      <p:cBhvr>
                                        <p:cTn id="21" dur="500"/>
                                        <p:tgtEl>
                                          <p:spTgt spid="9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 calcmode="lin" valueType="num">
                                      <p:cBhvr>
                                        <p:cTn id="26" dur="500" fill="hold"/>
                                        <p:tgtEl>
                                          <p:spTgt spid="97"/>
                                        </p:tgtEl>
                                        <p:attrNameLst>
                                          <p:attrName>ppt_w</p:attrName>
                                        </p:attrNameLst>
                                      </p:cBhvr>
                                      <p:tavLst>
                                        <p:tav tm="0">
                                          <p:val>
                                            <p:fltVal val="0"/>
                                          </p:val>
                                        </p:tav>
                                        <p:tav tm="100000">
                                          <p:val>
                                            <p:strVal val="#ppt_w"/>
                                          </p:val>
                                        </p:tav>
                                      </p:tavLst>
                                    </p:anim>
                                    <p:anim calcmode="lin" valueType="num">
                                      <p:cBhvr>
                                        <p:cTn id="27" dur="500" fill="hold"/>
                                        <p:tgtEl>
                                          <p:spTgt spid="97"/>
                                        </p:tgtEl>
                                        <p:attrNameLst>
                                          <p:attrName>ppt_h</p:attrName>
                                        </p:attrNameLst>
                                      </p:cBhvr>
                                      <p:tavLst>
                                        <p:tav tm="0">
                                          <p:val>
                                            <p:fltVal val="0"/>
                                          </p:val>
                                        </p:tav>
                                        <p:tav tm="100000">
                                          <p:val>
                                            <p:strVal val="#ppt_h"/>
                                          </p:val>
                                        </p:tav>
                                      </p:tavLst>
                                    </p:anim>
                                    <p:animEffect transition="in" filter="fade">
                                      <p:cBhvr>
                                        <p:cTn id="28" dur="500"/>
                                        <p:tgtEl>
                                          <p:spTgt spid="9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91" grpId="0"/>
      <p:bldP spid="94" grpId="0"/>
      <p:bldP spid="11" grpId="0"/>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9155B87C-5F5B-4E88-B7FD-FFADEB5AEDD8}"/>
              </a:ext>
            </a:extLst>
          </p:cNvPr>
          <p:cNvSpPr/>
          <p:nvPr/>
        </p:nvSpPr>
        <p:spPr>
          <a:xfrm rot="3473399">
            <a:off x="6999543" y="2157685"/>
            <a:ext cx="946707" cy="1504266"/>
          </a:xfrm>
          <a:custGeom>
            <a:avLst/>
            <a:gdLst>
              <a:gd name="connsiteX0" fmla="*/ 1856 w 646696"/>
              <a:gd name="connsiteY0" fmla="*/ 309387 h 1027565"/>
              <a:gd name="connsiteX1" fmla="*/ 6127 w 646696"/>
              <a:gd name="connsiteY1" fmla="*/ 309387 h 1027565"/>
              <a:gd name="connsiteX2" fmla="*/ 646696 w 646696"/>
              <a:gd name="connsiteY2" fmla="*/ 0 h 1027565"/>
              <a:gd name="connsiteX3" fmla="*/ 600978 w 646696"/>
              <a:gd name="connsiteY3" fmla="*/ 72853 h 1027565"/>
              <a:gd name="connsiteX4" fmla="*/ 47575 w 646696"/>
              <a:gd name="connsiteY4" fmla="*/ 340140 h 1027565"/>
              <a:gd name="connsiteX5" fmla="*/ 47575 w 646696"/>
              <a:gd name="connsiteY5" fmla="*/ 954710 h 1027565"/>
              <a:gd name="connsiteX6" fmla="*/ 1856 w 646696"/>
              <a:gd name="connsiteY6" fmla="*/ 1027565 h 1027565"/>
              <a:gd name="connsiteX7" fmla="*/ 1856 w 646696"/>
              <a:gd name="connsiteY7" fmla="*/ 316189 h 1027565"/>
              <a:gd name="connsiteX8" fmla="*/ 0 w 646696"/>
              <a:gd name="connsiteY8" fmla="*/ 312346 h 1027565"/>
              <a:gd name="connsiteX9" fmla="*/ 1856 w 646696"/>
              <a:gd name="connsiteY9" fmla="*/ 311450 h 10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696" h="1027565">
                <a:moveTo>
                  <a:pt x="1856" y="309387"/>
                </a:moveTo>
                <a:lnTo>
                  <a:pt x="6127" y="309387"/>
                </a:lnTo>
                <a:lnTo>
                  <a:pt x="646696" y="0"/>
                </a:lnTo>
                <a:lnTo>
                  <a:pt x="600978" y="72853"/>
                </a:lnTo>
                <a:lnTo>
                  <a:pt x="47575" y="340140"/>
                </a:lnTo>
                <a:lnTo>
                  <a:pt x="47575" y="954710"/>
                </a:lnTo>
                <a:lnTo>
                  <a:pt x="1856" y="1027565"/>
                </a:lnTo>
                <a:lnTo>
                  <a:pt x="1856" y="316189"/>
                </a:lnTo>
                <a:lnTo>
                  <a:pt x="0" y="312346"/>
                </a:lnTo>
                <a:lnTo>
                  <a:pt x="1856" y="311450"/>
                </a:lnTo>
                <a:close/>
              </a:path>
            </a:pathLst>
          </a:custGeom>
          <a:gradFill>
            <a:gsLst>
              <a:gs pos="0">
                <a:srgbClr val="3C5186"/>
              </a:gs>
              <a:gs pos="100000">
                <a:srgbClr val="F1466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74" name="Freeform: Shape 73">
            <a:extLst>
              <a:ext uri="{FF2B5EF4-FFF2-40B4-BE49-F238E27FC236}">
                <a16:creationId xmlns:a16="http://schemas.microsoft.com/office/drawing/2014/main" id="{89DBBA94-4C42-4C1C-8EBA-9F65DF11F34A}"/>
              </a:ext>
            </a:extLst>
          </p:cNvPr>
          <p:cNvSpPr/>
          <p:nvPr/>
        </p:nvSpPr>
        <p:spPr>
          <a:xfrm rot="3473399">
            <a:off x="4145066" y="2061629"/>
            <a:ext cx="946707" cy="1504266"/>
          </a:xfrm>
          <a:custGeom>
            <a:avLst/>
            <a:gdLst>
              <a:gd name="connsiteX0" fmla="*/ 1856 w 646696"/>
              <a:gd name="connsiteY0" fmla="*/ 309387 h 1027565"/>
              <a:gd name="connsiteX1" fmla="*/ 6127 w 646696"/>
              <a:gd name="connsiteY1" fmla="*/ 309387 h 1027565"/>
              <a:gd name="connsiteX2" fmla="*/ 646696 w 646696"/>
              <a:gd name="connsiteY2" fmla="*/ 0 h 1027565"/>
              <a:gd name="connsiteX3" fmla="*/ 600978 w 646696"/>
              <a:gd name="connsiteY3" fmla="*/ 72853 h 1027565"/>
              <a:gd name="connsiteX4" fmla="*/ 47575 w 646696"/>
              <a:gd name="connsiteY4" fmla="*/ 340140 h 1027565"/>
              <a:gd name="connsiteX5" fmla="*/ 47575 w 646696"/>
              <a:gd name="connsiteY5" fmla="*/ 954710 h 1027565"/>
              <a:gd name="connsiteX6" fmla="*/ 1856 w 646696"/>
              <a:gd name="connsiteY6" fmla="*/ 1027565 h 1027565"/>
              <a:gd name="connsiteX7" fmla="*/ 1856 w 646696"/>
              <a:gd name="connsiteY7" fmla="*/ 316189 h 1027565"/>
              <a:gd name="connsiteX8" fmla="*/ 0 w 646696"/>
              <a:gd name="connsiteY8" fmla="*/ 312346 h 1027565"/>
              <a:gd name="connsiteX9" fmla="*/ 1856 w 646696"/>
              <a:gd name="connsiteY9" fmla="*/ 311450 h 10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696" h="1027565">
                <a:moveTo>
                  <a:pt x="1856" y="309387"/>
                </a:moveTo>
                <a:lnTo>
                  <a:pt x="6127" y="309387"/>
                </a:lnTo>
                <a:lnTo>
                  <a:pt x="646696" y="0"/>
                </a:lnTo>
                <a:lnTo>
                  <a:pt x="600978" y="72853"/>
                </a:lnTo>
                <a:lnTo>
                  <a:pt x="47575" y="340140"/>
                </a:lnTo>
                <a:lnTo>
                  <a:pt x="47575" y="954710"/>
                </a:lnTo>
                <a:lnTo>
                  <a:pt x="1856" y="1027565"/>
                </a:lnTo>
                <a:lnTo>
                  <a:pt x="1856" y="316189"/>
                </a:lnTo>
                <a:lnTo>
                  <a:pt x="0" y="312346"/>
                </a:lnTo>
                <a:lnTo>
                  <a:pt x="1856" y="311450"/>
                </a:lnTo>
                <a:close/>
              </a:path>
            </a:pathLst>
          </a:custGeom>
          <a:gradFill>
            <a:gsLst>
              <a:gs pos="0">
                <a:srgbClr val="F14668"/>
              </a:gs>
              <a:gs pos="100000">
                <a:srgbClr val="9500C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 name="Rectangle 2">
            <a:extLst>
              <a:ext uri="{FF2B5EF4-FFF2-40B4-BE49-F238E27FC236}">
                <a16:creationId xmlns:a16="http://schemas.microsoft.com/office/drawing/2014/main" id="{2DB049A1-0774-4761-9930-72B4C58A852C}"/>
              </a:ext>
            </a:extLst>
          </p:cNvPr>
          <p:cNvSpPr/>
          <p:nvPr/>
        </p:nvSpPr>
        <p:spPr>
          <a:xfrm>
            <a:off x="1705655" y="4366643"/>
            <a:ext cx="3102428" cy="197394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E8286B47-034C-4384-82C9-891F3C676723}"/>
              </a:ext>
            </a:extLst>
          </p:cNvPr>
          <p:cNvSpPr/>
          <p:nvPr/>
        </p:nvSpPr>
        <p:spPr>
          <a:xfrm>
            <a:off x="3128823" y="3360099"/>
            <a:ext cx="79195" cy="655866"/>
          </a:xfrm>
          <a:prstGeom prst="rect">
            <a:avLst/>
          </a:prstGeom>
          <a:solidFill>
            <a:srgbClr val="C400F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id="{74D07073-B26E-40B0-ACC1-904D3BEC74E5}"/>
              </a:ext>
            </a:extLst>
          </p:cNvPr>
          <p:cNvSpPr/>
          <p:nvPr/>
        </p:nvSpPr>
        <p:spPr>
          <a:xfrm>
            <a:off x="7370511" y="4458806"/>
            <a:ext cx="3391274" cy="197394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63">
            <a:extLst>
              <a:ext uri="{FF2B5EF4-FFF2-40B4-BE49-F238E27FC236}">
                <a16:creationId xmlns:a16="http://schemas.microsoft.com/office/drawing/2014/main" id="{354A9AFC-CDA9-4ABE-89F0-2B971DEAAD34}"/>
              </a:ext>
            </a:extLst>
          </p:cNvPr>
          <p:cNvSpPr/>
          <p:nvPr/>
        </p:nvSpPr>
        <p:spPr>
          <a:xfrm>
            <a:off x="8882128" y="3436772"/>
            <a:ext cx="79195" cy="655866"/>
          </a:xfrm>
          <a:prstGeom prst="rect">
            <a:avLst/>
          </a:prstGeom>
          <a:solidFill>
            <a:srgbClr val="3C518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3C5186"/>
              </a:solidFill>
            </a:endParaRPr>
          </a:p>
        </p:txBody>
      </p:sp>
      <p:sp>
        <p:nvSpPr>
          <p:cNvPr id="2" name="Oval 1">
            <a:extLst>
              <a:ext uri="{FF2B5EF4-FFF2-40B4-BE49-F238E27FC236}">
                <a16:creationId xmlns:a16="http://schemas.microsoft.com/office/drawing/2014/main" id="{005C55FF-1664-4FD6-ADEF-899AD4B025E3}"/>
              </a:ext>
            </a:extLst>
          </p:cNvPr>
          <p:cNvSpPr/>
          <p:nvPr/>
        </p:nvSpPr>
        <p:spPr>
          <a:xfrm>
            <a:off x="2516091" y="2056147"/>
            <a:ext cx="1393371" cy="1393371"/>
          </a:xfrm>
          <a:prstGeom prst="ellipse">
            <a:avLst/>
          </a:prstGeom>
          <a:solidFill>
            <a:srgbClr val="C400FF"/>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89105851-2BBA-4BA2-B78E-AAE6592C384D}"/>
              </a:ext>
            </a:extLst>
          </p:cNvPr>
          <p:cNvSpPr/>
          <p:nvPr/>
        </p:nvSpPr>
        <p:spPr>
          <a:xfrm>
            <a:off x="5370567" y="2056147"/>
            <a:ext cx="1393371" cy="1393371"/>
          </a:xfrm>
          <a:prstGeom prst="ellipse">
            <a:avLst/>
          </a:prstGeom>
          <a:solidFill>
            <a:srgbClr val="0000FF"/>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14668"/>
              </a:solidFill>
            </a:endParaRPr>
          </a:p>
        </p:txBody>
      </p:sp>
      <p:sp>
        <p:nvSpPr>
          <p:cNvPr id="24" name="Oval 23">
            <a:extLst>
              <a:ext uri="{FF2B5EF4-FFF2-40B4-BE49-F238E27FC236}">
                <a16:creationId xmlns:a16="http://schemas.microsoft.com/office/drawing/2014/main" id="{89A361AD-4A94-41BA-AB56-2F7610B4993A}"/>
              </a:ext>
            </a:extLst>
          </p:cNvPr>
          <p:cNvSpPr/>
          <p:nvPr/>
        </p:nvSpPr>
        <p:spPr>
          <a:xfrm>
            <a:off x="8225043" y="2056147"/>
            <a:ext cx="1393371" cy="1393371"/>
          </a:xfrm>
          <a:prstGeom prst="ellipse">
            <a:avLst/>
          </a:prstGeom>
          <a:solidFill>
            <a:srgbClr val="C400FF"/>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8B44861C-D6A5-4EE9-973E-C4B1F1438741}"/>
              </a:ext>
            </a:extLst>
          </p:cNvPr>
          <p:cNvSpPr txBox="1"/>
          <p:nvPr/>
        </p:nvSpPr>
        <p:spPr>
          <a:xfrm>
            <a:off x="1820564" y="4358957"/>
            <a:ext cx="2956964"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XVIII</a:t>
            </a:r>
            <a:endParaRPr lang="vi-VN" sz="2800" b="1" dirty="0">
              <a:solidFill>
                <a:srgbClr val="9500C4"/>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7" name="TextBox 36">
            <a:extLst>
              <a:ext uri="{FF2B5EF4-FFF2-40B4-BE49-F238E27FC236}">
                <a16:creationId xmlns:a16="http://schemas.microsoft.com/office/drawing/2014/main" id="{60BBE3EC-F028-47EE-AC5A-1FD62BF5D6F0}"/>
              </a:ext>
            </a:extLst>
          </p:cNvPr>
          <p:cNvSpPr txBox="1"/>
          <p:nvPr/>
        </p:nvSpPr>
        <p:spPr>
          <a:xfrm>
            <a:off x="7454223" y="4389058"/>
            <a:ext cx="3307562" cy="224676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XVIII</a:t>
            </a:r>
            <a:endParaRPr lang="vi-VN" sz="2800" b="1" dirty="0">
              <a:solidFill>
                <a:srgbClr val="3C5186"/>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Oval 5">
            <a:extLst>
              <a:ext uri="{FF2B5EF4-FFF2-40B4-BE49-F238E27FC236}">
                <a16:creationId xmlns:a16="http://schemas.microsoft.com/office/drawing/2014/main" id="{18AA5ABF-17C8-457D-85BA-56C81424C794}"/>
              </a:ext>
            </a:extLst>
          </p:cNvPr>
          <p:cNvSpPr/>
          <p:nvPr/>
        </p:nvSpPr>
        <p:spPr>
          <a:xfrm>
            <a:off x="3037007" y="3972530"/>
            <a:ext cx="305449" cy="305449"/>
          </a:xfrm>
          <a:prstGeom prst="ellipse">
            <a:avLst/>
          </a:prstGeom>
          <a:solidFill>
            <a:srgbClr val="C400FF"/>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Oval 64">
            <a:extLst>
              <a:ext uri="{FF2B5EF4-FFF2-40B4-BE49-F238E27FC236}">
                <a16:creationId xmlns:a16="http://schemas.microsoft.com/office/drawing/2014/main" id="{5E975D64-4223-4C85-9838-DC0CD5B0153F}"/>
              </a:ext>
            </a:extLst>
          </p:cNvPr>
          <p:cNvSpPr/>
          <p:nvPr/>
        </p:nvSpPr>
        <p:spPr>
          <a:xfrm>
            <a:off x="8758434" y="4083609"/>
            <a:ext cx="305449" cy="305449"/>
          </a:xfrm>
          <a:prstGeom prst="ellipse">
            <a:avLst/>
          </a:prstGeom>
          <a:solidFill>
            <a:srgbClr val="3C518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F94E30E7-0EEE-4D17-99DE-16606804373B}"/>
              </a:ext>
            </a:extLst>
          </p:cNvPr>
          <p:cNvSpPr txBox="1"/>
          <p:nvPr/>
        </p:nvSpPr>
        <p:spPr>
          <a:xfrm>
            <a:off x="3042034" y="2538175"/>
            <a:ext cx="360996" cy="461665"/>
          </a:xfrm>
          <a:prstGeom prst="rect">
            <a:avLst/>
          </a:prstGeom>
          <a:noFill/>
        </p:spPr>
        <p:txBody>
          <a:bodyPr wrap="none" rtlCol="0">
            <a:spAutoFit/>
          </a:bodyPr>
          <a:lstStyle/>
          <a:p>
            <a:pPr algn="ctr"/>
            <a:r>
              <a:rPr lang="en-US" sz="2400" b="1" dirty="0">
                <a:solidFill>
                  <a:schemeClr val="bg1"/>
                </a:solidFill>
                <a:latin typeface="Roboto" panose="02000000000000000000" pitchFamily="2" charset="0"/>
                <a:ea typeface="Roboto" panose="02000000000000000000" pitchFamily="2" charset="0"/>
              </a:rPr>
              <a:t>1</a:t>
            </a:r>
            <a:endParaRPr lang="vi-VN" sz="2400" b="1" dirty="0">
              <a:solidFill>
                <a:schemeClr val="bg1"/>
              </a:solidFill>
              <a:latin typeface="Roboto" panose="02000000000000000000" pitchFamily="2" charset="0"/>
              <a:ea typeface="Roboto" panose="02000000000000000000" pitchFamily="2" charset="0"/>
            </a:endParaRPr>
          </a:p>
        </p:txBody>
      </p:sp>
      <p:sp>
        <p:nvSpPr>
          <p:cNvPr id="79" name="TextBox 78">
            <a:extLst>
              <a:ext uri="{FF2B5EF4-FFF2-40B4-BE49-F238E27FC236}">
                <a16:creationId xmlns:a16="http://schemas.microsoft.com/office/drawing/2014/main" id="{704B985A-385B-4813-94D0-5470E96DF30C}"/>
              </a:ext>
            </a:extLst>
          </p:cNvPr>
          <p:cNvSpPr txBox="1"/>
          <p:nvPr/>
        </p:nvSpPr>
        <p:spPr>
          <a:xfrm>
            <a:off x="8730661" y="2538175"/>
            <a:ext cx="360996" cy="461665"/>
          </a:xfrm>
          <a:prstGeom prst="rect">
            <a:avLst/>
          </a:prstGeom>
          <a:noFill/>
        </p:spPr>
        <p:txBody>
          <a:bodyPr wrap="none" rtlCol="0">
            <a:spAutoFit/>
          </a:bodyPr>
          <a:lstStyle/>
          <a:p>
            <a:pPr algn="ctr"/>
            <a:r>
              <a:rPr lang="en-US" sz="2400" b="1" dirty="0">
                <a:solidFill>
                  <a:schemeClr val="bg1"/>
                </a:solidFill>
                <a:latin typeface="Roboto" panose="02000000000000000000" pitchFamily="2" charset="0"/>
                <a:ea typeface="Roboto" panose="02000000000000000000" pitchFamily="2" charset="0"/>
              </a:rPr>
              <a:t>2</a:t>
            </a:r>
            <a:endParaRPr lang="vi-VN" sz="2400" b="1" dirty="0">
              <a:solidFill>
                <a:schemeClr val="bg1"/>
              </a:solidFill>
              <a:latin typeface="Roboto" panose="02000000000000000000" pitchFamily="2" charset="0"/>
              <a:ea typeface="Roboto" panose="02000000000000000000" pitchFamily="2" charset="0"/>
            </a:endParaRPr>
          </a:p>
        </p:txBody>
      </p:sp>
      <p:sp>
        <p:nvSpPr>
          <p:cNvPr id="80" name="TextBox 79">
            <a:extLst>
              <a:ext uri="{FF2B5EF4-FFF2-40B4-BE49-F238E27FC236}">
                <a16:creationId xmlns:a16="http://schemas.microsoft.com/office/drawing/2014/main" id="{741032A7-9A00-4F25-9874-58B0627BFD71}"/>
              </a:ext>
            </a:extLst>
          </p:cNvPr>
          <p:cNvSpPr txBox="1"/>
          <p:nvPr/>
        </p:nvSpPr>
        <p:spPr>
          <a:xfrm>
            <a:off x="9658606" y="3207327"/>
            <a:ext cx="1438214" cy="461665"/>
          </a:xfrm>
          <a:prstGeom prst="rect">
            <a:avLst/>
          </a:prstGeom>
          <a:noFill/>
        </p:spPr>
        <p:txBody>
          <a:bodyPr wrap="none" rtlCol="0">
            <a:spAutoFit/>
          </a:bodyPr>
          <a:lstStyle/>
          <a:p>
            <a:pPr algn="ctr"/>
            <a:r>
              <a:rPr lang="en-US" sz="2400" b="1" dirty="0">
                <a:solidFill>
                  <a:schemeClr val="bg1"/>
                </a:solidFill>
                <a:latin typeface="Roboto" panose="02000000000000000000" pitchFamily="2" charset="0"/>
                <a:ea typeface="Roboto" panose="02000000000000000000" pitchFamily="2" charset="0"/>
              </a:rPr>
              <a:t>10- 1942</a:t>
            </a:r>
            <a:endParaRPr lang="vi-VN" sz="2400" b="1" dirty="0">
              <a:solidFill>
                <a:schemeClr val="bg1"/>
              </a:solidFill>
              <a:latin typeface="Roboto" panose="02000000000000000000" pitchFamily="2" charset="0"/>
              <a:ea typeface="Roboto" panose="02000000000000000000" pitchFamily="2" charset="0"/>
            </a:endParaRPr>
          </a:p>
        </p:txBody>
      </p:sp>
      <p:sp>
        <p:nvSpPr>
          <p:cNvPr id="4" name="Rectangle: Rounded Corners 3">
            <a:extLst>
              <a:ext uri="{FF2B5EF4-FFF2-40B4-BE49-F238E27FC236}">
                <a16:creationId xmlns:a16="http://schemas.microsoft.com/office/drawing/2014/main" id="{94401B9B-AB70-8C45-5009-E575291156B0}"/>
              </a:ext>
            </a:extLst>
          </p:cNvPr>
          <p:cNvSpPr/>
          <p:nvPr/>
        </p:nvSpPr>
        <p:spPr>
          <a:xfrm>
            <a:off x="200722" y="0"/>
            <a:ext cx="11731083" cy="6858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D9BD5870-FDBE-C0F6-E587-72981B91BEB1}"/>
              </a:ext>
            </a:extLst>
          </p:cNvPr>
          <p:cNvSpPr txBox="1">
            <a:spLocks/>
          </p:cNvSpPr>
          <p:nvPr/>
        </p:nvSpPr>
        <p:spPr>
          <a:xfrm>
            <a:off x="847816" y="641715"/>
            <a:ext cx="10736179"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00FF"/>
                </a:solidFill>
                <a:latin typeface="Times New Roman" panose="02020603050405020304" pitchFamily="18" charset="0"/>
                <a:cs typeface="Times New Roman" panose="02020603050405020304" pitchFamily="18" charset="0"/>
              </a:rPr>
              <a:t>TIẾT 14: BÀI 7. KHỞI NGHĨA NÔNG DÂN Ở </a:t>
            </a:r>
          </a:p>
          <a:p>
            <a:pPr marL="0" indent="0" algn="ctr">
              <a:buNone/>
            </a:pPr>
            <a:r>
              <a:rPr lang="en-US" sz="3200" b="1" dirty="0">
                <a:solidFill>
                  <a:srgbClr val="0000FF"/>
                </a:solidFill>
                <a:latin typeface="Times New Roman" panose="02020603050405020304" pitchFamily="18" charset="0"/>
                <a:cs typeface="Times New Roman" panose="02020603050405020304" pitchFamily="18" charset="0"/>
              </a:rPr>
              <a:t>ĐÀNG NGOÀI THẾ KỈ XVIII</a:t>
            </a:r>
          </a:p>
        </p:txBody>
      </p:sp>
    </p:spTree>
    <p:extLst>
      <p:ext uri="{BB962C8B-B14F-4D97-AF65-F5344CB8AC3E}">
        <p14:creationId xmlns:p14="http://schemas.microsoft.com/office/powerpoint/2010/main" val="69098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500"/>
                                        <p:tgtEl>
                                          <p:spTgt spid="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up)">
                                      <p:cBhvr>
                                        <p:cTn id="33" dur="500"/>
                                        <p:tgtEl>
                                          <p:spTgt spid="6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500" fill="hold"/>
                                        <p:tgtEl>
                                          <p:spTgt spid="65"/>
                                        </p:tgtEl>
                                        <p:attrNameLst>
                                          <p:attrName>ppt_w</p:attrName>
                                        </p:attrNameLst>
                                      </p:cBhvr>
                                      <p:tavLst>
                                        <p:tav tm="0">
                                          <p:val>
                                            <p:fltVal val="0"/>
                                          </p:val>
                                        </p:tav>
                                        <p:tav tm="100000">
                                          <p:val>
                                            <p:strVal val="#ppt_w"/>
                                          </p:val>
                                        </p:tav>
                                      </p:tavLst>
                                    </p:anim>
                                    <p:anim calcmode="lin" valueType="num">
                                      <p:cBhvr>
                                        <p:cTn id="37" dur="500" fill="hold"/>
                                        <p:tgtEl>
                                          <p:spTgt spid="65"/>
                                        </p:tgtEl>
                                        <p:attrNameLst>
                                          <p:attrName>ppt_h</p:attrName>
                                        </p:attrNameLst>
                                      </p:cBhvr>
                                      <p:tavLst>
                                        <p:tav tm="0">
                                          <p:val>
                                            <p:fltVal val="0"/>
                                          </p:val>
                                        </p:tav>
                                        <p:tav tm="100000">
                                          <p:val>
                                            <p:strVal val="#ppt_h"/>
                                          </p:val>
                                        </p:tav>
                                      </p:tavLst>
                                    </p:anim>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wipe(left)">
                                      <p:cBhvr>
                                        <p:cTn id="5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8" grpId="0" animBg="1"/>
      <p:bldP spid="64" grpId="0" animBg="1"/>
      <p:bldP spid="5" grpId="0"/>
      <p:bldP spid="37" grpId="0"/>
      <p:bldP spid="6" grpId="0" animBg="1"/>
      <p:bldP spid="65" grpId="0" animBg="1"/>
      <p:bldP spid="77" grpId="0"/>
      <p:bldP spid="79" grpId="0"/>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F6174BA-D47B-7C99-228D-EB8694AF2454}"/>
              </a:ext>
            </a:extLst>
          </p:cNvPr>
          <p:cNvSpPr txBox="1">
            <a:spLocks/>
          </p:cNvSpPr>
          <p:nvPr/>
        </p:nvSpPr>
        <p:spPr>
          <a:xfrm>
            <a:off x="0" y="287956"/>
            <a:ext cx="12192000" cy="497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TIẾT 14: BÀI 7. KHỞI NGHĨA NÔNG DÂN Ở ĐÀNG NGOÀI THẾ KỈ XVIII</a:t>
            </a:r>
          </a:p>
        </p:txBody>
      </p:sp>
      <p:pic>
        <p:nvPicPr>
          <p:cNvPr id="3" name="Picture 4">
            <a:extLst>
              <a:ext uri="{FF2B5EF4-FFF2-40B4-BE49-F238E27FC236}">
                <a16:creationId xmlns:a16="http://schemas.microsoft.com/office/drawing/2014/main" id="{0D56813D-4C21-813F-E3CF-F4D0480DA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7" y="2444316"/>
            <a:ext cx="5940725" cy="33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FF47C07F-C20B-9DA1-9C8B-2B90AC8A7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444316"/>
            <a:ext cx="5566913" cy="342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9508D2D3-5BED-9EB2-A7A7-0E9611AFE2F6}"/>
              </a:ext>
            </a:extLst>
          </p:cNvPr>
          <p:cNvSpPr>
            <a:spLocks noChangeArrowheads="1"/>
          </p:cNvSpPr>
          <p:nvPr/>
        </p:nvSpPr>
        <p:spPr bwMode="auto">
          <a:xfrm>
            <a:off x="1564228" y="5817558"/>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FontTx/>
              <a:buNone/>
            </a:pPr>
            <a:r>
              <a:rPr lang="en-US" altLang="en-US" b="1" dirty="0" err="1">
                <a:latin typeface="Times New Roman" panose="02020603050405020304" pitchFamily="18" charset="0"/>
                <a:sym typeface="Times New Roman" panose="02020603050405020304" pitchFamily="18" charset="0"/>
              </a:rPr>
              <a:t>Triều</a:t>
            </a:r>
            <a:r>
              <a:rPr lang="en-US" altLang="en-US" b="1" dirty="0">
                <a:latin typeface="Times New Roman" panose="02020603050405020304" pitchFamily="18" charset="0"/>
                <a:sym typeface="Times New Roman" panose="02020603050405020304" pitchFamily="18" charset="0"/>
              </a:rPr>
              <a:t> </a:t>
            </a:r>
            <a:r>
              <a:rPr lang="en-US" altLang="en-US" b="1" dirty="0" err="1">
                <a:latin typeface="Times New Roman" panose="02020603050405020304" pitchFamily="18" charset="0"/>
                <a:sym typeface="Times New Roman" panose="02020603050405020304" pitchFamily="18" charset="0"/>
              </a:rPr>
              <a:t>đình</a:t>
            </a:r>
            <a:r>
              <a:rPr lang="en-US" altLang="en-US" b="1" dirty="0">
                <a:latin typeface="Times New Roman" panose="02020603050405020304" pitchFamily="18" charset="0"/>
                <a:sym typeface="Times New Roman" panose="02020603050405020304" pitchFamily="18" charset="0"/>
              </a:rPr>
              <a:t> </a:t>
            </a:r>
            <a:r>
              <a:rPr lang="en-US" altLang="en-US" b="1" dirty="0" err="1">
                <a:latin typeface="Times New Roman" panose="02020603050405020304" pitchFamily="18" charset="0"/>
                <a:sym typeface="Times New Roman" panose="02020603050405020304" pitchFamily="18" charset="0"/>
              </a:rPr>
              <a:t>vua</a:t>
            </a:r>
            <a:r>
              <a:rPr lang="en-US" altLang="en-US" b="1" dirty="0">
                <a:latin typeface="Times New Roman" panose="02020603050405020304" pitchFamily="18" charset="0"/>
                <a:sym typeface="Times New Roman" panose="02020603050405020304" pitchFamily="18" charset="0"/>
              </a:rPr>
              <a:t> Lê</a:t>
            </a:r>
            <a:endParaRPr lang="en-US" altLang="en-US" sz="1800" dirty="0">
              <a:latin typeface="Arial" panose="020B0604020202020204" pitchFamily="34" charset="0"/>
            </a:endParaRPr>
          </a:p>
        </p:txBody>
      </p:sp>
      <p:sp>
        <p:nvSpPr>
          <p:cNvPr id="7" name="Rectangle 7">
            <a:extLst>
              <a:ext uri="{FF2B5EF4-FFF2-40B4-BE49-F238E27FC236}">
                <a16:creationId xmlns:a16="http://schemas.microsoft.com/office/drawing/2014/main" id="{E8471066-7169-5CF4-651E-BCCDB6E3DB01}"/>
              </a:ext>
            </a:extLst>
          </p:cNvPr>
          <p:cNvSpPr>
            <a:spLocks noChangeArrowheads="1"/>
          </p:cNvSpPr>
          <p:nvPr/>
        </p:nvSpPr>
        <p:spPr bwMode="auto">
          <a:xfrm>
            <a:off x="7558178" y="5850626"/>
            <a:ext cx="2925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r>
              <a:rPr lang="en-US" altLang="en-US" b="1" dirty="0" err="1">
                <a:latin typeface="Times New Roman" panose="02020603050405020304" pitchFamily="18" charset="0"/>
                <a:sym typeface="Times New Roman" panose="02020603050405020304" pitchFamily="18" charset="0"/>
              </a:rPr>
              <a:t>Phủ</a:t>
            </a:r>
            <a:r>
              <a:rPr lang="en-US" altLang="en-US" b="1" dirty="0">
                <a:latin typeface="Times New Roman" panose="02020603050405020304" pitchFamily="18" charset="0"/>
                <a:sym typeface="Times New Roman" panose="02020603050405020304" pitchFamily="18" charset="0"/>
              </a:rPr>
              <a:t> </a:t>
            </a:r>
            <a:r>
              <a:rPr lang="en-US" altLang="en-US" b="1" dirty="0" err="1">
                <a:latin typeface="Times New Roman" panose="02020603050405020304" pitchFamily="18" charset="0"/>
                <a:sym typeface="Times New Roman" panose="02020603050405020304" pitchFamily="18" charset="0"/>
              </a:rPr>
              <a:t>chúa</a:t>
            </a:r>
            <a:r>
              <a:rPr lang="en-US" altLang="en-US" b="1" dirty="0">
                <a:latin typeface="Times New Roman" panose="02020603050405020304" pitchFamily="18" charset="0"/>
                <a:sym typeface="Times New Roman" panose="02020603050405020304" pitchFamily="18" charset="0"/>
              </a:rPr>
              <a:t> </a:t>
            </a:r>
            <a:r>
              <a:rPr lang="en-US" altLang="en-US" b="1" dirty="0" err="1">
                <a:latin typeface="Times New Roman" panose="02020603050405020304" pitchFamily="18" charset="0"/>
                <a:sym typeface="Times New Roman" panose="02020603050405020304" pitchFamily="18" charset="0"/>
              </a:rPr>
              <a:t>Trịnh</a:t>
            </a:r>
            <a:endParaRPr lang="en-US" altLang="en-US" sz="1800" dirty="0">
              <a:latin typeface="Arial" panose="020B0604020202020204" pitchFamily="34" charset="0"/>
            </a:endParaRPr>
          </a:p>
        </p:txBody>
      </p:sp>
      <p:sp>
        <p:nvSpPr>
          <p:cNvPr id="9" name="TextBox 8">
            <a:extLst>
              <a:ext uri="{FF2B5EF4-FFF2-40B4-BE49-F238E27FC236}">
                <a16:creationId xmlns:a16="http://schemas.microsoft.com/office/drawing/2014/main" id="{AC89E855-537F-CEB0-8681-4AC04F96FD5D}"/>
              </a:ext>
            </a:extLst>
          </p:cNvPr>
          <p:cNvSpPr txBox="1"/>
          <p:nvPr/>
        </p:nvSpPr>
        <p:spPr>
          <a:xfrm>
            <a:off x="459039" y="829959"/>
            <a:ext cx="11696712"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XVIII</a:t>
            </a:r>
          </a:p>
        </p:txBody>
      </p:sp>
      <p:sp>
        <p:nvSpPr>
          <p:cNvPr id="10" name="TextBox 9">
            <a:extLst>
              <a:ext uri="{FF2B5EF4-FFF2-40B4-BE49-F238E27FC236}">
                <a16:creationId xmlns:a16="http://schemas.microsoft.com/office/drawing/2014/main" id="{D2093A46-99A1-1900-47D5-F8339791A493}"/>
              </a:ext>
            </a:extLst>
          </p:cNvPr>
          <p:cNvSpPr txBox="1"/>
          <p:nvPr/>
        </p:nvSpPr>
        <p:spPr>
          <a:xfrm>
            <a:off x="470366" y="1397875"/>
            <a:ext cx="554052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701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25844DC-C924-0C27-EEC6-1AC745036CBE}"/>
              </a:ext>
            </a:extLst>
          </p:cNvPr>
          <p:cNvSpPr/>
          <p:nvPr/>
        </p:nvSpPr>
        <p:spPr>
          <a:xfrm>
            <a:off x="-160421" y="1507958"/>
            <a:ext cx="3737810" cy="35453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endParaRPr lang="en-US" sz="2400" dirty="0">
              <a:latin typeface="Times New Roman" panose="02020603050405020304" pitchFamily="18" charset="0"/>
              <a:cs typeface="Times New Roman" panose="02020603050405020304" pitchFamily="18" charset="0"/>
            </a:endParaRPr>
          </a:p>
        </p:txBody>
      </p:sp>
      <p:pic>
        <p:nvPicPr>
          <p:cNvPr id="4" name="Khát vọng non sông- Chúa Trịnh Giang và việc mua bán quan tước - Video đã phát trên VTV1 - VTV.VN">
            <a:hlinkClick r:id="" action="ppaction://media"/>
            <a:extLst>
              <a:ext uri="{FF2B5EF4-FFF2-40B4-BE49-F238E27FC236}">
                <a16:creationId xmlns:a16="http://schemas.microsoft.com/office/drawing/2014/main" id="{D5328BA9-7EE7-3958-6AC6-F75994C88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8630" y="689809"/>
            <a:ext cx="8662737" cy="5735053"/>
          </a:xfrm>
          <a:prstGeom prst="rect">
            <a:avLst/>
          </a:prstGeom>
        </p:spPr>
      </p:pic>
    </p:spTree>
    <p:extLst>
      <p:ext uri="{BB962C8B-B14F-4D97-AF65-F5344CB8AC3E}">
        <p14:creationId xmlns:p14="http://schemas.microsoft.com/office/powerpoint/2010/main" val="3662370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4616065-3530-4E43-BE21-7ADB2DC6741A}:5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2170</TotalTime>
  <Words>2639</Words>
  <Application>Microsoft Office PowerPoint</Application>
  <PresentationFormat>Widescreen</PresentationFormat>
  <Paragraphs>254</Paragraphs>
  <Slides>43</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Meiryo</vt:lpstr>
      <vt:lpstr>#9Slide03 Aturdida</vt:lpstr>
      <vt:lpstr>Anaheim</vt:lpstr>
      <vt:lpstr>Arial</vt:lpstr>
      <vt:lpstr>Calibri</vt:lpstr>
      <vt:lpstr>Calibri Light</vt:lpstr>
      <vt:lpstr>Roboto</vt:lpstr>
      <vt:lpstr>Symbol</vt:lpstr>
      <vt:lpstr>Times New Roman</vt:lpstr>
      <vt:lpstr>Trebuchet MS</vt:lpstr>
      <vt:lpstr>Wingdings</vt:lpstr>
      <vt:lpstr>Wingdings 3</vt:lpstr>
      <vt:lpstr>Office Theme</vt:lpstr>
      <vt:lpstr>PowerPoint Presentation</vt:lpstr>
      <vt:lpstr>HOẠT ĐỘNG KHỞI ĐỘNG</vt:lpstr>
      <vt:lpstr>Hoàng Công Chất xây dựng căn cứ Thành Bản Phủ ở Điện Biên, có công bảo vệ vùng biên giới giúp nhân dân ổn định cuộc sống</vt:lpstr>
      <vt:lpstr>Di tích Thành Bản Phủ là di sản văn hóa qúy báu, là niềm tự hào của cả nước nói chung và của nhân dân các dân tộc tỉnh Điện Biên nói riêng</vt:lpstr>
      <vt:lpstr>TIẾT 14: BÀI 7 </vt:lpstr>
      <vt:lpstr>PowerPoint Presentation</vt:lpstr>
      <vt:lpstr>PowerPoint Presentation</vt:lpstr>
      <vt:lpstr>PowerPoint Presentation</vt:lpstr>
      <vt:lpstr>PowerPoint Presentation</vt:lpstr>
      <vt:lpstr>PowerPoint Presentation</vt:lpstr>
      <vt:lpstr>PowerPoint Presentation</vt:lpstr>
      <vt:lpstr>     Nhà sử học Phan Huy Chú viết: “Vì trưng thu quá mức dân kiệt cả vật lực mà không thể nộp đủ đến nỗi trở thành bần cùng mà bỏ cả nghề nghiệp. Có người vì thuế sơn mà chặt cây sơn, vì thuế vải lụa mà phá khung cửi, vì thu cá tôm mà xé chài lưới…”           (Lịch triều hiến chương loại chí)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phiếu bài tập:</vt:lpstr>
      <vt:lpstr>Bảng niên biểu các cuộc khởi nghĩa nông dân Đàng Ngoài: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Ad</cp:lastModifiedBy>
  <cp:revision>83</cp:revision>
  <cp:lastPrinted>2023-10-20T08:29:46Z</cp:lastPrinted>
  <dcterms:created xsi:type="dcterms:W3CDTF">2023-05-13T15:05:09Z</dcterms:created>
  <dcterms:modified xsi:type="dcterms:W3CDTF">2025-10-11T14:45:02Z</dcterms:modified>
</cp:coreProperties>
</file>