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7" r:id="rId2"/>
  </p:sldMasterIdLst>
  <p:notesMasterIdLst>
    <p:notesMasterId r:id="rId30"/>
  </p:notesMasterIdLst>
  <p:sldIdLst>
    <p:sldId id="257" r:id="rId3"/>
    <p:sldId id="1514" r:id="rId4"/>
    <p:sldId id="1528" r:id="rId5"/>
    <p:sldId id="1529" r:id="rId6"/>
    <p:sldId id="256" r:id="rId7"/>
    <p:sldId id="1178" r:id="rId8"/>
    <p:sldId id="413" r:id="rId9"/>
    <p:sldId id="1516" r:id="rId10"/>
    <p:sldId id="1535" r:id="rId11"/>
    <p:sldId id="1527" r:id="rId12"/>
    <p:sldId id="1534" r:id="rId13"/>
    <p:sldId id="340" r:id="rId14"/>
    <p:sldId id="1531" r:id="rId15"/>
    <p:sldId id="1518" r:id="rId16"/>
    <p:sldId id="317" r:id="rId17"/>
    <p:sldId id="266" r:id="rId18"/>
    <p:sldId id="319" r:id="rId19"/>
    <p:sldId id="323" r:id="rId20"/>
    <p:sldId id="1536" r:id="rId21"/>
    <p:sldId id="1520" r:id="rId22"/>
    <p:sldId id="1521" r:id="rId23"/>
    <p:sldId id="1526" r:id="rId24"/>
    <p:sldId id="344" r:id="rId25"/>
    <p:sldId id="1412" r:id="rId26"/>
    <p:sldId id="1533" r:id="rId27"/>
    <p:sldId id="329" r:id="rId28"/>
    <p:sldId id="299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99FFCC"/>
    <a:srgbClr val="80BA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39" autoAdjust="0"/>
    <p:restoredTop sz="94660"/>
  </p:normalViewPr>
  <p:slideViewPr>
    <p:cSldViewPr snapToGrid="0">
      <p:cViewPr varScale="1">
        <p:scale>
          <a:sx n="65" d="100"/>
          <a:sy n="65" d="100"/>
        </p:scale>
        <p:origin x="9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A97FA1-C631-4777-B7CF-22C654681152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BBCFA7-28E8-45B8-A6C7-4547EA243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220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ẤN VÀO MÔC THỜI GIAN NÓ SẼ RA TÊN TRIỀU ĐẠI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BBCFA7-28E8-45B8-A6C7-4547EA2438F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533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BBCFA7-28E8-45B8-A6C7-4547EA2438F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7615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Dấu vết còn lại của thành nhà Mạc ở Lạng Sơn gợi lại cho chúng ta một giai đoạn đầy biến động của lịch sử dân tộc - được bắt đầu với sự xuất hiện của Vương triều Mạc.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BBCFA7-28E8-45B8-A6C7-4547EA2438F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4209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Bấm vào 1234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A8C3ED-6FD4-4C0A-929B-DE38B73DC21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91763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014C58-F077-4946-992F-7E0334E54F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Bấm vào 1234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A8C3ED-6FD4-4C0A-929B-DE38B73DC21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3261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37FF0D-3108-4406-A6C2-4DB64F8245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12140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0C4F9-5EE7-47B7-B965-368EB53A43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7700" y="1181099"/>
            <a:ext cx="6864724" cy="3581399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A4A1F1-374F-4FC8-89F7-83065EA4F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7700" y="5075227"/>
            <a:ext cx="6864724" cy="868374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B5CB5F-AE9B-4C02-B16F-C462CAFC1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14B1CC-830B-4695-B174-D9E9100A8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DCD43F-E516-4123-A6D8-DB72C3CC5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910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8C0AF-44D0-4830-AF13-49B8522BE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1B4D8C-6045-47B3-9A0C-F2215A904C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19A9F1-F398-416A-A8C0-0A36D838D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37F801-C9FB-4A34-8386-BA9FBACCB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E05176-F6E9-4997-8355-74F2A4560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274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EBC807-13E1-4F3F-83FA-FD9BD24F3B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986520" y="647699"/>
            <a:ext cx="2291080" cy="52959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7E2EAA-155E-482E-A2B8-547653B253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52371" y="647699"/>
            <a:ext cx="8120789" cy="52959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4A4BDC-BDD0-417D-AF7C-516EE556D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F663EC-23F9-4202-80F3-F8E550884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C8402D-7367-485B-AEA6-5AB2B8209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8256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10/2/2025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5743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283585" y="252606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2400" dirty="0">
              <a:latin typeface="Yeseva One" panose="00000500000000000000" charset="0"/>
              <a:ea typeface="Yeseva One" panose="0000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688049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13518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49893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8682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63914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09429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731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FF197-4D72-4945-8068-57D52018E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81FA8-039D-4BAF-8AAB-7B6616AFEE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27357F-46A1-493A-A5E4-1D7FAE5B9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7277BC-26F9-4B14-A2DC-C7575C5A6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7BC3FF-EE25-45FB-A7A8-AAA522F70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0162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0203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39600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D341B595-366B-43E2-A22E-EA6A78C03F06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29175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13931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932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596BE-9AF9-4E97-9204-5B672D797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362200"/>
            <a:ext cx="7696200" cy="2400300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EDF98A-E8AE-4443-9A8C-CB35DEB2CE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1200" y="5067300"/>
            <a:ext cx="7696200" cy="8763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B7114B-35CB-40C5-BCC8-C5039524F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1AA324-982E-42C4-8002-5F236877C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401596-9353-4C1A-972E-6522F2B42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097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F0BC9-7469-437A-B92B-0A2627E4B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B7D887-595C-4649-AF8E-E78307000D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825625"/>
            <a:ext cx="49911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9FE29C-ED37-4DD9-949F-0024342619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8400" y="1825625"/>
            <a:ext cx="5029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F6AA34-8CC0-4E5B-8396-0AC756331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DF7398-73FE-4D27-AFF9-91BEBFED3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700880-10EE-4115-8BBB-13DDF270D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554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F3C9B-D20D-43FA-BA18-D50F86A91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647699"/>
            <a:ext cx="10625229" cy="11506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52F00A-F4EE-40FC-9325-373840422D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5863" y="1879599"/>
            <a:ext cx="5157787" cy="675641"/>
          </a:xfrm>
        </p:spPr>
        <p:txBody>
          <a:bodyPr anchor="b">
            <a:no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75DD90-A306-4A8B-A54C-8033B7F7F0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5863" y="2560955"/>
            <a:ext cx="5157787" cy="36493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40E0AA-F8F8-4862-B27B-50FAF2F34D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4412" y="1879599"/>
            <a:ext cx="5183188" cy="675641"/>
          </a:xfrm>
        </p:spPr>
        <p:txBody>
          <a:bodyPr anchor="b">
            <a:no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FEBDD6-EDA1-4CE7-9DDC-9D977E12DD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4412" y="2560955"/>
            <a:ext cx="5183188" cy="36493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044487-D350-4434-A5C7-A96942FFC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89DC43-E591-42BF-82EE-E4887E4BC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8CD421-2D00-41DD-A393-4739E389D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896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39A8B-0FAF-431C-9657-9003FA037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BBA2A1-331D-40F8-867B-CE1501136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0995C1-5121-47B6-AC6D-F60C0FF66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DBE022-9B54-431C-80D5-5D8F2AFCB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835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15B6E5-6347-41F6-85FC-3BF3652D1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6A93F6-45F8-4453-B5DC-B2F3D5D0B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E364E1-213B-4AF0-80D7-8101EFD5E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596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90B5D-E76D-4797-AD77-15625D675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2" y="647700"/>
            <a:ext cx="4119654" cy="1714500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44D8D-C9CF-43B2-905D-2368B17A53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0188" y="914400"/>
            <a:ext cx="5737412" cy="50291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B4BF0C-D14C-46D7-ACDD-1885DDD883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2372" y="2697479"/>
            <a:ext cx="4119654" cy="324611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FD7D8D-72E7-4ABD-BB87-80BB49003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D9C1CE-C8CE-4364-A021-ADC2D6472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E6FA33-09EF-495A-853E-63750CA37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382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F023E-952E-40DF-A101-74D22789D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2" y="647700"/>
            <a:ext cx="4119654" cy="1714500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1E98DD-BF5D-4CCA-8C66-F2A6CE1127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486400" y="914400"/>
            <a:ext cx="5791200" cy="50291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EC22A6-F2C2-4A88-BEE5-2D6CEB520E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2372" y="2697480"/>
            <a:ext cx="4119654" cy="317150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A1F755-C7AF-4C50-8CA8-828612A76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B595-366B-43E2-A22E-EA6A78C03F06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EDE175-E818-477C-A3F6-7DD65C126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D0B8E3-DB91-440B-818F-71E4248BB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070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5EB7D6-B8CB-49E3-874F-2255BEE82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371" y="647700"/>
            <a:ext cx="10625229" cy="11470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EEAC5-A8AB-4FE8-A270-D70F7DED4A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2371" y="2095500"/>
            <a:ext cx="10620855" cy="3848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B6506C-52BF-4C05-AD31-7C08B80151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2371" y="6332538"/>
            <a:ext cx="30064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spc="100" baseline="0">
                <a:solidFill>
                  <a:schemeClr val="tx1"/>
                </a:solidFill>
              </a:defRPr>
            </a:lvl1pPr>
          </a:lstStyle>
          <a:p>
            <a:fld id="{D341B595-366B-43E2-A22E-EA6A78C03F06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534630-6C67-4A40-A499-CB025B2438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34169" y="6332538"/>
            <a:ext cx="35054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spc="10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64E14B-0EE8-4015-809C-DD36B5459B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4747" y="6332538"/>
            <a:ext cx="5398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spc="100" baseline="0">
                <a:solidFill>
                  <a:schemeClr val="tx1"/>
                </a:solidFill>
              </a:defRPr>
            </a:lvl1pPr>
          </a:lstStyle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866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3600" kern="1200" cap="all" spc="300" baseline="0">
          <a:solidFill>
            <a:srgbClr val="FFFFFF"/>
          </a:solidFill>
          <a:highlight>
            <a:srgbClr val="000000"/>
          </a:highligh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SzPct val="7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SzPct val="7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SzPct val="7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SzPct val="7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SzPct val="7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41B595-366B-43E2-A22E-EA6A78C03F06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4BA915EE-10CB-4CF1-8569-6154455DA573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0734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gif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audio" Target="../media/audio2.wav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CB4479-0672-5939-E1D9-5B74C82F11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51" b="29796"/>
          <a:stretch/>
        </p:blipFill>
        <p:spPr>
          <a:xfrm>
            <a:off x="20" y="10"/>
            <a:ext cx="12191979" cy="6210290"/>
          </a:xfrm>
          <a:prstGeom prst="rect">
            <a:avLst/>
          </a:prstGeom>
          <a:noFill/>
        </p:spPr>
      </p:pic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52D1A14D-6DA5-4E77-8638-7CE8A72B14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2371" y="6332538"/>
            <a:ext cx="3006492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11246D0-5331-4C18-888C-A98DB9E1DE3F}" type="datetime1">
              <a:rPr lang="en-US" smtClean="0"/>
              <a:pPr>
                <a:spcAft>
                  <a:spcPts val="600"/>
                </a:spcAft>
              </a:pPr>
              <a:t>10/2/2025</a:t>
            </a:fld>
            <a:endParaRPr lang="en-US" dirty="0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8BDA5040-0983-45D9-B231-3FD27BE4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34169" y="6332538"/>
            <a:ext cx="350545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Sample Footer Text</a:t>
            </a:r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9C8F7B15-9F74-430B-BB33-09DD1CF75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4747" y="6332538"/>
            <a:ext cx="53980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47D96FC-5A82-4FDC-A8BF-FC62A38B7CC6}" type="slidenum">
              <a:rPr lang="en-US" smtClean="0"/>
              <a:pPr>
                <a:spcAft>
                  <a:spcPts val="600"/>
                </a:spcAft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1816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34">
            <a:extLst>
              <a:ext uri="{FF2B5EF4-FFF2-40B4-BE49-F238E27FC236}">
                <a16:creationId xmlns:a16="http://schemas.microsoft.com/office/drawing/2014/main" id="{F8CC4399-CEF3-BCD8-DB99-8CFE84BC390B}"/>
              </a:ext>
            </a:extLst>
          </p:cNvPr>
          <p:cNvSpPr/>
          <p:nvPr/>
        </p:nvSpPr>
        <p:spPr>
          <a:xfrm>
            <a:off x="-193964" y="907074"/>
            <a:ext cx="50728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B4803947-4943-5BA0-6702-82813A8D8B72}"/>
              </a:ext>
            </a:extLst>
          </p:cNvPr>
          <p:cNvSpPr/>
          <p:nvPr/>
        </p:nvSpPr>
        <p:spPr>
          <a:xfrm>
            <a:off x="-22025" y="854032"/>
            <a:ext cx="11890400" cy="5043852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B240475-5B53-FAD2-35E1-8787C65F97F1}"/>
              </a:ext>
            </a:extLst>
          </p:cNvPr>
          <p:cNvSpPr/>
          <p:nvPr/>
        </p:nvSpPr>
        <p:spPr>
          <a:xfrm>
            <a:off x="116375" y="2489641"/>
            <a:ext cx="2576946" cy="187871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 thế kỉ XVI, nhà Lê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thoái</a:t>
            </a:r>
            <a:r>
              <a:rPr lang="vi-VN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CC7EA19-55D8-89E7-4082-E4D2E0EA8659}"/>
              </a:ext>
            </a:extLst>
          </p:cNvPr>
          <p:cNvSpPr/>
          <p:nvPr/>
        </p:nvSpPr>
        <p:spPr>
          <a:xfrm>
            <a:off x="2890329" y="2463120"/>
            <a:ext cx="2644321" cy="187871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phe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phái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028B5EA-FB30-D4EA-5944-4BFB79AA151A}"/>
              </a:ext>
            </a:extLst>
          </p:cNvPr>
          <p:cNvSpPr/>
          <p:nvPr/>
        </p:nvSpPr>
        <p:spPr>
          <a:xfrm>
            <a:off x="5842639" y="2436599"/>
            <a:ext cx="2382982" cy="187871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nghĩa nông dân nổ ra ở nhiều nơi.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7A60B9-BFD8-D188-6F62-82D467F41EF8}"/>
              </a:ext>
            </a:extLst>
          </p:cNvPr>
          <p:cNvSpPr/>
          <p:nvPr/>
        </p:nvSpPr>
        <p:spPr>
          <a:xfrm>
            <a:off x="8466790" y="2436598"/>
            <a:ext cx="2382982" cy="187871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thâu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5E0D1D-DFD3-37A3-6992-91EE5DE3078A}"/>
              </a:ext>
            </a:extLst>
          </p:cNvPr>
          <p:cNvSpPr txBox="1"/>
          <p:nvPr/>
        </p:nvSpPr>
        <p:spPr>
          <a:xfrm>
            <a:off x="2961058" y="4922594"/>
            <a:ext cx="6192982" cy="107721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 Năm 1527, Mạc Đăng Dung ép vua Lê nhường ngôi, lập ra nhà Mạc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6B82A1-29FD-7EF5-2A5A-3C8BDD58E9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101" y="4604013"/>
            <a:ext cx="2465494" cy="2253987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B105F9D6-759C-419C-A406-4D29C1C83D4E}"/>
              </a:ext>
            </a:extLst>
          </p:cNvPr>
          <p:cNvSpPr txBox="1">
            <a:spLocks/>
          </p:cNvSpPr>
          <p:nvPr/>
        </p:nvSpPr>
        <p:spPr>
          <a:xfrm>
            <a:off x="0" y="59721"/>
            <a:ext cx="12191999" cy="84735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7: BÀI 4.</a:t>
            </a:r>
            <a:b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XUNG ĐỘT NAM – BẮC TRIỀU VÀ  TRỊNH – NGUYỄN</a:t>
            </a:r>
            <a:endParaRPr lang="en-US" sz="2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225266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imag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48044" y="54772"/>
            <a:ext cx="3645123" cy="3802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08270BFE-06C4-5B12-D15D-C03119360BC6}"/>
              </a:ext>
            </a:extLst>
          </p:cNvPr>
          <p:cNvSpPr/>
          <p:nvPr/>
        </p:nvSpPr>
        <p:spPr>
          <a:xfrm>
            <a:off x="7807880" y="5090395"/>
            <a:ext cx="4290646" cy="1420735"/>
          </a:xfrm>
          <a:prstGeom prst="wedgeRoundRectCallout">
            <a:avLst>
              <a:gd name="adj1" fmla="val -37701"/>
              <a:gd name="adj2" fmla="val -222463"/>
              <a:gd name="adj3" fmla="val 1666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654861-3030-0551-6FE1-7F730695AF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942" y="219850"/>
            <a:ext cx="7779287" cy="28153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B7FC9C-81AD-1832-3410-DDA945CD55BE}"/>
              </a:ext>
            </a:extLst>
          </p:cNvPr>
          <p:cNvSpPr txBox="1"/>
          <p:nvPr/>
        </p:nvSpPr>
        <p:spPr>
          <a:xfrm>
            <a:off x="184484" y="3263839"/>
            <a:ext cx="7623396" cy="267765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400" dirty="0"/>
              <a:t>"</a:t>
            </a:r>
            <a:r>
              <a:rPr lang="vi-VN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 lực của Đăng Dung ngày càng nhiều, công danh ngày càng thịnh, triều đinh ai cũng phục" </a:t>
            </a:r>
            <a:r>
              <a:rPr lang="vi-VN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(Lê Quý Đôn, Đại Việt thông sử, NXB KHXH, 1978, tr. 36) "</a:t>
            </a:r>
            <a:r>
              <a:rPr lang="vi-VN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Đăng Dung uy quyền ngày một lớn, lòng người đều hướng theo</a:t>
            </a:r>
            <a:r>
              <a:rPr lang="vi-VN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.“</a:t>
            </a: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(Ngô Sỹ Liên, Đại Việt sử ký toàn thư, Tập III, NXB KHXH, 1993, tr. 96 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4836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345442" y="612009"/>
            <a:ext cx="5304692" cy="2246769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Mạc Đăng Dung (1483 - 154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cháu 7 đời của trạng nguyên </a:t>
            </a:r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 Đĩnh Chi </a:t>
            </a:r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Trần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 là người làng Cổ Trai, huyện Nghi Dương (nay 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là tỉnh </a:t>
            </a:r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Hải Phòng).  </a:t>
            </a:r>
          </a:p>
        </p:txBody>
      </p:sp>
      <p:pic>
        <p:nvPicPr>
          <p:cNvPr id="1026" name="Picture 2" descr="D:\imag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1866" y="263770"/>
            <a:ext cx="5554134" cy="6066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B52389A-07AC-3A79-5DE1-DF6FB8F56F5C}"/>
              </a:ext>
            </a:extLst>
          </p:cNvPr>
          <p:cNvSpPr txBox="1"/>
          <p:nvPr/>
        </p:nvSpPr>
        <p:spPr>
          <a:xfrm>
            <a:off x="6345442" y="3806718"/>
            <a:ext cx="5304692" cy="138499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hế lực của Mạc Đăng Dung được quan lại tri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ề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 đình nể phục, ủng hộ, lòng người đều hướng theo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3A603C0-0C58-9A93-BB47-8D63994945B2}"/>
              </a:ext>
            </a:extLst>
          </p:cNvPr>
          <p:cNvSpPr txBox="1"/>
          <p:nvPr/>
        </p:nvSpPr>
        <p:spPr>
          <a:xfrm>
            <a:off x="817418" y="341898"/>
            <a:ext cx="1087581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hững điểm giống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nhau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quá trình thâu tóm quyền lực và phế truất ngôi vua của Hồ Quý Ly và Mạc Đăng Dung. 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B975755D-83F9-E0CA-55EF-989303F3F3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7053899"/>
              </p:ext>
            </p:extLst>
          </p:nvPr>
        </p:nvGraphicFramePr>
        <p:xfrm>
          <a:off x="658089" y="1419116"/>
          <a:ext cx="11194473" cy="5151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5947">
                  <a:extLst>
                    <a:ext uri="{9D8B030D-6E8A-4147-A177-3AD203B41FA5}">
                      <a16:colId xmlns:a16="http://schemas.microsoft.com/office/drawing/2014/main" val="2963266203"/>
                    </a:ext>
                  </a:extLst>
                </a:gridCol>
                <a:gridCol w="4392394">
                  <a:extLst>
                    <a:ext uri="{9D8B030D-6E8A-4147-A177-3AD203B41FA5}">
                      <a16:colId xmlns:a16="http://schemas.microsoft.com/office/drawing/2014/main" val="1305314807"/>
                    </a:ext>
                  </a:extLst>
                </a:gridCol>
                <a:gridCol w="4606132">
                  <a:extLst>
                    <a:ext uri="{9D8B030D-6E8A-4147-A177-3AD203B41FA5}">
                      <a16:colId xmlns:a16="http://schemas.microsoft.com/office/drawing/2014/main" val="36366432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</a:t>
                      </a:r>
                      <a:r>
                        <a:rPr lang="en-US" sz="32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Quý</a:t>
                      </a:r>
                      <a:r>
                        <a:rPr lang="en-US" sz="32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Mạc</a:t>
                      </a:r>
                      <a:r>
                        <a:rPr lang="en-US" sz="32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Đăng</a:t>
                      </a:r>
                      <a:r>
                        <a:rPr lang="en-US" sz="32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39438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Thâu</a:t>
                      </a:r>
                      <a:r>
                        <a:rPr lang="en-US" sz="32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tóm</a:t>
                      </a:r>
                      <a:r>
                        <a:rPr lang="en-US" sz="32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quyền</a:t>
                      </a:r>
                      <a:r>
                        <a:rPr lang="en-US" sz="32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lực</a:t>
                      </a:r>
                      <a:endParaRPr lang="en-US" sz="32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32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32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65262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32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en-US" sz="32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vương</a:t>
                      </a:r>
                      <a:r>
                        <a:rPr lang="en-US" sz="32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triều</a:t>
                      </a:r>
                      <a:endParaRPr lang="en-US" sz="32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32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32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4520792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FD96DD1A-A2A2-1029-281B-A2253696D822}"/>
              </a:ext>
            </a:extLst>
          </p:cNvPr>
          <p:cNvSpPr txBox="1"/>
          <p:nvPr/>
        </p:nvSpPr>
        <p:spPr>
          <a:xfrm>
            <a:off x="2909455" y="1995055"/>
            <a:ext cx="42949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Hồ Quý Ly nhờ mối quan hệ khăng khít với các vua Trần. Ông có hai người cô là vợ vua Trần Minh Tông,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C7BC28-1CF2-D560-9257-50AD42AA84CF}"/>
              </a:ext>
            </a:extLst>
          </p:cNvPr>
          <p:cNvSpPr txBox="1"/>
          <p:nvPr/>
        </p:nvSpPr>
        <p:spPr>
          <a:xfrm>
            <a:off x="2909455" y="4386876"/>
            <a:ext cx="399010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1400,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572BC8-9ADB-40DC-E61E-1D99AE99D020}"/>
              </a:ext>
            </a:extLst>
          </p:cNvPr>
          <p:cNvSpPr txBox="1"/>
          <p:nvPr/>
        </p:nvSpPr>
        <p:spPr>
          <a:xfrm>
            <a:off x="7398327" y="1995055"/>
            <a:ext cx="42949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Mạc Đăng Dung đi lên bằng con đường võ nghiệp, được xung vào đội Túc vệ hầu vua.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CFBB01-5A0E-172E-F39A-94282DE2BD48}"/>
              </a:ext>
            </a:extLst>
          </p:cNvPr>
          <p:cNvSpPr txBox="1"/>
          <p:nvPr/>
        </p:nvSpPr>
        <p:spPr>
          <a:xfrm>
            <a:off x="7398327" y="4188678"/>
            <a:ext cx="42949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Năm 1527, Mạc Đăng Dung phế truất vua Lê Cung Hoàng, lật đổ triều Lê sơ, lên ngôi vua, lập ra nhà Mạc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156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2FE3027F-3B56-EDBB-DF72-9EB9F9BFD356}"/>
              </a:ext>
            </a:extLst>
          </p:cNvPr>
          <p:cNvSpPr/>
          <p:nvPr/>
        </p:nvSpPr>
        <p:spPr>
          <a:xfrm>
            <a:off x="477667" y="3098288"/>
            <a:ext cx="4317214" cy="2878112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–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7E9B85-FD5A-FF8F-A0B8-AD4DE690C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0013" y="1416799"/>
            <a:ext cx="4743069" cy="534700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矩形 34">
            <a:extLst>
              <a:ext uri="{FF2B5EF4-FFF2-40B4-BE49-F238E27FC236}">
                <a16:creationId xmlns:a16="http://schemas.microsoft.com/office/drawing/2014/main" id="{137D367A-5A4D-51C2-3635-BCBA59A1E837}"/>
              </a:ext>
            </a:extLst>
          </p:cNvPr>
          <p:cNvSpPr/>
          <p:nvPr/>
        </p:nvSpPr>
        <p:spPr>
          <a:xfrm>
            <a:off x="-207425" y="881600"/>
            <a:ext cx="100046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–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Nguyễn</a:t>
            </a:r>
          </a:p>
        </p:txBody>
      </p:sp>
      <p:sp>
        <p:nvSpPr>
          <p:cNvPr id="6" name="矩形 34">
            <a:extLst>
              <a:ext uri="{FF2B5EF4-FFF2-40B4-BE49-F238E27FC236}">
                <a16:creationId xmlns:a16="http://schemas.microsoft.com/office/drawing/2014/main" id="{68E4674C-0D75-75ED-588D-70072AF6D9E9}"/>
              </a:ext>
            </a:extLst>
          </p:cNvPr>
          <p:cNvSpPr/>
          <p:nvPr/>
        </p:nvSpPr>
        <p:spPr>
          <a:xfrm>
            <a:off x="254718" y="1483369"/>
            <a:ext cx="50728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–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748761A-E375-10C8-9846-15395FADB00B}"/>
              </a:ext>
            </a:extLst>
          </p:cNvPr>
          <p:cNvSpPr txBox="1">
            <a:spLocks/>
          </p:cNvSpPr>
          <p:nvPr/>
        </p:nvSpPr>
        <p:spPr>
          <a:xfrm>
            <a:off x="0" y="59721"/>
            <a:ext cx="12191999" cy="84735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7: BÀI 4.</a:t>
            </a:r>
            <a:b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XUNG ĐỘT NAM – BẮC TRIỀU VÀ  TRỊNH – NGUYỄN</a:t>
            </a:r>
            <a:endParaRPr lang="en-US" sz="2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矩形 34">
            <a:extLst>
              <a:ext uri="{FF2B5EF4-FFF2-40B4-BE49-F238E27FC236}">
                <a16:creationId xmlns:a16="http://schemas.microsoft.com/office/drawing/2014/main" id="{594C678E-C324-B37C-CF85-E38DD0E1E1CE}"/>
              </a:ext>
            </a:extLst>
          </p:cNvPr>
          <p:cNvSpPr/>
          <p:nvPr/>
        </p:nvSpPr>
        <p:spPr>
          <a:xfrm>
            <a:off x="0" y="2085138"/>
            <a:ext cx="50728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bùng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232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bt_nt_500_02.jpg">
            <a:extLst>
              <a:ext uri="{FF2B5EF4-FFF2-40B4-BE49-F238E27FC236}">
                <a16:creationId xmlns:a16="http://schemas.microsoft.com/office/drawing/2014/main" id="{8F792FCD-D191-5A7E-1B01-177A42D86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358" y="1728953"/>
            <a:ext cx="6594169" cy="4900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B5353EBF-0C4F-0A00-05A1-97323C3F26B6}"/>
              </a:ext>
            </a:extLst>
          </p:cNvPr>
          <p:cNvSpPr/>
          <p:nvPr/>
        </p:nvSpPr>
        <p:spPr>
          <a:xfrm>
            <a:off x="6364947" y="2119315"/>
            <a:ext cx="2895600" cy="935038"/>
          </a:xfrm>
          <a:prstGeom prst="wedgeRoundRectCallout">
            <a:avLst>
              <a:gd name="adj1" fmla="val 54432"/>
              <a:gd name="adj2" fmla="val 174016"/>
              <a:gd name="adj3" fmla="val 16667"/>
            </a:avLst>
          </a:prstGeom>
          <a:blipFill>
            <a:blip r:embed="rId3" cstate="print"/>
            <a:tile tx="0" ty="0" sx="100000" sy="100000" flip="none" algn="tl"/>
          </a:blip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BẮC TRIỀU</a:t>
            </a:r>
          </a:p>
          <a:p>
            <a:pPr algn="ctr" eaLnBrk="1" hangingPunct="1">
              <a:defRPr/>
            </a:pPr>
            <a:r>
              <a:rPr lang="en-US" sz="2000" b="1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(</a:t>
            </a:r>
            <a:r>
              <a:rPr lang="en-US" sz="2000" b="1" dirty="0" err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nhà</a:t>
            </a:r>
            <a:r>
              <a:rPr lang="en-US" sz="2000" b="1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Mạc</a:t>
            </a:r>
            <a:r>
              <a:rPr lang="en-US" sz="2000" b="1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)</a:t>
            </a:r>
          </a:p>
          <a:p>
            <a:pPr algn="ctr" eaLnBrk="1" hangingPunct="1">
              <a:defRPr/>
            </a:pPr>
            <a:r>
              <a:rPr lang="en-US" sz="2000" b="1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1527 </a:t>
            </a: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448AA153-94A8-1574-8A39-0F6337F98D0C}"/>
              </a:ext>
            </a:extLst>
          </p:cNvPr>
          <p:cNvSpPr/>
          <p:nvPr/>
        </p:nvSpPr>
        <p:spPr>
          <a:xfrm>
            <a:off x="9606951" y="5543161"/>
            <a:ext cx="2209800" cy="857250"/>
          </a:xfrm>
          <a:prstGeom prst="wedgeRoundRectCallout">
            <a:avLst>
              <a:gd name="adj1" fmla="val -68283"/>
              <a:gd name="adj2" fmla="val -90745"/>
              <a:gd name="adj3" fmla="val 16667"/>
            </a:avLst>
          </a:prstGeom>
          <a:blipFill>
            <a:blip r:embed="rId4" cstate="print"/>
            <a:tile tx="0" ty="0" sx="100000" sy="100000" flip="none" algn="tl"/>
          </a:blip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NAM TRIỀU</a:t>
            </a:r>
          </a:p>
          <a:p>
            <a:pPr algn="ctr" eaLnBrk="1" hangingPunct="1">
              <a:defRPr/>
            </a:pPr>
            <a:r>
              <a:rPr lang="en-US" sz="2000" b="1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(</a:t>
            </a:r>
            <a:r>
              <a:rPr lang="en-US" sz="2000" b="1" dirty="0" err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nhà</a:t>
            </a:r>
            <a:r>
              <a:rPr lang="en-US" sz="2000" b="1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Lê</a:t>
            </a:r>
            <a:r>
              <a:rPr lang="en-US" sz="2000" b="1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)</a:t>
            </a:r>
          </a:p>
          <a:p>
            <a:pPr algn="ctr" eaLnBrk="1" hangingPunct="1">
              <a:defRPr/>
            </a:pPr>
            <a:r>
              <a:rPr lang="en-US" sz="2000" b="1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1533</a:t>
            </a:r>
          </a:p>
        </p:txBody>
      </p:sp>
      <p:pic>
        <p:nvPicPr>
          <p:cNvPr id="7" name="Picture 6" descr="E:\HINH ANH\Hinh Dong (animation)\mui ten+Button\QUASBUTN.GIF">
            <a:extLst>
              <a:ext uri="{FF2B5EF4-FFF2-40B4-BE49-F238E27FC236}">
                <a16:creationId xmlns:a16="http://schemas.microsoft.com/office/drawing/2014/main" id="{AEB2C962-2B6E-E14F-97D0-F7DF0BF962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0547" y="4105170"/>
            <a:ext cx="259796" cy="259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E:\HINH ANH\Hinh Dong (animation)\mui ten+Button\QUASBUTN.GIF">
            <a:extLst>
              <a:ext uri="{FF2B5EF4-FFF2-40B4-BE49-F238E27FC236}">
                <a16:creationId xmlns:a16="http://schemas.microsoft.com/office/drawing/2014/main" id="{9BE96106-C99B-4FC8-61F9-1BE67BA2F37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7545" y="5141553"/>
            <a:ext cx="3429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41B4BF8-843E-F8F7-1B49-B0AB6EBF5668}"/>
              </a:ext>
            </a:extLst>
          </p:cNvPr>
          <p:cNvSpPr txBox="1"/>
          <p:nvPr/>
        </p:nvSpPr>
        <p:spPr>
          <a:xfrm>
            <a:off x="441101" y="2608408"/>
            <a:ext cx="486436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Không chấp nhận chính quyền của họ Mạc, một số quan lại cũ của nhà Lê, đứng đầu là Nguyễn Kim đã họp quân, nêu danh nghĩa </a:t>
            </a:r>
            <a:r>
              <a:rPr lang="vi-VN" sz="24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“Phù Lê diệt Mạc”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nổi dậy ở vùng Thanh Hóa.</a:t>
            </a:r>
          </a:p>
          <a:p>
            <a:pPr algn="just"/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Thành lập một nhà nước mới gọi là </a:t>
            </a:r>
            <a:r>
              <a:rPr lang="vi-VN" sz="24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Nam triều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để đối lập với họ Mạc ở Thăng Long - </a:t>
            </a:r>
            <a:r>
              <a:rPr lang="vi-VN" sz="24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Bắc triều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矩形 34">
            <a:extLst>
              <a:ext uri="{FF2B5EF4-FFF2-40B4-BE49-F238E27FC236}">
                <a16:creationId xmlns:a16="http://schemas.microsoft.com/office/drawing/2014/main" id="{C9D359C2-A920-68E7-AB84-E3F3E359F400}"/>
              </a:ext>
            </a:extLst>
          </p:cNvPr>
          <p:cNvSpPr/>
          <p:nvPr/>
        </p:nvSpPr>
        <p:spPr>
          <a:xfrm>
            <a:off x="-207425" y="881600"/>
            <a:ext cx="100046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–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Nguyễn</a:t>
            </a:r>
          </a:p>
        </p:txBody>
      </p:sp>
      <p:sp>
        <p:nvSpPr>
          <p:cNvPr id="10" name="矩形 34">
            <a:extLst>
              <a:ext uri="{FF2B5EF4-FFF2-40B4-BE49-F238E27FC236}">
                <a16:creationId xmlns:a16="http://schemas.microsoft.com/office/drawing/2014/main" id="{DB93460F-7DB8-6716-871B-A5C8FEDCBCCD}"/>
              </a:ext>
            </a:extLst>
          </p:cNvPr>
          <p:cNvSpPr/>
          <p:nvPr/>
        </p:nvSpPr>
        <p:spPr>
          <a:xfrm>
            <a:off x="259829" y="1404820"/>
            <a:ext cx="50728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–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9175C030-2892-2B9B-5FA7-BC0181EFFA2F}"/>
              </a:ext>
            </a:extLst>
          </p:cNvPr>
          <p:cNvSpPr txBox="1">
            <a:spLocks/>
          </p:cNvSpPr>
          <p:nvPr/>
        </p:nvSpPr>
        <p:spPr>
          <a:xfrm>
            <a:off x="0" y="59721"/>
            <a:ext cx="12191999" cy="84735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7: BÀI 4.</a:t>
            </a:r>
            <a:b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XUNG ĐỘT NAM – BẮC TRIỀU VÀ  TRỊNH – NGUYỄN</a:t>
            </a:r>
            <a:endParaRPr lang="en-US" sz="2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矩形 34">
            <a:extLst>
              <a:ext uri="{FF2B5EF4-FFF2-40B4-BE49-F238E27FC236}">
                <a16:creationId xmlns:a16="http://schemas.microsoft.com/office/drawing/2014/main" id="{14C53F5B-C7B0-7D56-97FE-5B2E10C1A3B8}"/>
              </a:ext>
            </a:extLst>
          </p:cNvPr>
          <p:cNvSpPr/>
          <p:nvPr/>
        </p:nvSpPr>
        <p:spPr>
          <a:xfrm>
            <a:off x="0" y="1965089"/>
            <a:ext cx="50728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bùng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Freeform: Shape 89">
            <a:extLst>
              <a:ext uri="{FF2B5EF4-FFF2-40B4-BE49-F238E27FC236}">
                <a16:creationId xmlns:a16="http://schemas.microsoft.com/office/drawing/2014/main" id="{0D0935A9-8CDF-D3F1-2D91-FCC6BD1E8C18}"/>
              </a:ext>
            </a:extLst>
          </p:cNvPr>
          <p:cNvSpPr/>
          <p:nvPr/>
        </p:nvSpPr>
        <p:spPr>
          <a:xfrm>
            <a:off x="281275" y="2155815"/>
            <a:ext cx="3141163" cy="2445238"/>
          </a:xfrm>
          <a:custGeom>
            <a:avLst/>
            <a:gdLst>
              <a:gd name="connsiteX0" fmla="*/ 536664 w 2530000"/>
              <a:gd name="connsiteY0" fmla="*/ 0 h 3195385"/>
              <a:gd name="connsiteX1" fmla="*/ 2530000 w 2530000"/>
              <a:gd name="connsiteY1" fmla="*/ 0 h 3195385"/>
              <a:gd name="connsiteX2" fmla="*/ 2530000 w 2530000"/>
              <a:gd name="connsiteY2" fmla="*/ 2703249 h 3195385"/>
              <a:gd name="connsiteX3" fmla="*/ 1993337 w 2530000"/>
              <a:gd name="connsiteY3" fmla="*/ 3195385 h 3195385"/>
              <a:gd name="connsiteX4" fmla="*/ 0 w 2530000"/>
              <a:gd name="connsiteY4" fmla="*/ 3195385 h 3195385"/>
              <a:gd name="connsiteX5" fmla="*/ 0 w 2530000"/>
              <a:gd name="connsiteY5" fmla="*/ 558929 h 3195385"/>
              <a:gd name="connsiteX6" fmla="*/ 0 w 2530000"/>
              <a:gd name="connsiteY6" fmla="*/ 542134 h 3195385"/>
              <a:gd name="connsiteX7" fmla="*/ 21743 w 2530000"/>
              <a:gd name="connsiteY7" fmla="*/ 553936 h 3195385"/>
              <a:gd name="connsiteX8" fmla="*/ 125389 w 2530000"/>
              <a:gd name="connsiteY8" fmla="*/ 574861 h 3195385"/>
              <a:gd name="connsiteX9" fmla="*/ 2217720 w 2530000"/>
              <a:gd name="connsiteY9" fmla="*/ 574862 h 3195385"/>
              <a:gd name="connsiteX10" fmla="*/ 2217720 w 2530000"/>
              <a:gd name="connsiteY10" fmla="*/ 574862 h 3195385"/>
              <a:gd name="connsiteX11" fmla="*/ 125390 w 2530000"/>
              <a:gd name="connsiteY11" fmla="*/ 574861 h 3195385"/>
              <a:gd name="connsiteX12" fmla="*/ 21744 w 2530000"/>
              <a:gd name="connsiteY12" fmla="*/ 553936 h 3195385"/>
              <a:gd name="connsiteX13" fmla="*/ 1 w 2530000"/>
              <a:gd name="connsiteY13" fmla="*/ 542134 h 3195385"/>
              <a:gd name="connsiteX14" fmla="*/ 1 w 2530000"/>
              <a:gd name="connsiteY14" fmla="*/ 492136 h 3195385"/>
              <a:gd name="connsiteX15" fmla="*/ 157186 w 2530000"/>
              <a:gd name="connsiteY15" fmla="*/ 144143 h 3195385"/>
              <a:gd name="connsiteX16" fmla="*/ 222254 w 2530000"/>
              <a:gd name="connsiteY16" fmla="*/ 94912 h 3195385"/>
              <a:gd name="connsiteX17" fmla="*/ 236611 w 2530000"/>
              <a:gd name="connsiteY17" fmla="*/ 84049 h 3195385"/>
              <a:gd name="connsiteX18" fmla="*/ 303999 w 2530000"/>
              <a:gd name="connsiteY18" fmla="*/ 48530 h 3195385"/>
              <a:gd name="connsiteX19" fmla="*/ 321203 w 2530000"/>
              <a:gd name="connsiteY19" fmla="*/ 42314 h 3195385"/>
              <a:gd name="connsiteX20" fmla="*/ 321202 w 2530000"/>
              <a:gd name="connsiteY20" fmla="*/ 42314 h 3195385"/>
              <a:gd name="connsiteX21" fmla="*/ 377077 w 2530000"/>
              <a:gd name="connsiteY21" fmla="*/ 22126 h 3195385"/>
              <a:gd name="connsiteX22" fmla="*/ 536664 w 2530000"/>
              <a:gd name="connsiteY22" fmla="*/ 0 h 3195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530000" h="3195385">
                <a:moveTo>
                  <a:pt x="536664" y="0"/>
                </a:moveTo>
                <a:lnTo>
                  <a:pt x="2530000" y="0"/>
                </a:lnTo>
                <a:lnTo>
                  <a:pt x="2530000" y="2703249"/>
                </a:lnTo>
                <a:cubicBezTo>
                  <a:pt x="2530000" y="2975048"/>
                  <a:pt x="2289728" y="3195385"/>
                  <a:pt x="1993337" y="3195385"/>
                </a:cubicBezTo>
                <a:lnTo>
                  <a:pt x="0" y="3195385"/>
                </a:lnTo>
                <a:lnTo>
                  <a:pt x="0" y="558929"/>
                </a:lnTo>
                <a:lnTo>
                  <a:pt x="0" y="542134"/>
                </a:lnTo>
                <a:lnTo>
                  <a:pt x="21743" y="553936"/>
                </a:lnTo>
                <a:cubicBezTo>
                  <a:pt x="53600" y="567410"/>
                  <a:pt x="88624" y="574861"/>
                  <a:pt x="125389" y="574861"/>
                </a:cubicBezTo>
                <a:lnTo>
                  <a:pt x="2217720" y="574862"/>
                </a:lnTo>
                <a:lnTo>
                  <a:pt x="2217720" y="574862"/>
                </a:lnTo>
                <a:lnTo>
                  <a:pt x="125390" y="574861"/>
                </a:lnTo>
                <a:cubicBezTo>
                  <a:pt x="88625" y="574861"/>
                  <a:pt x="53601" y="567410"/>
                  <a:pt x="21744" y="553936"/>
                </a:cubicBezTo>
                <a:lnTo>
                  <a:pt x="1" y="542134"/>
                </a:lnTo>
                <a:lnTo>
                  <a:pt x="1" y="492136"/>
                </a:lnTo>
                <a:cubicBezTo>
                  <a:pt x="1" y="356236"/>
                  <a:pt x="60069" y="233203"/>
                  <a:pt x="157186" y="144143"/>
                </a:cubicBezTo>
                <a:lnTo>
                  <a:pt x="222254" y="94912"/>
                </a:lnTo>
                <a:lnTo>
                  <a:pt x="236611" y="84049"/>
                </a:lnTo>
                <a:cubicBezTo>
                  <a:pt x="258024" y="70783"/>
                  <a:pt x="280537" y="58897"/>
                  <a:pt x="303999" y="48530"/>
                </a:cubicBezTo>
                <a:lnTo>
                  <a:pt x="321203" y="42314"/>
                </a:lnTo>
                <a:lnTo>
                  <a:pt x="321202" y="42314"/>
                </a:lnTo>
                <a:lnTo>
                  <a:pt x="377077" y="22126"/>
                </a:lnTo>
                <a:cubicBezTo>
                  <a:pt x="427491" y="7746"/>
                  <a:pt x="481091" y="0"/>
                  <a:pt x="53666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794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F030473-9F66-D113-A745-47F6E1A9BBA5}"/>
              </a:ext>
            </a:extLst>
          </p:cNvPr>
          <p:cNvGrpSpPr/>
          <p:nvPr/>
        </p:nvGrpSpPr>
        <p:grpSpPr>
          <a:xfrm>
            <a:off x="524096" y="4150088"/>
            <a:ext cx="162045" cy="640949"/>
            <a:chOff x="873965" y="5458908"/>
            <a:chExt cx="162045" cy="640949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2F7061C-ED95-A8A0-2172-3008EC61A2FA}"/>
                </a:ext>
              </a:extLst>
            </p:cNvPr>
            <p:cNvCxnSpPr>
              <a:cxnSpLocks/>
            </p:cNvCxnSpPr>
            <p:nvPr/>
          </p:nvCxnSpPr>
          <p:spPr>
            <a:xfrm>
              <a:off x="954987" y="5509548"/>
              <a:ext cx="0" cy="428264"/>
            </a:xfrm>
            <a:prstGeom prst="line">
              <a:avLst/>
            </a:prstGeom>
            <a:ln w="38100">
              <a:solidFill>
                <a:srgbClr val="2874E4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8C65060-6ABD-0237-112F-C7F7EA191C3F}"/>
                </a:ext>
              </a:extLst>
            </p:cNvPr>
            <p:cNvSpPr/>
            <p:nvPr/>
          </p:nvSpPr>
          <p:spPr>
            <a:xfrm>
              <a:off x="904348" y="5458908"/>
              <a:ext cx="101279" cy="101279"/>
            </a:xfrm>
            <a:prstGeom prst="ellipse">
              <a:avLst/>
            </a:prstGeom>
            <a:solidFill>
              <a:srgbClr val="2874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3C50EC3-A476-0BBC-E456-7173AABE4E51}"/>
                </a:ext>
              </a:extLst>
            </p:cNvPr>
            <p:cNvSpPr/>
            <p:nvPr/>
          </p:nvSpPr>
          <p:spPr>
            <a:xfrm>
              <a:off x="873965" y="5937812"/>
              <a:ext cx="162045" cy="162045"/>
            </a:xfrm>
            <a:prstGeom prst="ellipse">
              <a:avLst/>
            </a:prstGeom>
            <a:solidFill>
              <a:srgbClr val="2874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97A4D6D9-D1B3-8B8B-B4C2-45CB69AA6F57}"/>
              </a:ext>
            </a:extLst>
          </p:cNvPr>
          <p:cNvSpPr/>
          <p:nvPr/>
        </p:nvSpPr>
        <p:spPr>
          <a:xfrm>
            <a:off x="605119" y="4769305"/>
            <a:ext cx="2274299" cy="842123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1960C9"/>
              </a:gs>
              <a:gs pos="100000">
                <a:srgbClr val="5C9CF3"/>
              </a:gs>
            </a:gsLst>
            <a:lin ang="0" scaled="1"/>
          </a:gradFill>
          <a:ln w="57150">
            <a:gradFill flip="none" rotWithShape="1">
              <a:gsLst>
                <a:gs pos="0">
                  <a:srgbClr val="2874E4"/>
                </a:gs>
                <a:gs pos="100000">
                  <a:srgbClr val="5C9CF3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CA825B3B-CCDA-BD73-BEA2-BDC9F6558CCC}"/>
              </a:ext>
            </a:extLst>
          </p:cNvPr>
          <p:cNvSpPr/>
          <p:nvPr/>
        </p:nvSpPr>
        <p:spPr>
          <a:xfrm rot="5400000">
            <a:off x="2756951" y="4698168"/>
            <a:ext cx="1478559" cy="1004168"/>
          </a:xfrm>
          <a:prstGeom prst="triangle">
            <a:avLst/>
          </a:prstGeom>
          <a:gradFill flip="none" rotWithShape="1">
            <a:gsLst>
              <a:gs pos="0">
                <a:srgbClr val="2874E4"/>
              </a:gs>
              <a:gs pos="100000">
                <a:srgbClr val="5C9CF3"/>
              </a:gs>
            </a:gsLst>
            <a:lin ang="18900000" scaled="1"/>
            <a:tileRect/>
          </a:gradFill>
          <a:ln w="57150" cap="rnd">
            <a:noFill/>
            <a:round/>
          </a:ln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1082A48-031D-1EC7-3131-430A46BCA3B2}"/>
              </a:ext>
            </a:extLst>
          </p:cNvPr>
          <p:cNvSpPr/>
          <p:nvPr/>
        </p:nvSpPr>
        <p:spPr>
          <a:xfrm>
            <a:off x="702897" y="4944144"/>
            <a:ext cx="2069218" cy="49244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56D987A4-E2C7-BCA8-A44B-43987C3E7868}"/>
              </a:ext>
            </a:extLst>
          </p:cNvPr>
          <p:cNvSpPr/>
          <p:nvPr/>
        </p:nvSpPr>
        <p:spPr>
          <a:xfrm>
            <a:off x="2681270" y="4954030"/>
            <a:ext cx="492443" cy="492443"/>
          </a:xfrm>
          <a:prstGeom prst="ellipse">
            <a:avLst/>
          </a:prstGeom>
          <a:gradFill>
            <a:gsLst>
              <a:gs pos="0">
                <a:srgbClr val="2874E4"/>
              </a:gs>
              <a:gs pos="100000">
                <a:srgbClr val="5C9CF3"/>
              </a:gs>
            </a:gsLst>
            <a:lin ang="5400000" scaled="1"/>
          </a:gradFill>
          <a:ln w="76200">
            <a:solidFill>
              <a:srgbClr val="8DBAF7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32DA3188-0CD8-ABED-B7EC-4D23CB4028F4}"/>
              </a:ext>
            </a:extLst>
          </p:cNvPr>
          <p:cNvSpPr/>
          <p:nvPr/>
        </p:nvSpPr>
        <p:spPr>
          <a:xfrm>
            <a:off x="181569" y="4963361"/>
            <a:ext cx="492443" cy="492443"/>
          </a:xfrm>
          <a:prstGeom prst="ellipse">
            <a:avLst/>
          </a:prstGeom>
          <a:gradFill>
            <a:gsLst>
              <a:gs pos="0">
                <a:srgbClr val="2874E4"/>
              </a:gs>
              <a:gs pos="100000">
                <a:srgbClr val="5C9CF3"/>
              </a:gs>
            </a:gsLst>
            <a:lin ang="5400000" scaled="1"/>
          </a:gradFill>
          <a:ln w="762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9B2AA74-C6EC-6F45-DD6A-AC64CAE36827}"/>
              </a:ext>
            </a:extLst>
          </p:cNvPr>
          <p:cNvSpPr txBox="1"/>
          <p:nvPr/>
        </p:nvSpPr>
        <p:spPr>
          <a:xfrm>
            <a:off x="192931" y="2619310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960C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F3794F5-6EE9-72E1-CD46-24D77239A265}"/>
              </a:ext>
            </a:extLst>
          </p:cNvPr>
          <p:cNvSpPr txBox="1"/>
          <p:nvPr/>
        </p:nvSpPr>
        <p:spPr>
          <a:xfrm>
            <a:off x="431618" y="2778311"/>
            <a:ext cx="29908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ép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Lê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26A0C55-B141-42D2-1AAF-ED0DD5A95057}"/>
              </a:ext>
            </a:extLst>
          </p:cNvPr>
          <p:cNvSpPr/>
          <p:nvPr/>
        </p:nvSpPr>
        <p:spPr>
          <a:xfrm>
            <a:off x="251691" y="2055779"/>
            <a:ext cx="2483995" cy="532548"/>
          </a:xfrm>
          <a:custGeom>
            <a:avLst/>
            <a:gdLst>
              <a:gd name="connsiteX0" fmla="*/ 321202 w 2483995"/>
              <a:gd name="connsiteY0" fmla="*/ 0 h 532548"/>
              <a:gd name="connsiteX1" fmla="*/ 2217721 w 2483995"/>
              <a:gd name="connsiteY1" fmla="*/ 0 h 532548"/>
              <a:gd name="connsiteX2" fmla="*/ 2483995 w 2483995"/>
              <a:gd name="connsiteY2" fmla="*/ 266274 h 532548"/>
              <a:gd name="connsiteX3" fmla="*/ 2483994 w 2483995"/>
              <a:gd name="connsiteY3" fmla="*/ 266274 h 532548"/>
              <a:gd name="connsiteX4" fmla="*/ 2217720 w 2483995"/>
              <a:gd name="connsiteY4" fmla="*/ 532548 h 532548"/>
              <a:gd name="connsiteX5" fmla="*/ 125389 w 2483995"/>
              <a:gd name="connsiteY5" fmla="*/ 532547 h 532548"/>
              <a:gd name="connsiteX6" fmla="*/ 21743 w 2483995"/>
              <a:gd name="connsiteY6" fmla="*/ 511622 h 532548"/>
              <a:gd name="connsiteX7" fmla="*/ 0 w 2483995"/>
              <a:gd name="connsiteY7" fmla="*/ 499820 h 532548"/>
              <a:gd name="connsiteX8" fmla="*/ 0 w 2483995"/>
              <a:gd name="connsiteY8" fmla="*/ 449822 h 532548"/>
              <a:gd name="connsiteX9" fmla="*/ 157185 w 2483995"/>
              <a:gd name="connsiteY9" fmla="*/ 101829 h 532548"/>
              <a:gd name="connsiteX10" fmla="*/ 222253 w 2483995"/>
              <a:gd name="connsiteY10" fmla="*/ 52598 h 532548"/>
              <a:gd name="connsiteX11" fmla="*/ 236610 w 2483995"/>
              <a:gd name="connsiteY11" fmla="*/ 41735 h 532548"/>
              <a:gd name="connsiteX12" fmla="*/ 303998 w 2483995"/>
              <a:gd name="connsiteY12" fmla="*/ 6216 h 532548"/>
              <a:gd name="connsiteX13" fmla="*/ 321202 w 2483995"/>
              <a:gd name="connsiteY13" fmla="*/ 0 h 532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83995" h="532548">
                <a:moveTo>
                  <a:pt x="321202" y="0"/>
                </a:moveTo>
                <a:lnTo>
                  <a:pt x="2217721" y="0"/>
                </a:lnTo>
                <a:cubicBezTo>
                  <a:pt x="2364780" y="0"/>
                  <a:pt x="2483995" y="119215"/>
                  <a:pt x="2483995" y="266274"/>
                </a:cubicBezTo>
                <a:lnTo>
                  <a:pt x="2483994" y="266274"/>
                </a:lnTo>
                <a:cubicBezTo>
                  <a:pt x="2483994" y="413333"/>
                  <a:pt x="2364779" y="532548"/>
                  <a:pt x="2217720" y="532548"/>
                </a:cubicBezTo>
                <a:lnTo>
                  <a:pt x="125389" y="532547"/>
                </a:lnTo>
                <a:cubicBezTo>
                  <a:pt x="88624" y="532547"/>
                  <a:pt x="53600" y="525096"/>
                  <a:pt x="21743" y="511622"/>
                </a:cubicBezTo>
                <a:lnTo>
                  <a:pt x="0" y="499820"/>
                </a:lnTo>
                <a:lnTo>
                  <a:pt x="0" y="449822"/>
                </a:lnTo>
                <a:cubicBezTo>
                  <a:pt x="0" y="313922"/>
                  <a:pt x="60068" y="190889"/>
                  <a:pt x="157185" y="101829"/>
                </a:cubicBezTo>
                <a:lnTo>
                  <a:pt x="222253" y="52598"/>
                </a:lnTo>
                <a:lnTo>
                  <a:pt x="236610" y="41735"/>
                </a:lnTo>
                <a:cubicBezTo>
                  <a:pt x="258023" y="28469"/>
                  <a:pt x="280536" y="16583"/>
                  <a:pt x="303998" y="6216"/>
                </a:cubicBezTo>
                <a:lnTo>
                  <a:pt x="321202" y="0"/>
                </a:lnTo>
                <a:close/>
              </a:path>
            </a:pathLst>
          </a:custGeom>
          <a:gradFill>
            <a:gsLst>
              <a:gs pos="0">
                <a:srgbClr val="1960C9"/>
              </a:gs>
              <a:gs pos="100000">
                <a:srgbClr val="5C9CF3"/>
              </a:gs>
            </a:gsLst>
            <a:lin ang="0" scaled="1"/>
          </a:gradFill>
          <a:ln>
            <a:noFill/>
          </a:ln>
          <a:effectLst>
            <a:outerShdw blurRad="2794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8360D481-4F76-680E-DC44-3EB1C9832BB5}"/>
              </a:ext>
            </a:extLst>
          </p:cNvPr>
          <p:cNvSpPr txBox="1"/>
          <p:nvPr/>
        </p:nvSpPr>
        <p:spPr>
          <a:xfrm>
            <a:off x="605223" y="2071682"/>
            <a:ext cx="161294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Bắc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triều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5" name="Freeform: Shape 94">
            <a:extLst>
              <a:ext uri="{FF2B5EF4-FFF2-40B4-BE49-F238E27FC236}">
                <a16:creationId xmlns:a16="http://schemas.microsoft.com/office/drawing/2014/main" id="{8BEBB0A9-EF93-4CBA-F5C6-5B5B77944620}"/>
              </a:ext>
            </a:extLst>
          </p:cNvPr>
          <p:cNvSpPr/>
          <p:nvPr/>
        </p:nvSpPr>
        <p:spPr>
          <a:xfrm>
            <a:off x="6970591" y="2026166"/>
            <a:ext cx="3523237" cy="2952511"/>
          </a:xfrm>
          <a:custGeom>
            <a:avLst/>
            <a:gdLst>
              <a:gd name="connsiteX0" fmla="*/ 536664 w 2530000"/>
              <a:gd name="connsiteY0" fmla="*/ 0 h 3195385"/>
              <a:gd name="connsiteX1" fmla="*/ 2530000 w 2530000"/>
              <a:gd name="connsiteY1" fmla="*/ 0 h 3195385"/>
              <a:gd name="connsiteX2" fmla="*/ 2530000 w 2530000"/>
              <a:gd name="connsiteY2" fmla="*/ 2703249 h 3195385"/>
              <a:gd name="connsiteX3" fmla="*/ 1993337 w 2530000"/>
              <a:gd name="connsiteY3" fmla="*/ 3195385 h 3195385"/>
              <a:gd name="connsiteX4" fmla="*/ 0 w 2530000"/>
              <a:gd name="connsiteY4" fmla="*/ 3195385 h 3195385"/>
              <a:gd name="connsiteX5" fmla="*/ 0 w 2530000"/>
              <a:gd name="connsiteY5" fmla="*/ 558929 h 3195385"/>
              <a:gd name="connsiteX6" fmla="*/ 0 w 2530000"/>
              <a:gd name="connsiteY6" fmla="*/ 542134 h 3195385"/>
              <a:gd name="connsiteX7" fmla="*/ 21743 w 2530000"/>
              <a:gd name="connsiteY7" fmla="*/ 553936 h 3195385"/>
              <a:gd name="connsiteX8" fmla="*/ 125389 w 2530000"/>
              <a:gd name="connsiteY8" fmla="*/ 574861 h 3195385"/>
              <a:gd name="connsiteX9" fmla="*/ 2217720 w 2530000"/>
              <a:gd name="connsiteY9" fmla="*/ 574862 h 3195385"/>
              <a:gd name="connsiteX10" fmla="*/ 2217720 w 2530000"/>
              <a:gd name="connsiteY10" fmla="*/ 574862 h 3195385"/>
              <a:gd name="connsiteX11" fmla="*/ 125390 w 2530000"/>
              <a:gd name="connsiteY11" fmla="*/ 574861 h 3195385"/>
              <a:gd name="connsiteX12" fmla="*/ 21744 w 2530000"/>
              <a:gd name="connsiteY12" fmla="*/ 553936 h 3195385"/>
              <a:gd name="connsiteX13" fmla="*/ 1 w 2530000"/>
              <a:gd name="connsiteY13" fmla="*/ 542134 h 3195385"/>
              <a:gd name="connsiteX14" fmla="*/ 1 w 2530000"/>
              <a:gd name="connsiteY14" fmla="*/ 492136 h 3195385"/>
              <a:gd name="connsiteX15" fmla="*/ 157186 w 2530000"/>
              <a:gd name="connsiteY15" fmla="*/ 144143 h 3195385"/>
              <a:gd name="connsiteX16" fmla="*/ 222254 w 2530000"/>
              <a:gd name="connsiteY16" fmla="*/ 94912 h 3195385"/>
              <a:gd name="connsiteX17" fmla="*/ 236611 w 2530000"/>
              <a:gd name="connsiteY17" fmla="*/ 84049 h 3195385"/>
              <a:gd name="connsiteX18" fmla="*/ 303999 w 2530000"/>
              <a:gd name="connsiteY18" fmla="*/ 48530 h 3195385"/>
              <a:gd name="connsiteX19" fmla="*/ 321203 w 2530000"/>
              <a:gd name="connsiteY19" fmla="*/ 42314 h 3195385"/>
              <a:gd name="connsiteX20" fmla="*/ 321202 w 2530000"/>
              <a:gd name="connsiteY20" fmla="*/ 42314 h 3195385"/>
              <a:gd name="connsiteX21" fmla="*/ 377077 w 2530000"/>
              <a:gd name="connsiteY21" fmla="*/ 22126 h 3195385"/>
              <a:gd name="connsiteX22" fmla="*/ 536664 w 2530000"/>
              <a:gd name="connsiteY22" fmla="*/ 0 h 3195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530000" h="3195385">
                <a:moveTo>
                  <a:pt x="536664" y="0"/>
                </a:moveTo>
                <a:lnTo>
                  <a:pt x="2530000" y="0"/>
                </a:lnTo>
                <a:lnTo>
                  <a:pt x="2530000" y="2703249"/>
                </a:lnTo>
                <a:cubicBezTo>
                  <a:pt x="2530000" y="2975048"/>
                  <a:pt x="2289728" y="3195385"/>
                  <a:pt x="1993337" y="3195385"/>
                </a:cubicBezTo>
                <a:lnTo>
                  <a:pt x="0" y="3195385"/>
                </a:lnTo>
                <a:lnTo>
                  <a:pt x="0" y="558929"/>
                </a:lnTo>
                <a:lnTo>
                  <a:pt x="0" y="542134"/>
                </a:lnTo>
                <a:lnTo>
                  <a:pt x="21743" y="553936"/>
                </a:lnTo>
                <a:cubicBezTo>
                  <a:pt x="53600" y="567410"/>
                  <a:pt x="88624" y="574861"/>
                  <a:pt x="125389" y="574861"/>
                </a:cubicBezTo>
                <a:lnTo>
                  <a:pt x="2217720" y="574862"/>
                </a:lnTo>
                <a:lnTo>
                  <a:pt x="2217720" y="574862"/>
                </a:lnTo>
                <a:lnTo>
                  <a:pt x="125390" y="574861"/>
                </a:lnTo>
                <a:cubicBezTo>
                  <a:pt x="88625" y="574861"/>
                  <a:pt x="53601" y="567410"/>
                  <a:pt x="21744" y="553936"/>
                </a:cubicBezTo>
                <a:lnTo>
                  <a:pt x="1" y="542134"/>
                </a:lnTo>
                <a:lnTo>
                  <a:pt x="1" y="492136"/>
                </a:lnTo>
                <a:cubicBezTo>
                  <a:pt x="1" y="356236"/>
                  <a:pt x="60069" y="233203"/>
                  <a:pt x="157186" y="144143"/>
                </a:cubicBezTo>
                <a:lnTo>
                  <a:pt x="222254" y="94912"/>
                </a:lnTo>
                <a:lnTo>
                  <a:pt x="236611" y="84049"/>
                </a:lnTo>
                <a:cubicBezTo>
                  <a:pt x="258024" y="70783"/>
                  <a:pt x="280537" y="58897"/>
                  <a:pt x="303999" y="48530"/>
                </a:cubicBezTo>
                <a:lnTo>
                  <a:pt x="321203" y="42314"/>
                </a:lnTo>
                <a:lnTo>
                  <a:pt x="321202" y="42314"/>
                </a:lnTo>
                <a:lnTo>
                  <a:pt x="377077" y="22126"/>
                </a:lnTo>
                <a:cubicBezTo>
                  <a:pt x="427491" y="7746"/>
                  <a:pt x="481091" y="0"/>
                  <a:pt x="53666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794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7F65978D-7B88-F595-65A3-153C6FB945D3}"/>
              </a:ext>
            </a:extLst>
          </p:cNvPr>
          <p:cNvGrpSpPr/>
          <p:nvPr/>
        </p:nvGrpSpPr>
        <p:grpSpPr>
          <a:xfrm>
            <a:off x="7012203" y="4457180"/>
            <a:ext cx="162045" cy="640949"/>
            <a:chOff x="873965" y="5458908"/>
            <a:chExt cx="162045" cy="640949"/>
          </a:xfrm>
          <a:solidFill>
            <a:srgbClr val="0197AD"/>
          </a:solidFill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F0DBED1D-5629-DFEC-CE95-FEA28952D069}"/>
                </a:ext>
              </a:extLst>
            </p:cNvPr>
            <p:cNvCxnSpPr>
              <a:cxnSpLocks/>
            </p:cNvCxnSpPr>
            <p:nvPr/>
          </p:nvCxnSpPr>
          <p:spPr>
            <a:xfrm>
              <a:off x="954987" y="5509548"/>
              <a:ext cx="0" cy="428264"/>
            </a:xfrm>
            <a:prstGeom prst="line">
              <a:avLst/>
            </a:prstGeom>
            <a:grpFill/>
            <a:ln w="38100">
              <a:solidFill>
                <a:srgbClr val="0197AD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6C18AD1D-EC45-312A-4249-977190103AA1}"/>
                </a:ext>
              </a:extLst>
            </p:cNvPr>
            <p:cNvSpPr/>
            <p:nvPr/>
          </p:nvSpPr>
          <p:spPr>
            <a:xfrm>
              <a:off x="904348" y="5458908"/>
              <a:ext cx="101279" cy="10127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3DF0F961-595C-2354-6339-2CF53BA436A0}"/>
                </a:ext>
              </a:extLst>
            </p:cNvPr>
            <p:cNvSpPr/>
            <p:nvPr/>
          </p:nvSpPr>
          <p:spPr>
            <a:xfrm>
              <a:off x="873965" y="5937812"/>
              <a:ext cx="162045" cy="16204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0903F91F-8BD9-F9AE-E63C-E67AC16A6216}"/>
              </a:ext>
            </a:extLst>
          </p:cNvPr>
          <p:cNvSpPr/>
          <p:nvPr/>
        </p:nvSpPr>
        <p:spPr>
          <a:xfrm>
            <a:off x="6970370" y="5139747"/>
            <a:ext cx="2274299" cy="842123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197AD"/>
              </a:gs>
              <a:gs pos="100000">
                <a:srgbClr val="00A5B8"/>
              </a:gs>
            </a:gsLst>
            <a:lin ang="0" scaled="1"/>
          </a:gradFill>
          <a:ln w="57150">
            <a:gradFill flip="none" rotWithShape="1">
              <a:gsLst>
                <a:gs pos="0">
                  <a:srgbClr val="0197AD"/>
                </a:gs>
                <a:gs pos="100000">
                  <a:srgbClr val="00A5B8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Isosceles Triangle 97">
            <a:extLst>
              <a:ext uri="{FF2B5EF4-FFF2-40B4-BE49-F238E27FC236}">
                <a16:creationId xmlns:a16="http://schemas.microsoft.com/office/drawing/2014/main" id="{EF829308-B238-EEF9-CA37-BDBAB5DED394}"/>
              </a:ext>
            </a:extLst>
          </p:cNvPr>
          <p:cNvSpPr/>
          <p:nvPr/>
        </p:nvSpPr>
        <p:spPr>
          <a:xfrm rot="5400000">
            <a:off x="9019477" y="4898248"/>
            <a:ext cx="1478559" cy="1004168"/>
          </a:xfrm>
          <a:prstGeom prst="triangle">
            <a:avLst/>
          </a:prstGeom>
          <a:gradFill flip="none" rotWithShape="1">
            <a:gsLst>
              <a:gs pos="0">
                <a:srgbClr val="0197AD"/>
              </a:gs>
              <a:gs pos="100000">
                <a:srgbClr val="00A5B8"/>
              </a:gs>
            </a:gsLst>
            <a:lin ang="18900000" scaled="1"/>
            <a:tileRect/>
          </a:gradFill>
          <a:ln w="57150" cap="rnd">
            <a:noFill/>
            <a:round/>
          </a:ln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5B823515-CA40-93F2-39D9-78DD2493E3C3}"/>
              </a:ext>
            </a:extLst>
          </p:cNvPr>
          <p:cNvSpPr/>
          <p:nvPr/>
        </p:nvSpPr>
        <p:spPr>
          <a:xfrm>
            <a:off x="7079305" y="5314586"/>
            <a:ext cx="2069218" cy="49244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9A495A07-7C8B-2AC6-31BA-1393282F5E71}"/>
              </a:ext>
            </a:extLst>
          </p:cNvPr>
          <p:cNvSpPr/>
          <p:nvPr/>
        </p:nvSpPr>
        <p:spPr>
          <a:xfrm>
            <a:off x="9010450" y="5263826"/>
            <a:ext cx="492443" cy="492443"/>
          </a:xfrm>
          <a:prstGeom prst="ellipse">
            <a:avLst/>
          </a:prstGeom>
          <a:gradFill>
            <a:gsLst>
              <a:gs pos="0">
                <a:srgbClr val="00CCE2"/>
              </a:gs>
              <a:gs pos="100000">
                <a:srgbClr val="00A5B8"/>
              </a:gs>
            </a:gsLst>
            <a:lin ang="5400000" scaled="1"/>
          </a:gradFill>
          <a:ln w="76200">
            <a:solidFill>
              <a:srgbClr val="00CCE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CDAF3567-E956-E85C-949B-CA36F58838FE}"/>
              </a:ext>
            </a:extLst>
          </p:cNvPr>
          <p:cNvSpPr/>
          <p:nvPr/>
        </p:nvSpPr>
        <p:spPr>
          <a:xfrm>
            <a:off x="6511596" y="5264844"/>
            <a:ext cx="492443" cy="492443"/>
          </a:xfrm>
          <a:prstGeom prst="ellipse">
            <a:avLst/>
          </a:prstGeom>
          <a:gradFill>
            <a:gsLst>
              <a:gs pos="0">
                <a:srgbClr val="0197AD"/>
              </a:gs>
              <a:gs pos="100000">
                <a:srgbClr val="00A5B8"/>
              </a:gs>
            </a:gsLst>
            <a:lin ang="5400000" scaled="1"/>
          </a:gradFill>
          <a:ln w="762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3D668322-2A02-11D7-785F-CCA4F7154260}"/>
              </a:ext>
            </a:extLst>
          </p:cNvPr>
          <p:cNvSpPr txBox="1"/>
          <p:nvPr/>
        </p:nvSpPr>
        <p:spPr>
          <a:xfrm flipH="1">
            <a:off x="6941203" y="2471697"/>
            <a:ext cx="4840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197A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5E06EB3C-F988-5EB5-57DC-A5993E91223F}"/>
              </a:ext>
            </a:extLst>
          </p:cNvPr>
          <p:cNvSpPr txBox="1"/>
          <p:nvPr/>
        </p:nvSpPr>
        <p:spPr>
          <a:xfrm>
            <a:off x="7200317" y="2639767"/>
            <a:ext cx="31972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Nguyễn Kim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Thanh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Lê Duy Ninh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Lê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Freeform: Shape 103">
            <a:extLst>
              <a:ext uri="{FF2B5EF4-FFF2-40B4-BE49-F238E27FC236}">
                <a16:creationId xmlns:a16="http://schemas.microsoft.com/office/drawing/2014/main" id="{AAB68057-691E-CD39-A2B3-F559B44D173D}"/>
              </a:ext>
            </a:extLst>
          </p:cNvPr>
          <p:cNvSpPr/>
          <p:nvPr/>
        </p:nvSpPr>
        <p:spPr>
          <a:xfrm>
            <a:off x="7054919" y="2031577"/>
            <a:ext cx="2401158" cy="532548"/>
          </a:xfrm>
          <a:custGeom>
            <a:avLst/>
            <a:gdLst>
              <a:gd name="connsiteX0" fmla="*/ 321202 w 2483995"/>
              <a:gd name="connsiteY0" fmla="*/ 0 h 532548"/>
              <a:gd name="connsiteX1" fmla="*/ 2217721 w 2483995"/>
              <a:gd name="connsiteY1" fmla="*/ 0 h 532548"/>
              <a:gd name="connsiteX2" fmla="*/ 2483995 w 2483995"/>
              <a:gd name="connsiteY2" fmla="*/ 266274 h 532548"/>
              <a:gd name="connsiteX3" fmla="*/ 2483994 w 2483995"/>
              <a:gd name="connsiteY3" fmla="*/ 266274 h 532548"/>
              <a:gd name="connsiteX4" fmla="*/ 2217720 w 2483995"/>
              <a:gd name="connsiteY4" fmla="*/ 532548 h 532548"/>
              <a:gd name="connsiteX5" fmla="*/ 125389 w 2483995"/>
              <a:gd name="connsiteY5" fmla="*/ 532547 h 532548"/>
              <a:gd name="connsiteX6" fmla="*/ 21743 w 2483995"/>
              <a:gd name="connsiteY6" fmla="*/ 511622 h 532548"/>
              <a:gd name="connsiteX7" fmla="*/ 0 w 2483995"/>
              <a:gd name="connsiteY7" fmla="*/ 499820 h 532548"/>
              <a:gd name="connsiteX8" fmla="*/ 0 w 2483995"/>
              <a:gd name="connsiteY8" fmla="*/ 449822 h 532548"/>
              <a:gd name="connsiteX9" fmla="*/ 157185 w 2483995"/>
              <a:gd name="connsiteY9" fmla="*/ 101829 h 532548"/>
              <a:gd name="connsiteX10" fmla="*/ 222253 w 2483995"/>
              <a:gd name="connsiteY10" fmla="*/ 52598 h 532548"/>
              <a:gd name="connsiteX11" fmla="*/ 236610 w 2483995"/>
              <a:gd name="connsiteY11" fmla="*/ 41735 h 532548"/>
              <a:gd name="connsiteX12" fmla="*/ 303998 w 2483995"/>
              <a:gd name="connsiteY12" fmla="*/ 6216 h 532548"/>
              <a:gd name="connsiteX13" fmla="*/ 321202 w 2483995"/>
              <a:gd name="connsiteY13" fmla="*/ 0 h 532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83995" h="532548">
                <a:moveTo>
                  <a:pt x="321202" y="0"/>
                </a:moveTo>
                <a:lnTo>
                  <a:pt x="2217721" y="0"/>
                </a:lnTo>
                <a:cubicBezTo>
                  <a:pt x="2364780" y="0"/>
                  <a:pt x="2483995" y="119215"/>
                  <a:pt x="2483995" y="266274"/>
                </a:cubicBezTo>
                <a:lnTo>
                  <a:pt x="2483994" y="266274"/>
                </a:lnTo>
                <a:cubicBezTo>
                  <a:pt x="2483994" y="413333"/>
                  <a:pt x="2364779" y="532548"/>
                  <a:pt x="2217720" y="532548"/>
                </a:cubicBezTo>
                <a:lnTo>
                  <a:pt x="125389" y="532547"/>
                </a:lnTo>
                <a:cubicBezTo>
                  <a:pt x="88624" y="532547"/>
                  <a:pt x="53600" y="525096"/>
                  <a:pt x="21743" y="511622"/>
                </a:cubicBezTo>
                <a:lnTo>
                  <a:pt x="0" y="499820"/>
                </a:lnTo>
                <a:lnTo>
                  <a:pt x="0" y="449822"/>
                </a:lnTo>
                <a:cubicBezTo>
                  <a:pt x="0" y="313922"/>
                  <a:pt x="60068" y="190889"/>
                  <a:pt x="157185" y="101829"/>
                </a:cubicBezTo>
                <a:lnTo>
                  <a:pt x="222253" y="52598"/>
                </a:lnTo>
                <a:lnTo>
                  <a:pt x="236610" y="41735"/>
                </a:lnTo>
                <a:cubicBezTo>
                  <a:pt x="258023" y="28469"/>
                  <a:pt x="280536" y="16583"/>
                  <a:pt x="303998" y="6216"/>
                </a:cubicBezTo>
                <a:lnTo>
                  <a:pt x="321202" y="0"/>
                </a:lnTo>
                <a:close/>
              </a:path>
            </a:pathLst>
          </a:custGeom>
          <a:gradFill>
            <a:gsLst>
              <a:gs pos="0">
                <a:srgbClr val="0197AD"/>
              </a:gs>
              <a:gs pos="100000">
                <a:srgbClr val="00A5B8"/>
              </a:gs>
            </a:gsLst>
            <a:lin ang="0" scaled="1"/>
          </a:gradFill>
          <a:ln>
            <a:noFill/>
          </a:ln>
          <a:effectLst>
            <a:outerShdw blurRad="2794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890963DD-B007-325C-7B89-188CE946DD41}"/>
              </a:ext>
            </a:extLst>
          </p:cNvPr>
          <p:cNvSpPr txBox="1"/>
          <p:nvPr/>
        </p:nvSpPr>
        <p:spPr>
          <a:xfrm>
            <a:off x="7033883" y="2056136"/>
            <a:ext cx="172354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Nam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triều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9" name="Rectangle: Rounded Corners 128">
            <a:extLst>
              <a:ext uri="{FF2B5EF4-FFF2-40B4-BE49-F238E27FC236}">
                <a16:creationId xmlns:a16="http://schemas.microsoft.com/office/drawing/2014/main" id="{71250F6E-A96D-3D70-6BBE-2ED145B5F4BA}"/>
              </a:ext>
            </a:extLst>
          </p:cNvPr>
          <p:cNvSpPr/>
          <p:nvPr/>
        </p:nvSpPr>
        <p:spPr>
          <a:xfrm>
            <a:off x="7895410" y="6108493"/>
            <a:ext cx="2069218" cy="49244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C81B4EBB-3151-86E6-1B5E-A53F4EFC679D}"/>
              </a:ext>
            </a:extLst>
          </p:cNvPr>
          <p:cNvSpPr txBox="1"/>
          <p:nvPr/>
        </p:nvSpPr>
        <p:spPr>
          <a:xfrm>
            <a:off x="9178211" y="143102"/>
            <a:ext cx="185178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NỘI DUNG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EC8305E8-41D2-20FB-4B71-0A55DC78935F}"/>
              </a:ext>
            </a:extLst>
          </p:cNvPr>
          <p:cNvSpPr txBox="1"/>
          <p:nvPr/>
        </p:nvSpPr>
        <p:spPr>
          <a:xfrm>
            <a:off x="1217630" y="4928756"/>
            <a:ext cx="986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69C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1527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F9A2236B-49FD-B03D-F45A-270FF9648240}"/>
              </a:ext>
            </a:extLst>
          </p:cNvPr>
          <p:cNvSpPr txBox="1"/>
          <p:nvPr/>
        </p:nvSpPr>
        <p:spPr>
          <a:xfrm>
            <a:off x="7690793" y="5306340"/>
            <a:ext cx="986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197A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1533</a:t>
            </a:r>
          </a:p>
        </p:txBody>
      </p:sp>
      <p:sp>
        <p:nvSpPr>
          <p:cNvPr id="3" name="矩形 34">
            <a:extLst>
              <a:ext uri="{FF2B5EF4-FFF2-40B4-BE49-F238E27FC236}">
                <a16:creationId xmlns:a16="http://schemas.microsoft.com/office/drawing/2014/main" id="{9D34B4AF-5CFD-4179-34FB-DEA17F68BD83}"/>
              </a:ext>
            </a:extLst>
          </p:cNvPr>
          <p:cNvSpPr/>
          <p:nvPr/>
        </p:nvSpPr>
        <p:spPr>
          <a:xfrm>
            <a:off x="-367013" y="102314"/>
            <a:ext cx="100046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–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Nguyễn</a:t>
            </a:r>
          </a:p>
        </p:txBody>
      </p:sp>
      <p:sp>
        <p:nvSpPr>
          <p:cNvPr id="8" name="矩形 34">
            <a:extLst>
              <a:ext uri="{FF2B5EF4-FFF2-40B4-BE49-F238E27FC236}">
                <a16:creationId xmlns:a16="http://schemas.microsoft.com/office/drawing/2014/main" id="{F2305C36-DB1A-09CB-F4FA-B0C90667214A}"/>
              </a:ext>
            </a:extLst>
          </p:cNvPr>
          <p:cNvSpPr/>
          <p:nvPr/>
        </p:nvSpPr>
        <p:spPr>
          <a:xfrm>
            <a:off x="100241" y="625534"/>
            <a:ext cx="50728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–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34">
            <a:extLst>
              <a:ext uri="{FF2B5EF4-FFF2-40B4-BE49-F238E27FC236}">
                <a16:creationId xmlns:a16="http://schemas.microsoft.com/office/drawing/2014/main" id="{38CDE0D9-13F2-9F87-4355-3D9CFA3578FF}"/>
              </a:ext>
            </a:extLst>
          </p:cNvPr>
          <p:cNvSpPr/>
          <p:nvPr/>
        </p:nvSpPr>
        <p:spPr>
          <a:xfrm>
            <a:off x="-159588" y="1185803"/>
            <a:ext cx="50728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bùng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F546026-6FF5-47EE-A622-812BE49DED19}"/>
              </a:ext>
            </a:extLst>
          </p:cNvPr>
          <p:cNvSpPr txBox="1"/>
          <p:nvPr/>
        </p:nvSpPr>
        <p:spPr>
          <a:xfrm>
            <a:off x="971071" y="6114371"/>
            <a:ext cx="87876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⟹ </a:t>
            </a:r>
            <a:r>
              <a:rPr lang="en-US" sz="24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1533, </a:t>
            </a:r>
            <a:r>
              <a:rPr lang="en-US" sz="24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Nam - </a:t>
            </a:r>
            <a:r>
              <a:rPr lang="en-US" sz="24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24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bùng</a:t>
            </a:r>
            <a:r>
              <a:rPr lang="en-US" sz="24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r>
              <a:rPr lang="en-US" sz="24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b="1" i="0" dirty="0">
              <a:solidFill>
                <a:srgbClr val="0000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79228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24" grpId="0" animBg="1"/>
      <p:bldP spid="33" grpId="0" animBg="1"/>
      <p:bldP spid="35" grpId="0" animBg="1"/>
      <p:bldP spid="34" grpId="0" animBg="1"/>
      <p:bldP spid="36" grpId="0" animBg="1"/>
      <p:bldP spid="37" grpId="0"/>
      <p:bldP spid="38" grpId="0"/>
      <p:bldP spid="89" grpId="0" animBg="1"/>
      <p:bldP spid="92" grpId="0"/>
      <p:bldP spid="95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/>
      <p:bldP spid="103" grpId="0"/>
      <p:bldP spid="104" grpId="0" animBg="1"/>
      <p:bldP spid="105" grpId="0"/>
      <p:bldP spid="140" grpId="0"/>
      <p:bldP spid="141" grpId="0"/>
      <p:bldP spid="5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8" name="Picture 2" descr="D:\bt_nt_500_02.jpg">
            <a:extLst>
              <a:ext uri="{FF2B5EF4-FFF2-40B4-BE49-F238E27FC236}">
                <a16:creationId xmlns:a16="http://schemas.microsoft.com/office/drawing/2014/main" id="{89F279A9-ECA5-D561-3BD9-696675D72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584" y="1700298"/>
            <a:ext cx="7131170" cy="5066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80" name="Text Box 16">
            <a:extLst>
              <a:ext uri="{FF2B5EF4-FFF2-40B4-BE49-F238E27FC236}">
                <a16:creationId xmlns:a16="http://schemas.microsoft.com/office/drawing/2014/main" id="{BDA0C7BC-9EB0-B27E-2410-9B8B0A7A7B41}"/>
              </a:ext>
            </a:extLst>
          </p:cNvPr>
          <p:cNvSpPr txBox="1">
            <a:spLocks noChangeArrowheads="1"/>
          </p:cNvSpPr>
          <p:nvPr/>
        </p:nvSpPr>
        <p:spPr bwMode="auto">
          <a:xfrm rot="168583">
            <a:off x="9178506" y="2209800"/>
            <a:ext cx="1428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i="1" dirty="0">
                <a:solidFill>
                  <a:srgbClr val="000000"/>
                </a:solidFill>
              </a:rPr>
              <a:t>CAO BẰNG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7D37674-D31F-75C9-AACE-D849101956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23104" y="3964623"/>
            <a:ext cx="1371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1592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CA3F5D4-EDDB-E012-764D-6F2C0122165A}"/>
              </a:ext>
            </a:extLst>
          </p:cNvPr>
          <p:cNvCxnSpPr>
            <a:cxnSpLocks/>
          </p:cNvCxnSpPr>
          <p:nvPr/>
        </p:nvCxnSpPr>
        <p:spPr>
          <a:xfrm>
            <a:off x="508000" y="3505200"/>
            <a:ext cx="4409057" cy="0"/>
          </a:xfrm>
          <a:prstGeom prst="straightConnector1">
            <a:avLst/>
          </a:prstGeom>
          <a:ln w="57150" cap="sq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D0BC3AB-E417-FE3B-7A83-09B1BA5938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306" y="2378561"/>
            <a:ext cx="2438400" cy="9131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667" b="1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667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667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latin typeface="Times New Roman" pitchFamily="18" charset="0"/>
                <a:cs typeface="Times New Roman" pitchFamily="18" charset="0"/>
              </a:rPr>
              <a:t>bùng</a:t>
            </a:r>
            <a:r>
              <a:rPr lang="en-US" sz="2667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latin typeface="Times New Roman" pitchFamily="18" charset="0"/>
                <a:cs typeface="Times New Roman" pitchFamily="18" charset="0"/>
              </a:rPr>
              <a:t>nổ</a:t>
            </a:r>
            <a:endParaRPr lang="en-US" sz="2667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34">
            <a:extLst>
              <a:ext uri="{FF2B5EF4-FFF2-40B4-BE49-F238E27FC236}">
                <a16:creationId xmlns:a16="http://schemas.microsoft.com/office/drawing/2014/main" id="{3C2FC81F-C263-EE9D-EBF9-B8F350CB1C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3096" y="3883584"/>
            <a:ext cx="3048000" cy="21444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667" b="1" dirty="0">
                <a:latin typeface="Times New Roman" pitchFamily="18" charset="0"/>
                <a:cs typeface="Times New Roman" pitchFamily="18" charset="0"/>
              </a:rPr>
              <a:t>Nam </a:t>
            </a:r>
            <a:r>
              <a:rPr lang="en-US" sz="2667" b="1" dirty="0" err="1"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2667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latin typeface="Times New Roman" pitchFamily="18" charset="0"/>
                <a:cs typeface="Times New Roman" pitchFamily="18" charset="0"/>
              </a:rPr>
              <a:t>chiếm</a:t>
            </a:r>
            <a:r>
              <a:rPr lang="en-US" sz="2667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667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latin typeface="Times New Roman" pitchFamily="18" charset="0"/>
                <a:cs typeface="Times New Roman" pitchFamily="18" charset="0"/>
              </a:rPr>
              <a:t>Thăng</a:t>
            </a:r>
            <a:r>
              <a:rPr lang="en-US" sz="2667" b="1" dirty="0">
                <a:latin typeface="Times New Roman" pitchFamily="18" charset="0"/>
                <a:cs typeface="Times New Roman" pitchFamily="18" charset="0"/>
              </a:rPr>
              <a:t> Long, </a:t>
            </a:r>
            <a:r>
              <a:rPr lang="en-US" sz="2667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667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latin typeface="Times New Roman" pitchFamily="18" charset="0"/>
                <a:cs typeface="Times New Roman" pitchFamily="18" charset="0"/>
              </a:rPr>
              <a:t>Mạc</a:t>
            </a:r>
            <a:r>
              <a:rPr lang="en-US" sz="2667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667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667" b="1" dirty="0">
                <a:latin typeface="Times New Roman" pitchFamily="18" charset="0"/>
                <a:cs typeface="Times New Roman" pitchFamily="18" charset="0"/>
              </a:rPr>
              <a:t> Cao </a:t>
            </a:r>
            <a:r>
              <a:rPr lang="en-US" sz="2667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667" b="1" dirty="0">
                <a:latin typeface="Times New Roman" pitchFamily="18" charset="0"/>
                <a:cs typeface="Times New Roman" pitchFamily="18" charset="0"/>
              </a:rPr>
              <a:t> =&gt; </a:t>
            </a:r>
            <a:r>
              <a:rPr lang="en-US" sz="2667" b="1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667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667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667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latin typeface="Times New Roman" pitchFamily="18" charset="0"/>
                <a:cs typeface="Times New Roman" pitchFamily="18" charset="0"/>
              </a:rPr>
              <a:t>thúc</a:t>
            </a:r>
            <a:endParaRPr lang="en-US" sz="2667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5AEE92-D706-12B0-4E7B-00CBFCBFA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2242" y="2875434"/>
            <a:ext cx="1117600" cy="502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66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1592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991613-A50F-3FA0-2A46-11014DEF23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400" y="3632201"/>
            <a:ext cx="1117600" cy="502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66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1533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FC838D3-3A6E-942E-4F2B-A725D3A1F0A3}"/>
              </a:ext>
            </a:extLst>
          </p:cNvPr>
          <p:cNvSpPr/>
          <p:nvPr/>
        </p:nvSpPr>
        <p:spPr>
          <a:xfrm>
            <a:off x="3368642" y="3322128"/>
            <a:ext cx="304800" cy="3048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D754A30-8AE1-2320-4B68-D2E7B01D75CD}"/>
              </a:ext>
            </a:extLst>
          </p:cNvPr>
          <p:cNvSpPr/>
          <p:nvPr/>
        </p:nvSpPr>
        <p:spPr>
          <a:xfrm>
            <a:off x="914400" y="3327400"/>
            <a:ext cx="304800" cy="3048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9" name="Picture 18" descr="A picture containing lamp, dark, light, orange&#10;&#10;Description automatically generated">
            <a:extLst>
              <a:ext uri="{FF2B5EF4-FFF2-40B4-BE49-F238E27FC236}">
                <a16:creationId xmlns:a16="http://schemas.microsoft.com/office/drawing/2014/main" id="{DF62C34C-ADCA-14F8-5848-813A9F7771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885" y="4204965"/>
            <a:ext cx="726765" cy="372965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D26D4299-7606-F2E0-1E8D-C4EEA0BF8F2C}"/>
              </a:ext>
            </a:extLst>
          </p:cNvPr>
          <p:cNvSpPr/>
          <p:nvPr/>
        </p:nvSpPr>
        <p:spPr>
          <a:xfrm rot="5400000" flipV="1">
            <a:off x="8380925" y="4984551"/>
            <a:ext cx="767282" cy="365525"/>
          </a:xfrm>
          <a:custGeom>
            <a:avLst/>
            <a:gdLst>
              <a:gd name="connsiteX0" fmla="*/ 1138284 w 1569628"/>
              <a:gd name="connsiteY0" fmla="*/ 8202 h 302141"/>
              <a:gd name="connsiteX1" fmla="*/ 1569628 w 1569628"/>
              <a:gd name="connsiteY1" fmla="*/ 83273 h 302141"/>
              <a:gd name="connsiteX2" fmla="*/ 1498385 w 1569628"/>
              <a:gd name="connsiteY2" fmla="*/ 270573 h 302141"/>
              <a:gd name="connsiteX3" fmla="*/ 235884 w 1569628"/>
              <a:gd name="connsiteY3" fmla="*/ 200072 h 302141"/>
              <a:gd name="connsiteX4" fmla="*/ 135828 w 1569628"/>
              <a:gd name="connsiteY4" fmla="*/ 223445 h 302141"/>
              <a:gd name="connsiteX5" fmla="*/ 148780 w 1569628"/>
              <a:gd name="connsiteY5" fmla="*/ 243754 h 302141"/>
              <a:gd name="connsiteX6" fmla="*/ 260577 w 1569628"/>
              <a:gd name="connsiteY6" fmla="*/ 302141 h 302141"/>
              <a:gd name="connsiteX7" fmla="*/ 0 w 1569628"/>
              <a:gd name="connsiteY7" fmla="*/ 273877 h 302141"/>
              <a:gd name="connsiteX8" fmla="*/ 153925 w 1569628"/>
              <a:gd name="connsiteY8" fmla="*/ 61730 h 302141"/>
              <a:gd name="connsiteX9" fmla="*/ 129696 w 1569628"/>
              <a:gd name="connsiteY9" fmla="*/ 187146 h 302141"/>
              <a:gd name="connsiteX10" fmla="*/ 131485 w 1569628"/>
              <a:gd name="connsiteY10" fmla="*/ 199484 h 302141"/>
              <a:gd name="connsiteX11" fmla="*/ 237568 w 1569628"/>
              <a:gd name="connsiteY11" fmla="*/ 162305 h 302141"/>
              <a:gd name="connsiteX12" fmla="*/ 1138284 w 1569628"/>
              <a:gd name="connsiteY12" fmla="*/ 8202 h 302141"/>
              <a:gd name="connsiteX0" fmla="*/ 1138284 w 1569628"/>
              <a:gd name="connsiteY0" fmla="*/ 0 h 293939"/>
              <a:gd name="connsiteX1" fmla="*/ 1569628 w 1569628"/>
              <a:gd name="connsiteY1" fmla="*/ 75071 h 293939"/>
              <a:gd name="connsiteX2" fmla="*/ 1498385 w 1569628"/>
              <a:gd name="connsiteY2" fmla="*/ 262371 h 293939"/>
              <a:gd name="connsiteX3" fmla="*/ 235884 w 1569628"/>
              <a:gd name="connsiteY3" fmla="*/ 191870 h 293939"/>
              <a:gd name="connsiteX4" fmla="*/ 135828 w 1569628"/>
              <a:gd name="connsiteY4" fmla="*/ 215243 h 293939"/>
              <a:gd name="connsiteX5" fmla="*/ 148780 w 1569628"/>
              <a:gd name="connsiteY5" fmla="*/ 235552 h 293939"/>
              <a:gd name="connsiteX6" fmla="*/ 260577 w 1569628"/>
              <a:gd name="connsiteY6" fmla="*/ 293939 h 293939"/>
              <a:gd name="connsiteX7" fmla="*/ 0 w 1569628"/>
              <a:gd name="connsiteY7" fmla="*/ 265675 h 293939"/>
              <a:gd name="connsiteX8" fmla="*/ 153925 w 1569628"/>
              <a:gd name="connsiteY8" fmla="*/ 53528 h 293939"/>
              <a:gd name="connsiteX9" fmla="*/ 129696 w 1569628"/>
              <a:gd name="connsiteY9" fmla="*/ 178944 h 293939"/>
              <a:gd name="connsiteX10" fmla="*/ 131485 w 1569628"/>
              <a:gd name="connsiteY10" fmla="*/ 191282 h 293939"/>
              <a:gd name="connsiteX11" fmla="*/ 237568 w 1569628"/>
              <a:gd name="connsiteY11" fmla="*/ 154103 h 293939"/>
              <a:gd name="connsiteX12" fmla="*/ 1138284 w 1569628"/>
              <a:gd name="connsiteY12" fmla="*/ 0 h 293939"/>
              <a:gd name="connsiteX0" fmla="*/ 1151257 w 1569628"/>
              <a:gd name="connsiteY0" fmla="*/ 0 h 277483"/>
              <a:gd name="connsiteX1" fmla="*/ 1569628 w 1569628"/>
              <a:gd name="connsiteY1" fmla="*/ 58615 h 277483"/>
              <a:gd name="connsiteX2" fmla="*/ 1498385 w 1569628"/>
              <a:gd name="connsiteY2" fmla="*/ 245915 h 277483"/>
              <a:gd name="connsiteX3" fmla="*/ 235884 w 1569628"/>
              <a:gd name="connsiteY3" fmla="*/ 175414 h 277483"/>
              <a:gd name="connsiteX4" fmla="*/ 135828 w 1569628"/>
              <a:gd name="connsiteY4" fmla="*/ 198787 h 277483"/>
              <a:gd name="connsiteX5" fmla="*/ 148780 w 1569628"/>
              <a:gd name="connsiteY5" fmla="*/ 219096 h 277483"/>
              <a:gd name="connsiteX6" fmla="*/ 260577 w 1569628"/>
              <a:gd name="connsiteY6" fmla="*/ 277483 h 277483"/>
              <a:gd name="connsiteX7" fmla="*/ 0 w 1569628"/>
              <a:gd name="connsiteY7" fmla="*/ 249219 h 277483"/>
              <a:gd name="connsiteX8" fmla="*/ 153925 w 1569628"/>
              <a:gd name="connsiteY8" fmla="*/ 37072 h 277483"/>
              <a:gd name="connsiteX9" fmla="*/ 129696 w 1569628"/>
              <a:gd name="connsiteY9" fmla="*/ 162488 h 277483"/>
              <a:gd name="connsiteX10" fmla="*/ 131485 w 1569628"/>
              <a:gd name="connsiteY10" fmla="*/ 174826 h 277483"/>
              <a:gd name="connsiteX11" fmla="*/ 237568 w 1569628"/>
              <a:gd name="connsiteY11" fmla="*/ 137647 h 277483"/>
              <a:gd name="connsiteX12" fmla="*/ 1151257 w 1569628"/>
              <a:gd name="connsiteY12" fmla="*/ 0 h 277483"/>
              <a:gd name="connsiteX0" fmla="*/ 1151257 w 1569628"/>
              <a:gd name="connsiteY0" fmla="*/ 0 h 277483"/>
              <a:gd name="connsiteX1" fmla="*/ 1569628 w 1569628"/>
              <a:gd name="connsiteY1" fmla="*/ 58615 h 277483"/>
              <a:gd name="connsiteX2" fmla="*/ 1498385 w 1569628"/>
              <a:gd name="connsiteY2" fmla="*/ 245915 h 277483"/>
              <a:gd name="connsiteX3" fmla="*/ 235884 w 1569628"/>
              <a:gd name="connsiteY3" fmla="*/ 175414 h 277483"/>
              <a:gd name="connsiteX4" fmla="*/ 135828 w 1569628"/>
              <a:gd name="connsiteY4" fmla="*/ 198787 h 277483"/>
              <a:gd name="connsiteX5" fmla="*/ 148780 w 1569628"/>
              <a:gd name="connsiteY5" fmla="*/ 219096 h 277483"/>
              <a:gd name="connsiteX6" fmla="*/ 260577 w 1569628"/>
              <a:gd name="connsiteY6" fmla="*/ 277483 h 277483"/>
              <a:gd name="connsiteX7" fmla="*/ 0 w 1569628"/>
              <a:gd name="connsiteY7" fmla="*/ 249219 h 277483"/>
              <a:gd name="connsiteX8" fmla="*/ 153925 w 1569628"/>
              <a:gd name="connsiteY8" fmla="*/ 37072 h 277483"/>
              <a:gd name="connsiteX9" fmla="*/ 129696 w 1569628"/>
              <a:gd name="connsiteY9" fmla="*/ 162488 h 277483"/>
              <a:gd name="connsiteX10" fmla="*/ 131485 w 1569628"/>
              <a:gd name="connsiteY10" fmla="*/ 174826 h 277483"/>
              <a:gd name="connsiteX11" fmla="*/ 237568 w 1569628"/>
              <a:gd name="connsiteY11" fmla="*/ 137647 h 277483"/>
              <a:gd name="connsiteX12" fmla="*/ 1151257 w 1569628"/>
              <a:gd name="connsiteY12" fmla="*/ 0 h 277483"/>
              <a:gd name="connsiteX0" fmla="*/ 1154714 w 1569628"/>
              <a:gd name="connsiteY0" fmla="*/ 0 h 270680"/>
              <a:gd name="connsiteX1" fmla="*/ 1569628 w 1569628"/>
              <a:gd name="connsiteY1" fmla="*/ 51812 h 270680"/>
              <a:gd name="connsiteX2" fmla="*/ 1498385 w 1569628"/>
              <a:gd name="connsiteY2" fmla="*/ 239112 h 270680"/>
              <a:gd name="connsiteX3" fmla="*/ 235884 w 1569628"/>
              <a:gd name="connsiteY3" fmla="*/ 168611 h 270680"/>
              <a:gd name="connsiteX4" fmla="*/ 135828 w 1569628"/>
              <a:gd name="connsiteY4" fmla="*/ 191984 h 270680"/>
              <a:gd name="connsiteX5" fmla="*/ 148780 w 1569628"/>
              <a:gd name="connsiteY5" fmla="*/ 212293 h 270680"/>
              <a:gd name="connsiteX6" fmla="*/ 260577 w 1569628"/>
              <a:gd name="connsiteY6" fmla="*/ 270680 h 270680"/>
              <a:gd name="connsiteX7" fmla="*/ 0 w 1569628"/>
              <a:gd name="connsiteY7" fmla="*/ 242416 h 270680"/>
              <a:gd name="connsiteX8" fmla="*/ 153925 w 1569628"/>
              <a:gd name="connsiteY8" fmla="*/ 30269 h 270680"/>
              <a:gd name="connsiteX9" fmla="*/ 129696 w 1569628"/>
              <a:gd name="connsiteY9" fmla="*/ 155685 h 270680"/>
              <a:gd name="connsiteX10" fmla="*/ 131485 w 1569628"/>
              <a:gd name="connsiteY10" fmla="*/ 168023 h 270680"/>
              <a:gd name="connsiteX11" fmla="*/ 237568 w 1569628"/>
              <a:gd name="connsiteY11" fmla="*/ 130844 h 270680"/>
              <a:gd name="connsiteX12" fmla="*/ 1154714 w 1569628"/>
              <a:gd name="connsiteY12" fmla="*/ 0 h 270680"/>
              <a:gd name="connsiteX0" fmla="*/ 1154714 w 1569628"/>
              <a:gd name="connsiteY0" fmla="*/ 0 h 270680"/>
              <a:gd name="connsiteX1" fmla="*/ 1569628 w 1569628"/>
              <a:gd name="connsiteY1" fmla="*/ 51812 h 270680"/>
              <a:gd name="connsiteX2" fmla="*/ 1498385 w 1569628"/>
              <a:gd name="connsiteY2" fmla="*/ 239112 h 270680"/>
              <a:gd name="connsiteX3" fmla="*/ 235884 w 1569628"/>
              <a:gd name="connsiteY3" fmla="*/ 168611 h 270680"/>
              <a:gd name="connsiteX4" fmla="*/ 135828 w 1569628"/>
              <a:gd name="connsiteY4" fmla="*/ 191984 h 270680"/>
              <a:gd name="connsiteX5" fmla="*/ 148780 w 1569628"/>
              <a:gd name="connsiteY5" fmla="*/ 212293 h 270680"/>
              <a:gd name="connsiteX6" fmla="*/ 260577 w 1569628"/>
              <a:gd name="connsiteY6" fmla="*/ 270680 h 270680"/>
              <a:gd name="connsiteX7" fmla="*/ 0 w 1569628"/>
              <a:gd name="connsiteY7" fmla="*/ 242416 h 270680"/>
              <a:gd name="connsiteX8" fmla="*/ 153925 w 1569628"/>
              <a:gd name="connsiteY8" fmla="*/ 30269 h 270680"/>
              <a:gd name="connsiteX9" fmla="*/ 129696 w 1569628"/>
              <a:gd name="connsiteY9" fmla="*/ 155685 h 270680"/>
              <a:gd name="connsiteX10" fmla="*/ 131485 w 1569628"/>
              <a:gd name="connsiteY10" fmla="*/ 168023 h 270680"/>
              <a:gd name="connsiteX11" fmla="*/ 237568 w 1569628"/>
              <a:gd name="connsiteY11" fmla="*/ 130844 h 270680"/>
              <a:gd name="connsiteX12" fmla="*/ 1154714 w 1569628"/>
              <a:gd name="connsiteY12" fmla="*/ 0 h 270680"/>
              <a:gd name="connsiteX0" fmla="*/ 1154714 w 1569628"/>
              <a:gd name="connsiteY0" fmla="*/ 0 h 270680"/>
              <a:gd name="connsiteX1" fmla="*/ 1569628 w 1569628"/>
              <a:gd name="connsiteY1" fmla="*/ 51812 h 270680"/>
              <a:gd name="connsiteX2" fmla="*/ 1498385 w 1569628"/>
              <a:gd name="connsiteY2" fmla="*/ 239112 h 270680"/>
              <a:gd name="connsiteX3" fmla="*/ 235884 w 1569628"/>
              <a:gd name="connsiteY3" fmla="*/ 168611 h 270680"/>
              <a:gd name="connsiteX4" fmla="*/ 135828 w 1569628"/>
              <a:gd name="connsiteY4" fmla="*/ 191984 h 270680"/>
              <a:gd name="connsiteX5" fmla="*/ 148780 w 1569628"/>
              <a:gd name="connsiteY5" fmla="*/ 212293 h 270680"/>
              <a:gd name="connsiteX6" fmla="*/ 260577 w 1569628"/>
              <a:gd name="connsiteY6" fmla="*/ 270680 h 270680"/>
              <a:gd name="connsiteX7" fmla="*/ 0 w 1569628"/>
              <a:gd name="connsiteY7" fmla="*/ 242416 h 270680"/>
              <a:gd name="connsiteX8" fmla="*/ 153925 w 1569628"/>
              <a:gd name="connsiteY8" fmla="*/ 30269 h 270680"/>
              <a:gd name="connsiteX9" fmla="*/ 129696 w 1569628"/>
              <a:gd name="connsiteY9" fmla="*/ 155685 h 270680"/>
              <a:gd name="connsiteX10" fmla="*/ 131485 w 1569628"/>
              <a:gd name="connsiteY10" fmla="*/ 168023 h 270680"/>
              <a:gd name="connsiteX11" fmla="*/ 237568 w 1569628"/>
              <a:gd name="connsiteY11" fmla="*/ 130844 h 270680"/>
              <a:gd name="connsiteX12" fmla="*/ 1154714 w 1569628"/>
              <a:gd name="connsiteY12" fmla="*/ 0 h 270680"/>
              <a:gd name="connsiteX0" fmla="*/ 1154714 w 1569628"/>
              <a:gd name="connsiteY0" fmla="*/ 8005 h 278685"/>
              <a:gd name="connsiteX1" fmla="*/ 1569628 w 1569628"/>
              <a:gd name="connsiteY1" fmla="*/ 59817 h 278685"/>
              <a:gd name="connsiteX2" fmla="*/ 1498385 w 1569628"/>
              <a:gd name="connsiteY2" fmla="*/ 247117 h 278685"/>
              <a:gd name="connsiteX3" fmla="*/ 235884 w 1569628"/>
              <a:gd name="connsiteY3" fmla="*/ 176616 h 278685"/>
              <a:gd name="connsiteX4" fmla="*/ 135828 w 1569628"/>
              <a:gd name="connsiteY4" fmla="*/ 199989 h 278685"/>
              <a:gd name="connsiteX5" fmla="*/ 148780 w 1569628"/>
              <a:gd name="connsiteY5" fmla="*/ 220298 h 278685"/>
              <a:gd name="connsiteX6" fmla="*/ 260577 w 1569628"/>
              <a:gd name="connsiteY6" fmla="*/ 278685 h 278685"/>
              <a:gd name="connsiteX7" fmla="*/ 0 w 1569628"/>
              <a:gd name="connsiteY7" fmla="*/ 250421 h 278685"/>
              <a:gd name="connsiteX8" fmla="*/ 153925 w 1569628"/>
              <a:gd name="connsiteY8" fmla="*/ 38274 h 278685"/>
              <a:gd name="connsiteX9" fmla="*/ 129696 w 1569628"/>
              <a:gd name="connsiteY9" fmla="*/ 163690 h 278685"/>
              <a:gd name="connsiteX10" fmla="*/ 131485 w 1569628"/>
              <a:gd name="connsiteY10" fmla="*/ 176028 h 278685"/>
              <a:gd name="connsiteX11" fmla="*/ 237568 w 1569628"/>
              <a:gd name="connsiteY11" fmla="*/ 138849 h 278685"/>
              <a:gd name="connsiteX12" fmla="*/ 1154714 w 1569628"/>
              <a:gd name="connsiteY12" fmla="*/ 8005 h 278685"/>
              <a:gd name="connsiteX0" fmla="*/ 1155212 w 1569628"/>
              <a:gd name="connsiteY0" fmla="*/ 7229 h 282114"/>
              <a:gd name="connsiteX1" fmla="*/ 1569628 w 1569628"/>
              <a:gd name="connsiteY1" fmla="*/ 63246 h 282114"/>
              <a:gd name="connsiteX2" fmla="*/ 1498385 w 1569628"/>
              <a:gd name="connsiteY2" fmla="*/ 250546 h 282114"/>
              <a:gd name="connsiteX3" fmla="*/ 235884 w 1569628"/>
              <a:gd name="connsiteY3" fmla="*/ 180045 h 282114"/>
              <a:gd name="connsiteX4" fmla="*/ 135828 w 1569628"/>
              <a:gd name="connsiteY4" fmla="*/ 203418 h 282114"/>
              <a:gd name="connsiteX5" fmla="*/ 148780 w 1569628"/>
              <a:gd name="connsiteY5" fmla="*/ 223727 h 282114"/>
              <a:gd name="connsiteX6" fmla="*/ 260577 w 1569628"/>
              <a:gd name="connsiteY6" fmla="*/ 282114 h 282114"/>
              <a:gd name="connsiteX7" fmla="*/ 0 w 1569628"/>
              <a:gd name="connsiteY7" fmla="*/ 253850 h 282114"/>
              <a:gd name="connsiteX8" fmla="*/ 153925 w 1569628"/>
              <a:gd name="connsiteY8" fmla="*/ 41703 h 282114"/>
              <a:gd name="connsiteX9" fmla="*/ 129696 w 1569628"/>
              <a:gd name="connsiteY9" fmla="*/ 167119 h 282114"/>
              <a:gd name="connsiteX10" fmla="*/ 131485 w 1569628"/>
              <a:gd name="connsiteY10" fmla="*/ 179457 h 282114"/>
              <a:gd name="connsiteX11" fmla="*/ 237568 w 1569628"/>
              <a:gd name="connsiteY11" fmla="*/ 142278 h 282114"/>
              <a:gd name="connsiteX12" fmla="*/ 1155212 w 1569628"/>
              <a:gd name="connsiteY12" fmla="*/ 7229 h 282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569628" h="282114">
                <a:moveTo>
                  <a:pt x="1155212" y="7229"/>
                </a:moveTo>
                <a:cubicBezTo>
                  <a:pt x="1293417" y="12542"/>
                  <a:pt x="1395941" y="38279"/>
                  <a:pt x="1569628" y="63246"/>
                </a:cubicBezTo>
                <a:cubicBezTo>
                  <a:pt x="1423827" y="130416"/>
                  <a:pt x="1256722" y="71443"/>
                  <a:pt x="1498385" y="250546"/>
                </a:cubicBezTo>
                <a:cubicBezTo>
                  <a:pt x="1094019" y="140778"/>
                  <a:pt x="1016457" y="9148"/>
                  <a:pt x="235884" y="180045"/>
                </a:cubicBezTo>
                <a:lnTo>
                  <a:pt x="135828" y="203418"/>
                </a:lnTo>
                <a:lnTo>
                  <a:pt x="148780" y="223727"/>
                </a:lnTo>
                <a:cubicBezTo>
                  <a:pt x="172812" y="246951"/>
                  <a:pt x="216334" y="249569"/>
                  <a:pt x="260577" y="282114"/>
                </a:cubicBezTo>
                <a:lnTo>
                  <a:pt x="0" y="253850"/>
                </a:lnTo>
                <a:lnTo>
                  <a:pt x="153925" y="41703"/>
                </a:lnTo>
                <a:cubicBezTo>
                  <a:pt x="137066" y="99187"/>
                  <a:pt x="129771" y="138887"/>
                  <a:pt x="129696" y="167119"/>
                </a:cubicBezTo>
                <a:lnTo>
                  <a:pt x="131485" y="179457"/>
                </a:lnTo>
                <a:lnTo>
                  <a:pt x="237568" y="142278"/>
                </a:lnTo>
                <a:cubicBezTo>
                  <a:pt x="706573" y="-15902"/>
                  <a:pt x="939068" y="-7117"/>
                  <a:pt x="1155212" y="7229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F8FB2F3-0505-8986-4EE9-711C7CB0E017}"/>
              </a:ext>
            </a:extLst>
          </p:cNvPr>
          <p:cNvGrpSpPr/>
          <p:nvPr/>
        </p:nvGrpSpPr>
        <p:grpSpPr>
          <a:xfrm rot="18227885">
            <a:off x="9106472" y="2618450"/>
            <a:ext cx="766644" cy="354504"/>
            <a:chOff x="5378513" y="2095914"/>
            <a:chExt cx="737499" cy="190289"/>
          </a:xfrm>
          <a:solidFill>
            <a:srgbClr val="4472C4"/>
          </a:solidFill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9B171A2-0B6C-E06C-A9F4-3E0CDD2E0A0E}"/>
                </a:ext>
              </a:extLst>
            </p:cNvPr>
            <p:cNvSpPr/>
            <p:nvPr/>
          </p:nvSpPr>
          <p:spPr>
            <a:xfrm rot="21230970" flipH="1">
              <a:off x="5378513" y="2123363"/>
              <a:ext cx="252439" cy="162840"/>
            </a:xfrm>
            <a:custGeom>
              <a:avLst/>
              <a:gdLst>
                <a:gd name="connsiteX0" fmla="*/ 0 w 252439"/>
                <a:gd name="connsiteY0" fmla="*/ 0 h 162840"/>
                <a:gd name="connsiteX1" fmla="*/ 8249 w 252439"/>
                <a:gd name="connsiteY1" fmla="*/ 76545 h 162840"/>
                <a:gd name="connsiteX2" fmla="*/ 44394 w 252439"/>
                <a:gd name="connsiteY2" fmla="*/ 87100 h 162840"/>
                <a:gd name="connsiteX3" fmla="*/ 218950 w 252439"/>
                <a:gd name="connsiteY3" fmla="*/ 162840 h 162840"/>
                <a:gd name="connsiteX4" fmla="*/ 252439 w 252439"/>
                <a:gd name="connsiteY4" fmla="*/ 40128 h 162840"/>
                <a:gd name="connsiteX5" fmla="*/ 57638 w 252439"/>
                <a:gd name="connsiteY5" fmla="*/ 3428 h 162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2439" h="162840">
                  <a:moveTo>
                    <a:pt x="0" y="0"/>
                  </a:moveTo>
                  <a:lnTo>
                    <a:pt x="8249" y="76545"/>
                  </a:lnTo>
                  <a:lnTo>
                    <a:pt x="44394" y="87100"/>
                  </a:lnTo>
                  <a:cubicBezTo>
                    <a:pt x="97995" y="106889"/>
                    <a:pt x="147671" y="135872"/>
                    <a:pt x="218950" y="162840"/>
                  </a:cubicBezTo>
                  <a:cubicBezTo>
                    <a:pt x="105354" y="45499"/>
                    <a:pt x="183904" y="84135"/>
                    <a:pt x="252439" y="40128"/>
                  </a:cubicBezTo>
                  <a:cubicBezTo>
                    <a:pt x="170795" y="23771"/>
                    <a:pt x="122603" y="6909"/>
                    <a:pt x="57638" y="3428"/>
                  </a:cubicBezTo>
                  <a:close/>
                </a:path>
              </a:pathLst>
            </a:cu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213ECDF-4149-781A-E663-14CCAF1D1E18}"/>
                </a:ext>
              </a:extLst>
            </p:cNvPr>
            <p:cNvSpPr/>
            <p:nvPr/>
          </p:nvSpPr>
          <p:spPr>
            <a:xfrm rot="21230970" flipH="1">
              <a:off x="5616895" y="2095914"/>
              <a:ext cx="256460" cy="83501"/>
            </a:xfrm>
            <a:custGeom>
              <a:avLst/>
              <a:gdLst>
                <a:gd name="connsiteX0" fmla="*/ 134746 w 256460"/>
                <a:gd name="connsiteY0" fmla="*/ 6588 h 83501"/>
                <a:gd name="connsiteX1" fmla="*/ 20617 w 256460"/>
                <a:gd name="connsiteY1" fmla="*/ 34348 h 83501"/>
                <a:gd name="connsiteX2" fmla="*/ 0 w 256460"/>
                <a:gd name="connsiteY2" fmla="*/ 41855 h 83501"/>
                <a:gd name="connsiteX3" fmla="*/ 4487 w 256460"/>
                <a:gd name="connsiteY3" fmla="*/ 83501 h 83501"/>
                <a:gd name="connsiteX4" fmla="*/ 94498 w 256460"/>
                <a:gd name="connsiteY4" fmla="*/ 67827 h 83501"/>
                <a:gd name="connsiteX5" fmla="*/ 236749 w 256460"/>
                <a:gd name="connsiteY5" fmla="*/ 72098 h 83501"/>
                <a:gd name="connsiteX6" fmla="*/ 256460 w 256460"/>
                <a:gd name="connsiteY6" fmla="*/ 77853 h 83501"/>
                <a:gd name="connsiteX7" fmla="*/ 248211 w 256460"/>
                <a:gd name="connsiteY7" fmla="*/ 1308 h 83501"/>
                <a:gd name="connsiteX8" fmla="*/ 226589 w 256460"/>
                <a:gd name="connsiteY8" fmla="*/ 22 h 83501"/>
                <a:gd name="connsiteX9" fmla="*/ 134746 w 256460"/>
                <a:gd name="connsiteY9" fmla="*/ 6588 h 83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6460" h="83501">
                  <a:moveTo>
                    <a:pt x="134746" y="6588"/>
                  </a:moveTo>
                  <a:cubicBezTo>
                    <a:pt x="100956" y="11759"/>
                    <a:pt x="63452" y="20461"/>
                    <a:pt x="20617" y="34348"/>
                  </a:cubicBezTo>
                  <a:lnTo>
                    <a:pt x="0" y="41855"/>
                  </a:lnTo>
                  <a:lnTo>
                    <a:pt x="4487" y="83501"/>
                  </a:lnTo>
                  <a:lnTo>
                    <a:pt x="94498" y="67827"/>
                  </a:lnTo>
                  <a:cubicBezTo>
                    <a:pt x="152484" y="61291"/>
                    <a:pt x="197380" y="63821"/>
                    <a:pt x="236749" y="72098"/>
                  </a:cubicBezTo>
                  <a:lnTo>
                    <a:pt x="256460" y="77853"/>
                  </a:lnTo>
                  <a:lnTo>
                    <a:pt x="248211" y="1308"/>
                  </a:lnTo>
                  <a:lnTo>
                    <a:pt x="226589" y="22"/>
                  </a:lnTo>
                  <a:cubicBezTo>
                    <a:pt x="198612" y="-220"/>
                    <a:pt x="168536" y="1418"/>
                    <a:pt x="134746" y="6588"/>
                  </a:cubicBezTo>
                  <a:close/>
                </a:path>
              </a:pathLst>
            </a:cu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96AF42E-DF88-A57D-4841-A2D2E1387F63}"/>
                </a:ext>
              </a:extLst>
            </p:cNvPr>
            <p:cNvSpPr/>
            <p:nvPr/>
          </p:nvSpPr>
          <p:spPr>
            <a:xfrm rot="21230970" flipH="1">
              <a:off x="5874352" y="2096662"/>
              <a:ext cx="241660" cy="157508"/>
            </a:xfrm>
            <a:custGeom>
              <a:avLst/>
              <a:gdLst>
                <a:gd name="connsiteX0" fmla="*/ 72354 w 241660"/>
                <a:gd name="connsiteY0" fmla="*/ 0 h 157508"/>
                <a:gd name="connsiteX1" fmla="*/ 0 w 241660"/>
                <a:gd name="connsiteY1" fmla="*/ 138991 h 157508"/>
                <a:gd name="connsiteX2" fmla="*/ 122487 w 241660"/>
                <a:gd name="connsiteY2" fmla="*/ 157508 h 157508"/>
                <a:gd name="connsiteX3" fmla="*/ 69936 w 241660"/>
                <a:gd name="connsiteY3" fmla="*/ 119255 h 157508"/>
                <a:gd name="connsiteX4" fmla="*/ 63847 w 241660"/>
                <a:gd name="connsiteY4" fmla="*/ 105949 h 157508"/>
                <a:gd name="connsiteX5" fmla="*/ 110880 w 241660"/>
                <a:gd name="connsiteY5" fmla="*/ 90636 h 157508"/>
                <a:gd name="connsiteX6" fmla="*/ 233929 w 241660"/>
                <a:gd name="connsiteY6" fmla="*/ 57525 h 157508"/>
                <a:gd name="connsiteX7" fmla="*/ 241660 w 241660"/>
                <a:gd name="connsiteY7" fmla="*/ 56179 h 157508"/>
                <a:gd name="connsiteX8" fmla="*/ 237173 w 241660"/>
                <a:gd name="connsiteY8" fmla="*/ 14533 h 157508"/>
                <a:gd name="connsiteX9" fmla="*/ 189336 w 241660"/>
                <a:gd name="connsiteY9" fmla="*/ 31952 h 157508"/>
                <a:gd name="connsiteX10" fmla="*/ 111672 w 241660"/>
                <a:gd name="connsiteY10" fmla="*/ 65893 h 157508"/>
                <a:gd name="connsiteX11" fmla="*/ 61806 w 241660"/>
                <a:gd name="connsiteY11" fmla="*/ 90251 h 157508"/>
                <a:gd name="connsiteX12" fmla="*/ 60965 w 241660"/>
                <a:gd name="connsiteY12" fmla="*/ 82168 h 157508"/>
                <a:gd name="connsiteX13" fmla="*/ 72354 w 241660"/>
                <a:gd name="connsiteY13" fmla="*/ 0 h 157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660" h="157508">
                  <a:moveTo>
                    <a:pt x="72354" y="0"/>
                  </a:moveTo>
                  <a:lnTo>
                    <a:pt x="0" y="138991"/>
                  </a:lnTo>
                  <a:lnTo>
                    <a:pt x="122487" y="157508"/>
                  </a:lnTo>
                  <a:cubicBezTo>
                    <a:pt x="101690" y="136186"/>
                    <a:pt x="81232" y="134471"/>
                    <a:pt x="69936" y="119255"/>
                  </a:cubicBezTo>
                  <a:lnTo>
                    <a:pt x="63847" y="105949"/>
                  </a:lnTo>
                  <a:lnTo>
                    <a:pt x="110880" y="90636"/>
                  </a:lnTo>
                  <a:cubicBezTo>
                    <a:pt x="156745" y="76641"/>
                    <a:pt x="197446" y="65742"/>
                    <a:pt x="233929" y="57525"/>
                  </a:cubicBezTo>
                  <a:lnTo>
                    <a:pt x="241660" y="56179"/>
                  </a:lnTo>
                  <a:lnTo>
                    <a:pt x="237173" y="14533"/>
                  </a:lnTo>
                  <a:lnTo>
                    <a:pt x="189336" y="31952"/>
                  </a:lnTo>
                  <a:cubicBezTo>
                    <a:pt x="165050" y="41694"/>
                    <a:pt x="139230" y="52939"/>
                    <a:pt x="111672" y="65893"/>
                  </a:cubicBezTo>
                  <a:lnTo>
                    <a:pt x="61806" y="90251"/>
                  </a:lnTo>
                  <a:lnTo>
                    <a:pt x="60965" y="82168"/>
                  </a:lnTo>
                  <a:cubicBezTo>
                    <a:pt x="61000" y="63671"/>
                    <a:pt x="64429" y="37661"/>
                    <a:pt x="72354" y="0"/>
                  </a:cubicBezTo>
                  <a:close/>
                </a:path>
              </a:pathLst>
            </a:cu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5BCFACF5-0891-20FA-74CF-EF12357FD826}"/>
              </a:ext>
            </a:extLst>
          </p:cNvPr>
          <p:cNvSpPr/>
          <p:nvPr/>
        </p:nvSpPr>
        <p:spPr>
          <a:xfrm rot="17487071">
            <a:off x="8517435" y="4471461"/>
            <a:ext cx="706262" cy="193221"/>
          </a:xfrm>
          <a:custGeom>
            <a:avLst/>
            <a:gdLst>
              <a:gd name="connsiteX0" fmla="*/ 1138284 w 1569628"/>
              <a:gd name="connsiteY0" fmla="*/ 8202 h 302141"/>
              <a:gd name="connsiteX1" fmla="*/ 1569628 w 1569628"/>
              <a:gd name="connsiteY1" fmla="*/ 83273 h 302141"/>
              <a:gd name="connsiteX2" fmla="*/ 1498385 w 1569628"/>
              <a:gd name="connsiteY2" fmla="*/ 270573 h 302141"/>
              <a:gd name="connsiteX3" fmla="*/ 235884 w 1569628"/>
              <a:gd name="connsiteY3" fmla="*/ 200072 h 302141"/>
              <a:gd name="connsiteX4" fmla="*/ 135828 w 1569628"/>
              <a:gd name="connsiteY4" fmla="*/ 223445 h 302141"/>
              <a:gd name="connsiteX5" fmla="*/ 148780 w 1569628"/>
              <a:gd name="connsiteY5" fmla="*/ 243754 h 302141"/>
              <a:gd name="connsiteX6" fmla="*/ 260577 w 1569628"/>
              <a:gd name="connsiteY6" fmla="*/ 302141 h 302141"/>
              <a:gd name="connsiteX7" fmla="*/ 0 w 1569628"/>
              <a:gd name="connsiteY7" fmla="*/ 273877 h 302141"/>
              <a:gd name="connsiteX8" fmla="*/ 153925 w 1569628"/>
              <a:gd name="connsiteY8" fmla="*/ 61730 h 302141"/>
              <a:gd name="connsiteX9" fmla="*/ 129696 w 1569628"/>
              <a:gd name="connsiteY9" fmla="*/ 187146 h 302141"/>
              <a:gd name="connsiteX10" fmla="*/ 131485 w 1569628"/>
              <a:gd name="connsiteY10" fmla="*/ 199484 h 302141"/>
              <a:gd name="connsiteX11" fmla="*/ 237568 w 1569628"/>
              <a:gd name="connsiteY11" fmla="*/ 162305 h 302141"/>
              <a:gd name="connsiteX12" fmla="*/ 1138284 w 1569628"/>
              <a:gd name="connsiteY12" fmla="*/ 8202 h 302141"/>
              <a:gd name="connsiteX0" fmla="*/ 1138284 w 1569628"/>
              <a:gd name="connsiteY0" fmla="*/ 0 h 293939"/>
              <a:gd name="connsiteX1" fmla="*/ 1569628 w 1569628"/>
              <a:gd name="connsiteY1" fmla="*/ 75071 h 293939"/>
              <a:gd name="connsiteX2" fmla="*/ 1498385 w 1569628"/>
              <a:gd name="connsiteY2" fmla="*/ 262371 h 293939"/>
              <a:gd name="connsiteX3" fmla="*/ 235884 w 1569628"/>
              <a:gd name="connsiteY3" fmla="*/ 191870 h 293939"/>
              <a:gd name="connsiteX4" fmla="*/ 135828 w 1569628"/>
              <a:gd name="connsiteY4" fmla="*/ 215243 h 293939"/>
              <a:gd name="connsiteX5" fmla="*/ 148780 w 1569628"/>
              <a:gd name="connsiteY5" fmla="*/ 235552 h 293939"/>
              <a:gd name="connsiteX6" fmla="*/ 260577 w 1569628"/>
              <a:gd name="connsiteY6" fmla="*/ 293939 h 293939"/>
              <a:gd name="connsiteX7" fmla="*/ 0 w 1569628"/>
              <a:gd name="connsiteY7" fmla="*/ 265675 h 293939"/>
              <a:gd name="connsiteX8" fmla="*/ 153925 w 1569628"/>
              <a:gd name="connsiteY8" fmla="*/ 53528 h 293939"/>
              <a:gd name="connsiteX9" fmla="*/ 129696 w 1569628"/>
              <a:gd name="connsiteY9" fmla="*/ 178944 h 293939"/>
              <a:gd name="connsiteX10" fmla="*/ 131485 w 1569628"/>
              <a:gd name="connsiteY10" fmla="*/ 191282 h 293939"/>
              <a:gd name="connsiteX11" fmla="*/ 237568 w 1569628"/>
              <a:gd name="connsiteY11" fmla="*/ 154103 h 293939"/>
              <a:gd name="connsiteX12" fmla="*/ 1138284 w 1569628"/>
              <a:gd name="connsiteY12" fmla="*/ 0 h 293939"/>
              <a:gd name="connsiteX0" fmla="*/ 1151257 w 1569628"/>
              <a:gd name="connsiteY0" fmla="*/ 0 h 277483"/>
              <a:gd name="connsiteX1" fmla="*/ 1569628 w 1569628"/>
              <a:gd name="connsiteY1" fmla="*/ 58615 h 277483"/>
              <a:gd name="connsiteX2" fmla="*/ 1498385 w 1569628"/>
              <a:gd name="connsiteY2" fmla="*/ 245915 h 277483"/>
              <a:gd name="connsiteX3" fmla="*/ 235884 w 1569628"/>
              <a:gd name="connsiteY3" fmla="*/ 175414 h 277483"/>
              <a:gd name="connsiteX4" fmla="*/ 135828 w 1569628"/>
              <a:gd name="connsiteY4" fmla="*/ 198787 h 277483"/>
              <a:gd name="connsiteX5" fmla="*/ 148780 w 1569628"/>
              <a:gd name="connsiteY5" fmla="*/ 219096 h 277483"/>
              <a:gd name="connsiteX6" fmla="*/ 260577 w 1569628"/>
              <a:gd name="connsiteY6" fmla="*/ 277483 h 277483"/>
              <a:gd name="connsiteX7" fmla="*/ 0 w 1569628"/>
              <a:gd name="connsiteY7" fmla="*/ 249219 h 277483"/>
              <a:gd name="connsiteX8" fmla="*/ 153925 w 1569628"/>
              <a:gd name="connsiteY8" fmla="*/ 37072 h 277483"/>
              <a:gd name="connsiteX9" fmla="*/ 129696 w 1569628"/>
              <a:gd name="connsiteY9" fmla="*/ 162488 h 277483"/>
              <a:gd name="connsiteX10" fmla="*/ 131485 w 1569628"/>
              <a:gd name="connsiteY10" fmla="*/ 174826 h 277483"/>
              <a:gd name="connsiteX11" fmla="*/ 237568 w 1569628"/>
              <a:gd name="connsiteY11" fmla="*/ 137647 h 277483"/>
              <a:gd name="connsiteX12" fmla="*/ 1151257 w 1569628"/>
              <a:gd name="connsiteY12" fmla="*/ 0 h 277483"/>
              <a:gd name="connsiteX0" fmla="*/ 1151257 w 1569628"/>
              <a:gd name="connsiteY0" fmla="*/ 0 h 277483"/>
              <a:gd name="connsiteX1" fmla="*/ 1569628 w 1569628"/>
              <a:gd name="connsiteY1" fmla="*/ 58615 h 277483"/>
              <a:gd name="connsiteX2" fmla="*/ 1498385 w 1569628"/>
              <a:gd name="connsiteY2" fmla="*/ 245915 h 277483"/>
              <a:gd name="connsiteX3" fmla="*/ 235884 w 1569628"/>
              <a:gd name="connsiteY3" fmla="*/ 175414 h 277483"/>
              <a:gd name="connsiteX4" fmla="*/ 135828 w 1569628"/>
              <a:gd name="connsiteY4" fmla="*/ 198787 h 277483"/>
              <a:gd name="connsiteX5" fmla="*/ 148780 w 1569628"/>
              <a:gd name="connsiteY5" fmla="*/ 219096 h 277483"/>
              <a:gd name="connsiteX6" fmla="*/ 260577 w 1569628"/>
              <a:gd name="connsiteY6" fmla="*/ 277483 h 277483"/>
              <a:gd name="connsiteX7" fmla="*/ 0 w 1569628"/>
              <a:gd name="connsiteY7" fmla="*/ 249219 h 277483"/>
              <a:gd name="connsiteX8" fmla="*/ 153925 w 1569628"/>
              <a:gd name="connsiteY8" fmla="*/ 37072 h 277483"/>
              <a:gd name="connsiteX9" fmla="*/ 129696 w 1569628"/>
              <a:gd name="connsiteY9" fmla="*/ 162488 h 277483"/>
              <a:gd name="connsiteX10" fmla="*/ 131485 w 1569628"/>
              <a:gd name="connsiteY10" fmla="*/ 174826 h 277483"/>
              <a:gd name="connsiteX11" fmla="*/ 237568 w 1569628"/>
              <a:gd name="connsiteY11" fmla="*/ 137647 h 277483"/>
              <a:gd name="connsiteX12" fmla="*/ 1151257 w 1569628"/>
              <a:gd name="connsiteY12" fmla="*/ 0 h 277483"/>
              <a:gd name="connsiteX0" fmla="*/ 1154714 w 1569628"/>
              <a:gd name="connsiteY0" fmla="*/ 0 h 270680"/>
              <a:gd name="connsiteX1" fmla="*/ 1569628 w 1569628"/>
              <a:gd name="connsiteY1" fmla="*/ 51812 h 270680"/>
              <a:gd name="connsiteX2" fmla="*/ 1498385 w 1569628"/>
              <a:gd name="connsiteY2" fmla="*/ 239112 h 270680"/>
              <a:gd name="connsiteX3" fmla="*/ 235884 w 1569628"/>
              <a:gd name="connsiteY3" fmla="*/ 168611 h 270680"/>
              <a:gd name="connsiteX4" fmla="*/ 135828 w 1569628"/>
              <a:gd name="connsiteY4" fmla="*/ 191984 h 270680"/>
              <a:gd name="connsiteX5" fmla="*/ 148780 w 1569628"/>
              <a:gd name="connsiteY5" fmla="*/ 212293 h 270680"/>
              <a:gd name="connsiteX6" fmla="*/ 260577 w 1569628"/>
              <a:gd name="connsiteY6" fmla="*/ 270680 h 270680"/>
              <a:gd name="connsiteX7" fmla="*/ 0 w 1569628"/>
              <a:gd name="connsiteY7" fmla="*/ 242416 h 270680"/>
              <a:gd name="connsiteX8" fmla="*/ 153925 w 1569628"/>
              <a:gd name="connsiteY8" fmla="*/ 30269 h 270680"/>
              <a:gd name="connsiteX9" fmla="*/ 129696 w 1569628"/>
              <a:gd name="connsiteY9" fmla="*/ 155685 h 270680"/>
              <a:gd name="connsiteX10" fmla="*/ 131485 w 1569628"/>
              <a:gd name="connsiteY10" fmla="*/ 168023 h 270680"/>
              <a:gd name="connsiteX11" fmla="*/ 237568 w 1569628"/>
              <a:gd name="connsiteY11" fmla="*/ 130844 h 270680"/>
              <a:gd name="connsiteX12" fmla="*/ 1154714 w 1569628"/>
              <a:gd name="connsiteY12" fmla="*/ 0 h 270680"/>
              <a:gd name="connsiteX0" fmla="*/ 1154714 w 1569628"/>
              <a:gd name="connsiteY0" fmla="*/ 0 h 270680"/>
              <a:gd name="connsiteX1" fmla="*/ 1569628 w 1569628"/>
              <a:gd name="connsiteY1" fmla="*/ 51812 h 270680"/>
              <a:gd name="connsiteX2" fmla="*/ 1498385 w 1569628"/>
              <a:gd name="connsiteY2" fmla="*/ 239112 h 270680"/>
              <a:gd name="connsiteX3" fmla="*/ 235884 w 1569628"/>
              <a:gd name="connsiteY3" fmla="*/ 168611 h 270680"/>
              <a:gd name="connsiteX4" fmla="*/ 135828 w 1569628"/>
              <a:gd name="connsiteY4" fmla="*/ 191984 h 270680"/>
              <a:gd name="connsiteX5" fmla="*/ 148780 w 1569628"/>
              <a:gd name="connsiteY5" fmla="*/ 212293 h 270680"/>
              <a:gd name="connsiteX6" fmla="*/ 260577 w 1569628"/>
              <a:gd name="connsiteY6" fmla="*/ 270680 h 270680"/>
              <a:gd name="connsiteX7" fmla="*/ 0 w 1569628"/>
              <a:gd name="connsiteY7" fmla="*/ 242416 h 270680"/>
              <a:gd name="connsiteX8" fmla="*/ 153925 w 1569628"/>
              <a:gd name="connsiteY8" fmla="*/ 30269 h 270680"/>
              <a:gd name="connsiteX9" fmla="*/ 129696 w 1569628"/>
              <a:gd name="connsiteY9" fmla="*/ 155685 h 270680"/>
              <a:gd name="connsiteX10" fmla="*/ 131485 w 1569628"/>
              <a:gd name="connsiteY10" fmla="*/ 168023 h 270680"/>
              <a:gd name="connsiteX11" fmla="*/ 237568 w 1569628"/>
              <a:gd name="connsiteY11" fmla="*/ 130844 h 270680"/>
              <a:gd name="connsiteX12" fmla="*/ 1154714 w 1569628"/>
              <a:gd name="connsiteY12" fmla="*/ 0 h 270680"/>
              <a:gd name="connsiteX0" fmla="*/ 1154714 w 1569628"/>
              <a:gd name="connsiteY0" fmla="*/ 0 h 270680"/>
              <a:gd name="connsiteX1" fmla="*/ 1569628 w 1569628"/>
              <a:gd name="connsiteY1" fmla="*/ 51812 h 270680"/>
              <a:gd name="connsiteX2" fmla="*/ 1498385 w 1569628"/>
              <a:gd name="connsiteY2" fmla="*/ 239112 h 270680"/>
              <a:gd name="connsiteX3" fmla="*/ 235884 w 1569628"/>
              <a:gd name="connsiteY3" fmla="*/ 168611 h 270680"/>
              <a:gd name="connsiteX4" fmla="*/ 135828 w 1569628"/>
              <a:gd name="connsiteY4" fmla="*/ 191984 h 270680"/>
              <a:gd name="connsiteX5" fmla="*/ 148780 w 1569628"/>
              <a:gd name="connsiteY5" fmla="*/ 212293 h 270680"/>
              <a:gd name="connsiteX6" fmla="*/ 260577 w 1569628"/>
              <a:gd name="connsiteY6" fmla="*/ 270680 h 270680"/>
              <a:gd name="connsiteX7" fmla="*/ 0 w 1569628"/>
              <a:gd name="connsiteY7" fmla="*/ 242416 h 270680"/>
              <a:gd name="connsiteX8" fmla="*/ 153925 w 1569628"/>
              <a:gd name="connsiteY8" fmla="*/ 30269 h 270680"/>
              <a:gd name="connsiteX9" fmla="*/ 129696 w 1569628"/>
              <a:gd name="connsiteY9" fmla="*/ 155685 h 270680"/>
              <a:gd name="connsiteX10" fmla="*/ 131485 w 1569628"/>
              <a:gd name="connsiteY10" fmla="*/ 168023 h 270680"/>
              <a:gd name="connsiteX11" fmla="*/ 237568 w 1569628"/>
              <a:gd name="connsiteY11" fmla="*/ 130844 h 270680"/>
              <a:gd name="connsiteX12" fmla="*/ 1154714 w 1569628"/>
              <a:gd name="connsiteY12" fmla="*/ 0 h 270680"/>
              <a:gd name="connsiteX0" fmla="*/ 1154714 w 1569628"/>
              <a:gd name="connsiteY0" fmla="*/ 8005 h 278685"/>
              <a:gd name="connsiteX1" fmla="*/ 1569628 w 1569628"/>
              <a:gd name="connsiteY1" fmla="*/ 59817 h 278685"/>
              <a:gd name="connsiteX2" fmla="*/ 1498385 w 1569628"/>
              <a:gd name="connsiteY2" fmla="*/ 247117 h 278685"/>
              <a:gd name="connsiteX3" fmla="*/ 235884 w 1569628"/>
              <a:gd name="connsiteY3" fmla="*/ 176616 h 278685"/>
              <a:gd name="connsiteX4" fmla="*/ 135828 w 1569628"/>
              <a:gd name="connsiteY4" fmla="*/ 199989 h 278685"/>
              <a:gd name="connsiteX5" fmla="*/ 148780 w 1569628"/>
              <a:gd name="connsiteY5" fmla="*/ 220298 h 278685"/>
              <a:gd name="connsiteX6" fmla="*/ 260577 w 1569628"/>
              <a:gd name="connsiteY6" fmla="*/ 278685 h 278685"/>
              <a:gd name="connsiteX7" fmla="*/ 0 w 1569628"/>
              <a:gd name="connsiteY7" fmla="*/ 250421 h 278685"/>
              <a:gd name="connsiteX8" fmla="*/ 153925 w 1569628"/>
              <a:gd name="connsiteY8" fmla="*/ 38274 h 278685"/>
              <a:gd name="connsiteX9" fmla="*/ 129696 w 1569628"/>
              <a:gd name="connsiteY9" fmla="*/ 163690 h 278685"/>
              <a:gd name="connsiteX10" fmla="*/ 131485 w 1569628"/>
              <a:gd name="connsiteY10" fmla="*/ 176028 h 278685"/>
              <a:gd name="connsiteX11" fmla="*/ 237568 w 1569628"/>
              <a:gd name="connsiteY11" fmla="*/ 138849 h 278685"/>
              <a:gd name="connsiteX12" fmla="*/ 1154714 w 1569628"/>
              <a:gd name="connsiteY12" fmla="*/ 8005 h 278685"/>
              <a:gd name="connsiteX0" fmla="*/ 1155212 w 1569628"/>
              <a:gd name="connsiteY0" fmla="*/ 7229 h 282114"/>
              <a:gd name="connsiteX1" fmla="*/ 1569628 w 1569628"/>
              <a:gd name="connsiteY1" fmla="*/ 63246 h 282114"/>
              <a:gd name="connsiteX2" fmla="*/ 1498385 w 1569628"/>
              <a:gd name="connsiteY2" fmla="*/ 250546 h 282114"/>
              <a:gd name="connsiteX3" fmla="*/ 235884 w 1569628"/>
              <a:gd name="connsiteY3" fmla="*/ 180045 h 282114"/>
              <a:gd name="connsiteX4" fmla="*/ 135828 w 1569628"/>
              <a:gd name="connsiteY4" fmla="*/ 203418 h 282114"/>
              <a:gd name="connsiteX5" fmla="*/ 148780 w 1569628"/>
              <a:gd name="connsiteY5" fmla="*/ 223727 h 282114"/>
              <a:gd name="connsiteX6" fmla="*/ 260577 w 1569628"/>
              <a:gd name="connsiteY6" fmla="*/ 282114 h 282114"/>
              <a:gd name="connsiteX7" fmla="*/ 0 w 1569628"/>
              <a:gd name="connsiteY7" fmla="*/ 253850 h 282114"/>
              <a:gd name="connsiteX8" fmla="*/ 153925 w 1569628"/>
              <a:gd name="connsiteY8" fmla="*/ 41703 h 282114"/>
              <a:gd name="connsiteX9" fmla="*/ 129696 w 1569628"/>
              <a:gd name="connsiteY9" fmla="*/ 167119 h 282114"/>
              <a:gd name="connsiteX10" fmla="*/ 131485 w 1569628"/>
              <a:gd name="connsiteY10" fmla="*/ 179457 h 282114"/>
              <a:gd name="connsiteX11" fmla="*/ 237568 w 1569628"/>
              <a:gd name="connsiteY11" fmla="*/ 142278 h 282114"/>
              <a:gd name="connsiteX12" fmla="*/ 1155212 w 1569628"/>
              <a:gd name="connsiteY12" fmla="*/ 7229 h 282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569628" h="282114">
                <a:moveTo>
                  <a:pt x="1155212" y="7229"/>
                </a:moveTo>
                <a:cubicBezTo>
                  <a:pt x="1293417" y="12542"/>
                  <a:pt x="1395941" y="38279"/>
                  <a:pt x="1569628" y="63246"/>
                </a:cubicBezTo>
                <a:cubicBezTo>
                  <a:pt x="1423827" y="130416"/>
                  <a:pt x="1256722" y="71443"/>
                  <a:pt x="1498385" y="250546"/>
                </a:cubicBezTo>
                <a:cubicBezTo>
                  <a:pt x="1094019" y="140778"/>
                  <a:pt x="1016457" y="9148"/>
                  <a:pt x="235884" y="180045"/>
                </a:cubicBezTo>
                <a:lnTo>
                  <a:pt x="135828" y="203418"/>
                </a:lnTo>
                <a:lnTo>
                  <a:pt x="148780" y="223727"/>
                </a:lnTo>
                <a:cubicBezTo>
                  <a:pt x="172812" y="246951"/>
                  <a:pt x="216334" y="249569"/>
                  <a:pt x="260577" y="282114"/>
                </a:cubicBezTo>
                <a:lnTo>
                  <a:pt x="0" y="253850"/>
                </a:lnTo>
                <a:lnTo>
                  <a:pt x="153925" y="41703"/>
                </a:lnTo>
                <a:cubicBezTo>
                  <a:pt x="137066" y="99187"/>
                  <a:pt x="129771" y="138887"/>
                  <a:pt x="129696" y="167119"/>
                </a:cubicBezTo>
                <a:lnTo>
                  <a:pt x="131485" y="179457"/>
                </a:lnTo>
                <a:lnTo>
                  <a:pt x="237568" y="142278"/>
                </a:lnTo>
                <a:cubicBezTo>
                  <a:pt x="706573" y="-15902"/>
                  <a:pt x="939068" y="-7117"/>
                  <a:pt x="1155212" y="7229"/>
                </a:cubicBezTo>
                <a:close/>
              </a:path>
            </a:pathLst>
          </a:cu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46CE61FB-C69F-CF15-521E-E2A7BD6B5926}"/>
              </a:ext>
            </a:extLst>
          </p:cNvPr>
          <p:cNvSpPr/>
          <p:nvPr/>
        </p:nvSpPr>
        <p:spPr>
          <a:xfrm rot="6734112">
            <a:off x="8945554" y="5109513"/>
            <a:ext cx="919198" cy="274481"/>
          </a:xfrm>
          <a:custGeom>
            <a:avLst/>
            <a:gdLst>
              <a:gd name="connsiteX0" fmla="*/ 1138284 w 1569628"/>
              <a:gd name="connsiteY0" fmla="*/ 8202 h 302141"/>
              <a:gd name="connsiteX1" fmla="*/ 1569628 w 1569628"/>
              <a:gd name="connsiteY1" fmla="*/ 83273 h 302141"/>
              <a:gd name="connsiteX2" fmla="*/ 1498385 w 1569628"/>
              <a:gd name="connsiteY2" fmla="*/ 270573 h 302141"/>
              <a:gd name="connsiteX3" fmla="*/ 235884 w 1569628"/>
              <a:gd name="connsiteY3" fmla="*/ 200072 h 302141"/>
              <a:gd name="connsiteX4" fmla="*/ 135828 w 1569628"/>
              <a:gd name="connsiteY4" fmla="*/ 223445 h 302141"/>
              <a:gd name="connsiteX5" fmla="*/ 148780 w 1569628"/>
              <a:gd name="connsiteY5" fmla="*/ 243754 h 302141"/>
              <a:gd name="connsiteX6" fmla="*/ 260577 w 1569628"/>
              <a:gd name="connsiteY6" fmla="*/ 302141 h 302141"/>
              <a:gd name="connsiteX7" fmla="*/ 0 w 1569628"/>
              <a:gd name="connsiteY7" fmla="*/ 273877 h 302141"/>
              <a:gd name="connsiteX8" fmla="*/ 153925 w 1569628"/>
              <a:gd name="connsiteY8" fmla="*/ 61730 h 302141"/>
              <a:gd name="connsiteX9" fmla="*/ 129696 w 1569628"/>
              <a:gd name="connsiteY9" fmla="*/ 187146 h 302141"/>
              <a:gd name="connsiteX10" fmla="*/ 131485 w 1569628"/>
              <a:gd name="connsiteY10" fmla="*/ 199484 h 302141"/>
              <a:gd name="connsiteX11" fmla="*/ 237568 w 1569628"/>
              <a:gd name="connsiteY11" fmla="*/ 162305 h 302141"/>
              <a:gd name="connsiteX12" fmla="*/ 1138284 w 1569628"/>
              <a:gd name="connsiteY12" fmla="*/ 8202 h 302141"/>
              <a:gd name="connsiteX0" fmla="*/ 1138284 w 1569628"/>
              <a:gd name="connsiteY0" fmla="*/ 0 h 293939"/>
              <a:gd name="connsiteX1" fmla="*/ 1569628 w 1569628"/>
              <a:gd name="connsiteY1" fmla="*/ 75071 h 293939"/>
              <a:gd name="connsiteX2" fmla="*/ 1498385 w 1569628"/>
              <a:gd name="connsiteY2" fmla="*/ 262371 h 293939"/>
              <a:gd name="connsiteX3" fmla="*/ 235884 w 1569628"/>
              <a:gd name="connsiteY3" fmla="*/ 191870 h 293939"/>
              <a:gd name="connsiteX4" fmla="*/ 135828 w 1569628"/>
              <a:gd name="connsiteY4" fmla="*/ 215243 h 293939"/>
              <a:gd name="connsiteX5" fmla="*/ 148780 w 1569628"/>
              <a:gd name="connsiteY5" fmla="*/ 235552 h 293939"/>
              <a:gd name="connsiteX6" fmla="*/ 260577 w 1569628"/>
              <a:gd name="connsiteY6" fmla="*/ 293939 h 293939"/>
              <a:gd name="connsiteX7" fmla="*/ 0 w 1569628"/>
              <a:gd name="connsiteY7" fmla="*/ 265675 h 293939"/>
              <a:gd name="connsiteX8" fmla="*/ 153925 w 1569628"/>
              <a:gd name="connsiteY8" fmla="*/ 53528 h 293939"/>
              <a:gd name="connsiteX9" fmla="*/ 129696 w 1569628"/>
              <a:gd name="connsiteY9" fmla="*/ 178944 h 293939"/>
              <a:gd name="connsiteX10" fmla="*/ 131485 w 1569628"/>
              <a:gd name="connsiteY10" fmla="*/ 191282 h 293939"/>
              <a:gd name="connsiteX11" fmla="*/ 237568 w 1569628"/>
              <a:gd name="connsiteY11" fmla="*/ 154103 h 293939"/>
              <a:gd name="connsiteX12" fmla="*/ 1138284 w 1569628"/>
              <a:gd name="connsiteY12" fmla="*/ 0 h 293939"/>
              <a:gd name="connsiteX0" fmla="*/ 1151257 w 1569628"/>
              <a:gd name="connsiteY0" fmla="*/ 0 h 277483"/>
              <a:gd name="connsiteX1" fmla="*/ 1569628 w 1569628"/>
              <a:gd name="connsiteY1" fmla="*/ 58615 h 277483"/>
              <a:gd name="connsiteX2" fmla="*/ 1498385 w 1569628"/>
              <a:gd name="connsiteY2" fmla="*/ 245915 h 277483"/>
              <a:gd name="connsiteX3" fmla="*/ 235884 w 1569628"/>
              <a:gd name="connsiteY3" fmla="*/ 175414 h 277483"/>
              <a:gd name="connsiteX4" fmla="*/ 135828 w 1569628"/>
              <a:gd name="connsiteY4" fmla="*/ 198787 h 277483"/>
              <a:gd name="connsiteX5" fmla="*/ 148780 w 1569628"/>
              <a:gd name="connsiteY5" fmla="*/ 219096 h 277483"/>
              <a:gd name="connsiteX6" fmla="*/ 260577 w 1569628"/>
              <a:gd name="connsiteY6" fmla="*/ 277483 h 277483"/>
              <a:gd name="connsiteX7" fmla="*/ 0 w 1569628"/>
              <a:gd name="connsiteY7" fmla="*/ 249219 h 277483"/>
              <a:gd name="connsiteX8" fmla="*/ 153925 w 1569628"/>
              <a:gd name="connsiteY8" fmla="*/ 37072 h 277483"/>
              <a:gd name="connsiteX9" fmla="*/ 129696 w 1569628"/>
              <a:gd name="connsiteY9" fmla="*/ 162488 h 277483"/>
              <a:gd name="connsiteX10" fmla="*/ 131485 w 1569628"/>
              <a:gd name="connsiteY10" fmla="*/ 174826 h 277483"/>
              <a:gd name="connsiteX11" fmla="*/ 237568 w 1569628"/>
              <a:gd name="connsiteY11" fmla="*/ 137647 h 277483"/>
              <a:gd name="connsiteX12" fmla="*/ 1151257 w 1569628"/>
              <a:gd name="connsiteY12" fmla="*/ 0 h 277483"/>
              <a:gd name="connsiteX0" fmla="*/ 1151257 w 1569628"/>
              <a:gd name="connsiteY0" fmla="*/ 0 h 277483"/>
              <a:gd name="connsiteX1" fmla="*/ 1569628 w 1569628"/>
              <a:gd name="connsiteY1" fmla="*/ 58615 h 277483"/>
              <a:gd name="connsiteX2" fmla="*/ 1498385 w 1569628"/>
              <a:gd name="connsiteY2" fmla="*/ 245915 h 277483"/>
              <a:gd name="connsiteX3" fmla="*/ 235884 w 1569628"/>
              <a:gd name="connsiteY3" fmla="*/ 175414 h 277483"/>
              <a:gd name="connsiteX4" fmla="*/ 135828 w 1569628"/>
              <a:gd name="connsiteY4" fmla="*/ 198787 h 277483"/>
              <a:gd name="connsiteX5" fmla="*/ 148780 w 1569628"/>
              <a:gd name="connsiteY5" fmla="*/ 219096 h 277483"/>
              <a:gd name="connsiteX6" fmla="*/ 260577 w 1569628"/>
              <a:gd name="connsiteY6" fmla="*/ 277483 h 277483"/>
              <a:gd name="connsiteX7" fmla="*/ 0 w 1569628"/>
              <a:gd name="connsiteY7" fmla="*/ 249219 h 277483"/>
              <a:gd name="connsiteX8" fmla="*/ 153925 w 1569628"/>
              <a:gd name="connsiteY8" fmla="*/ 37072 h 277483"/>
              <a:gd name="connsiteX9" fmla="*/ 129696 w 1569628"/>
              <a:gd name="connsiteY9" fmla="*/ 162488 h 277483"/>
              <a:gd name="connsiteX10" fmla="*/ 131485 w 1569628"/>
              <a:gd name="connsiteY10" fmla="*/ 174826 h 277483"/>
              <a:gd name="connsiteX11" fmla="*/ 237568 w 1569628"/>
              <a:gd name="connsiteY11" fmla="*/ 137647 h 277483"/>
              <a:gd name="connsiteX12" fmla="*/ 1151257 w 1569628"/>
              <a:gd name="connsiteY12" fmla="*/ 0 h 277483"/>
              <a:gd name="connsiteX0" fmla="*/ 1154714 w 1569628"/>
              <a:gd name="connsiteY0" fmla="*/ 0 h 270680"/>
              <a:gd name="connsiteX1" fmla="*/ 1569628 w 1569628"/>
              <a:gd name="connsiteY1" fmla="*/ 51812 h 270680"/>
              <a:gd name="connsiteX2" fmla="*/ 1498385 w 1569628"/>
              <a:gd name="connsiteY2" fmla="*/ 239112 h 270680"/>
              <a:gd name="connsiteX3" fmla="*/ 235884 w 1569628"/>
              <a:gd name="connsiteY3" fmla="*/ 168611 h 270680"/>
              <a:gd name="connsiteX4" fmla="*/ 135828 w 1569628"/>
              <a:gd name="connsiteY4" fmla="*/ 191984 h 270680"/>
              <a:gd name="connsiteX5" fmla="*/ 148780 w 1569628"/>
              <a:gd name="connsiteY5" fmla="*/ 212293 h 270680"/>
              <a:gd name="connsiteX6" fmla="*/ 260577 w 1569628"/>
              <a:gd name="connsiteY6" fmla="*/ 270680 h 270680"/>
              <a:gd name="connsiteX7" fmla="*/ 0 w 1569628"/>
              <a:gd name="connsiteY7" fmla="*/ 242416 h 270680"/>
              <a:gd name="connsiteX8" fmla="*/ 153925 w 1569628"/>
              <a:gd name="connsiteY8" fmla="*/ 30269 h 270680"/>
              <a:gd name="connsiteX9" fmla="*/ 129696 w 1569628"/>
              <a:gd name="connsiteY9" fmla="*/ 155685 h 270680"/>
              <a:gd name="connsiteX10" fmla="*/ 131485 w 1569628"/>
              <a:gd name="connsiteY10" fmla="*/ 168023 h 270680"/>
              <a:gd name="connsiteX11" fmla="*/ 237568 w 1569628"/>
              <a:gd name="connsiteY11" fmla="*/ 130844 h 270680"/>
              <a:gd name="connsiteX12" fmla="*/ 1154714 w 1569628"/>
              <a:gd name="connsiteY12" fmla="*/ 0 h 270680"/>
              <a:gd name="connsiteX0" fmla="*/ 1154714 w 1569628"/>
              <a:gd name="connsiteY0" fmla="*/ 0 h 270680"/>
              <a:gd name="connsiteX1" fmla="*/ 1569628 w 1569628"/>
              <a:gd name="connsiteY1" fmla="*/ 51812 h 270680"/>
              <a:gd name="connsiteX2" fmla="*/ 1498385 w 1569628"/>
              <a:gd name="connsiteY2" fmla="*/ 239112 h 270680"/>
              <a:gd name="connsiteX3" fmla="*/ 235884 w 1569628"/>
              <a:gd name="connsiteY3" fmla="*/ 168611 h 270680"/>
              <a:gd name="connsiteX4" fmla="*/ 135828 w 1569628"/>
              <a:gd name="connsiteY4" fmla="*/ 191984 h 270680"/>
              <a:gd name="connsiteX5" fmla="*/ 148780 w 1569628"/>
              <a:gd name="connsiteY5" fmla="*/ 212293 h 270680"/>
              <a:gd name="connsiteX6" fmla="*/ 260577 w 1569628"/>
              <a:gd name="connsiteY6" fmla="*/ 270680 h 270680"/>
              <a:gd name="connsiteX7" fmla="*/ 0 w 1569628"/>
              <a:gd name="connsiteY7" fmla="*/ 242416 h 270680"/>
              <a:gd name="connsiteX8" fmla="*/ 153925 w 1569628"/>
              <a:gd name="connsiteY8" fmla="*/ 30269 h 270680"/>
              <a:gd name="connsiteX9" fmla="*/ 129696 w 1569628"/>
              <a:gd name="connsiteY9" fmla="*/ 155685 h 270680"/>
              <a:gd name="connsiteX10" fmla="*/ 131485 w 1569628"/>
              <a:gd name="connsiteY10" fmla="*/ 168023 h 270680"/>
              <a:gd name="connsiteX11" fmla="*/ 237568 w 1569628"/>
              <a:gd name="connsiteY11" fmla="*/ 130844 h 270680"/>
              <a:gd name="connsiteX12" fmla="*/ 1154714 w 1569628"/>
              <a:gd name="connsiteY12" fmla="*/ 0 h 270680"/>
              <a:gd name="connsiteX0" fmla="*/ 1154714 w 1569628"/>
              <a:gd name="connsiteY0" fmla="*/ 0 h 270680"/>
              <a:gd name="connsiteX1" fmla="*/ 1569628 w 1569628"/>
              <a:gd name="connsiteY1" fmla="*/ 51812 h 270680"/>
              <a:gd name="connsiteX2" fmla="*/ 1498385 w 1569628"/>
              <a:gd name="connsiteY2" fmla="*/ 239112 h 270680"/>
              <a:gd name="connsiteX3" fmla="*/ 235884 w 1569628"/>
              <a:gd name="connsiteY3" fmla="*/ 168611 h 270680"/>
              <a:gd name="connsiteX4" fmla="*/ 135828 w 1569628"/>
              <a:gd name="connsiteY4" fmla="*/ 191984 h 270680"/>
              <a:gd name="connsiteX5" fmla="*/ 148780 w 1569628"/>
              <a:gd name="connsiteY5" fmla="*/ 212293 h 270680"/>
              <a:gd name="connsiteX6" fmla="*/ 260577 w 1569628"/>
              <a:gd name="connsiteY6" fmla="*/ 270680 h 270680"/>
              <a:gd name="connsiteX7" fmla="*/ 0 w 1569628"/>
              <a:gd name="connsiteY7" fmla="*/ 242416 h 270680"/>
              <a:gd name="connsiteX8" fmla="*/ 153925 w 1569628"/>
              <a:gd name="connsiteY8" fmla="*/ 30269 h 270680"/>
              <a:gd name="connsiteX9" fmla="*/ 129696 w 1569628"/>
              <a:gd name="connsiteY9" fmla="*/ 155685 h 270680"/>
              <a:gd name="connsiteX10" fmla="*/ 131485 w 1569628"/>
              <a:gd name="connsiteY10" fmla="*/ 168023 h 270680"/>
              <a:gd name="connsiteX11" fmla="*/ 237568 w 1569628"/>
              <a:gd name="connsiteY11" fmla="*/ 130844 h 270680"/>
              <a:gd name="connsiteX12" fmla="*/ 1154714 w 1569628"/>
              <a:gd name="connsiteY12" fmla="*/ 0 h 270680"/>
              <a:gd name="connsiteX0" fmla="*/ 1154714 w 1569628"/>
              <a:gd name="connsiteY0" fmla="*/ 8005 h 278685"/>
              <a:gd name="connsiteX1" fmla="*/ 1569628 w 1569628"/>
              <a:gd name="connsiteY1" fmla="*/ 59817 h 278685"/>
              <a:gd name="connsiteX2" fmla="*/ 1498385 w 1569628"/>
              <a:gd name="connsiteY2" fmla="*/ 247117 h 278685"/>
              <a:gd name="connsiteX3" fmla="*/ 235884 w 1569628"/>
              <a:gd name="connsiteY3" fmla="*/ 176616 h 278685"/>
              <a:gd name="connsiteX4" fmla="*/ 135828 w 1569628"/>
              <a:gd name="connsiteY4" fmla="*/ 199989 h 278685"/>
              <a:gd name="connsiteX5" fmla="*/ 148780 w 1569628"/>
              <a:gd name="connsiteY5" fmla="*/ 220298 h 278685"/>
              <a:gd name="connsiteX6" fmla="*/ 260577 w 1569628"/>
              <a:gd name="connsiteY6" fmla="*/ 278685 h 278685"/>
              <a:gd name="connsiteX7" fmla="*/ 0 w 1569628"/>
              <a:gd name="connsiteY7" fmla="*/ 250421 h 278685"/>
              <a:gd name="connsiteX8" fmla="*/ 153925 w 1569628"/>
              <a:gd name="connsiteY8" fmla="*/ 38274 h 278685"/>
              <a:gd name="connsiteX9" fmla="*/ 129696 w 1569628"/>
              <a:gd name="connsiteY9" fmla="*/ 163690 h 278685"/>
              <a:gd name="connsiteX10" fmla="*/ 131485 w 1569628"/>
              <a:gd name="connsiteY10" fmla="*/ 176028 h 278685"/>
              <a:gd name="connsiteX11" fmla="*/ 237568 w 1569628"/>
              <a:gd name="connsiteY11" fmla="*/ 138849 h 278685"/>
              <a:gd name="connsiteX12" fmla="*/ 1154714 w 1569628"/>
              <a:gd name="connsiteY12" fmla="*/ 8005 h 278685"/>
              <a:gd name="connsiteX0" fmla="*/ 1155212 w 1569628"/>
              <a:gd name="connsiteY0" fmla="*/ 7229 h 282114"/>
              <a:gd name="connsiteX1" fmla="*/ 1569628 w 1569628"/>
              <a:gd name="connsiteY1" fmla="*/ 63246 h 282114"/>
              <a:gd name="connsiteX2" fmla="*/ 1498385 w 1569628"/>
              <a:gd name="connsiteY2" fmla="*/ 250546 h 282114"/>
              <a:gd name="connsiteX3" fmla="*/ 235884 w 1569628"/>
              <a:gd name="connsiteY3" fmla="*/ 180045 h 282114"/>
              <a:gd name="connsiteX4" fmla="*/ 135828 w 1569628"/>
              <a:gd name="connsiteY4" fmla="*/ 203418 h 282114"/>
              <a:gd name="connsiteX5" fmla="*/ 148780 w 1569628"/>
              <a:gd name="connsiteY5" fmla="*/ 223727 h 282114"/>
              <a:gd name="connsiteX6" fmla="*/ 260577 w 1569628"/>
              <a:gd name="connsiteY6" fmla="*/ 282114 h 282114"/>
              <a:gd name="connsiteX7" fmla="*/ 0 w 1569628"/>
              <a:gd name="connsiteY7" fmla="*/ 253850 h 282114"/>
              <a:gd name="connsiteX8" fmla="*/ 153925 w 1569628"/>
              <a:gd name="connsiteY8" fmla="*/ 41703 h 282114"/>
              <a:gd name="connsiteX9" fmla="*/ 129696 w 1569628"/>
              <a:gd name="connsiteY9" fmla="*/ 167119 h 282114"/>
              <a:gd name="connsiteX10" fmla="*/ 131485 w 1569628"/>
              <a:gd name="connsiteY10" fmla="*/ 179457 h 282114"/>
              <a:gd name="connsiteX11" fmla="*/ 237568 w 1569628"/>
              <a:gd name="connsiteY11" fmla="*/ 142278 h 282114"/>
              <a:gd name="connsiteX12" fmla="*/ 1155212 w 1569628"/>
              <a:gd name="connsiteY12" fmla="*/ 7229 h 282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569628" h="282114">
                <a:moveTo>
                  <a:pt x="1155212" y="7229"/>
                </a:moveTo>
                <a:cubicBezTo>
                  <a:pt x="1293417" y="12542"/>
                  <a:pt x="1395941" y="38279"/>
                  <a:pt x="1569628" y="63246"/>
                </a:cubicBezTo>
                <a:cubicBezTo>
                  <a:pt x="1423827" y="130416"/>
                  <a:pt x="1256722" y="71443"/>
                  <a:pt x="1498385" y="250546"/>
                </a:cubicBezTo>
                <a:cubicBezTo>
                  <a:pt x="1094019" y="140778"/>
                  <a:pt x="1016457" y="9148"/>
                  <a:pt x="235884" y="180045"/>
                </a:cubicBezTo>
                <a:lnTo>
                  <a:pt x="135828" y="203418"/>
                </a:lnTo>
                <a:lnTo>
                  <a:pt x="148780" y="223727"/>
                </a:lnTo>
                <a:cubicBezTo>
                  <a:pt x="172812" y="246951"/>
                  <a:pt x="216334" y="249569"/>
                  <a:pt x="260577" y="282114"/>
                </a:cubicBezTo>
                <a:lnTo>
                  <a:pt x="0" y="253850"/>
                </a:lnTo>
                <a:lnTo>
                  <a:pt x="153925" y="41703"/>
                </a:lnTo>
                <a:cubicBezTo>
                  <a:pt x="137066" y="99187"/>
                  <a:pt x="129771" y="138887"/>
                  <a:pt x="129696" y="167119"/>
                </a:cubicBezTo>
                <a:lnTo>
                  <a:pt x="131485" y="179457"/>
                </a:lnTo>
                <a:lnTo>
                  <a:pt x="237568" y="142278"/>
                </a:lnTo>
                <a:cubicBezTo>
                  <a:pt x="706573" y="-15902"/>
                  <a:pt x="939068" y="-7117"/>
                  <a:pt x="1155212" y="7229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9" name="Picture 28" descr="A picture containing lamp, dark, light, orange&#10;&#10;Description automatically generated">
            <a:extLst>
              <a:ext uri="{FF2B5EF4-FFF2-40B4-BE49-F238E27FC236}">
                <a16:creationId xmlns:a16="http://schemas.microsoft.com/office/drawing/2014/main" id="{73D5E25A-424B-DFD8-784C-B1F75F81E1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421" y="4382283"/>
            <a:ext cx="726765" cy="446810"/>
          </a:xfrm>
          <a:prstGeom prst="rect">
            <a:avLst/>
          </a:prstGeom>
        </p:spPr>
      </p:pic>
      <p:pic>
        <p:nvPicPr>
          <p:cNvPr id="30" name="Picture 29" descr="A picture containing lamp, dark, light, orange&#10;&#10;Description automatically generated">
            <a:extLst>
              <a:ext uri="{FF2B5EF4-FFF2-40B4-BE49-F238E27FC236}">
                <a16:creationId xmlns:a16="http://schemas.microsoft.com/office/drawing/2014/main" id="{5288E0BB-FB07-ECDA-F181-2DEF15E2A7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661" y="4601641"/>
            <a:ext cx="726765" cy="652692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2A26A107-716D-EA74-DFDF-74FA844A1D83}"/>
              </a:ext>
            </a:extLst>
          </p:cNvPr>
          <p:cNvGrpSpPr/>
          <p:nvPr/>
        </p:nvGrpSpPr>
        <p:grpSpPr>
          <a:xfrm rot="16200000">
            <a:off x="8911965" y="3427942"/>
            <a:ext cx="766644" cy="354504"/>
            <a:chOff x="5378513" y="2095914"/>
            <a:chExt cx="737499" cy="190289"/>
          </a:xfrm>
          <a:solidFill>
            <a:srgbClr val="4472C4"/>
          </a:solidFill>
        </p:grpSpPr>
        <p:sp>
          <p:nvSpPr>
            <p:cNvPr id="88064" name="Freeform: Shape 88063">
              <a:extLst>
                <a:ext uri="{FF2B5EF4-FFF2-40B4-BE49-F238E27FC236}">
                  <a16:creationId xmlns:a16="http://schemas.microsoft.com/office/drawing/2014/main" id="{15B17FC0-1421-0228-80F1-A8A75A5C235E}"/>
                </a:ext>
              </a:extLst>
            </p:cNvPr>
            <p:cNvSpPr/>
            <p:nvPr/>
          </p:nvSpPr>
          <p:spPr>
            <a:xfrm rot="21230970" flipH="1">
              <a:off x="5378513" y="2123363"/>
              <a:ext cx="252439" cy="162840"/>
            </a:xfrm>
            <a:custGeom>
              <a:avLst/>
              <a:gdLst>
                <a:gd name="connsiteX0" fmla="*/ 0 w 252439"/>
                <a:gd name="connsiteY0" fmla="*/ 0 h 162840"/>
                <a:gd name="connsiteX1" fmla="*/ 8249 w 252439"/>
                <a:gd name="connsiteY1" fmla="*/ 76545 h 162840"/>
                <a:gd name="connsiteX2" fmla="*/ 44394 w 252439"/>
                <a:gd name="connsiteY2" fmla="*/ 87100 h 162840"/>
                <a:gd name="connsiteX3" fmla="*/ 218950 w 252439"/>
                <a:gd name="connsiteY3" fmla="*/ 162840 h 162840"/>
                <a:gd name="connsiteX4" fmla="*/ 252439 w 252439"/>
                <a:gd name="connsiteY4" fmla="*/ 40128 h 162840"/>
                <a:gd name="connsiteX5" fmla="*/ 57638 w 252439"/>
                <a:gd name="connsiteY5" fmla="*/ 3428 h 162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2439" h="162840">
                  <a:moveTo>
                    <a:pt x="0" y="0"/>
                  </a:moveTo>
                  <a:lnTo>
                    <a:pt x="8249" y="76545"/>
                  </a:lnTo>
                  <a:lnTo>
                    <a:pt x="44394" y="87100"/>
                  </a:lnTo>
                  <a:cubicBezTo>
                    <a:pt x="97995" y="106889"/>
                    <a:pt x="147671" y="135872"/>
                    <a:pt x="218950" y="162840"/>
                  </a:cubicBezTo>
                  <a:cubicBezTo>
                    <a:pt x="105354" y="45499"/>
                    <a:pt x="183904" y="84135"/>
                    <a:pt x="252439" y="40128"/>
                  </a:cubicBezTo>
                  <a:cubicBezTo>
                    <a:pt x="170795" y="23771"/>
                    <a:pt x="122603" y="6909"/>
                    <a:pt x="57638" y="3428"/>
                  </a:cubicBezTo>
                  <a:close/>
                </a:path>
              </a:pathLst>
            </a:cu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8065" name="Freeform: Shape 88064">
              <a:extLst>
                <a:ext uri="{FF2B5EF4-FFF2-40B4-BE49-F238E27FC236}">
                  <a16:creationId xmlns:a16="http://schemas.microsoft.com/office/drawing/2014/main" id="{C898C5BA-0F24-E443-B10E-7DCE134BBC8E}"/>
                </a:ext>
              </a:extLst>
            </p:cNvPr>
            <p:cNvSpPr/>
            <p:nvPr/>
          </p:nvSpPr>
          <p:spPr>
            <a:xfrm rot="21230970" flipH="1">
              <a:off x="5616895" y="2095914"/>
              <a:ext cx="256460" cy="83501"/>
            </a:xfrm>
            <a:custGeom>
              <a:avLst/>
              <a:gdLst>
                <a:gd name="connsiteX0" fmla="*/ 134746 w 256460"/>
                <a:gd name="connsiteY0" fmla="*/ 6588 h 83501"/>
                <a:gd name="connsiteX1" fmla="*/ 20617 w 256460"/>
                <a:gd name="connsiteY1" fmla="*/ 34348 h 83501"/>
                <a:gd name="connsiteX2" fmla="*/ 0 w 256460"/>
                <a:gd name="connsiteY2" fmla="*/ 41855 h 83501"/>
                <a:gd name="connsiteX3" fmla="*/ 4487 w 256460"/>
                <a:gd name="connsiteY3" fmla="*/ 83501 h 83501"/>
                <a:gd name="connsiteX4" fmla="*/ 94498 w 256460"/>
                <a:gd name="connsiteY4" fmla="*/ 67827 h 83501"/>
                <a:gd name="connsiteX5" fmla="*/ 236749 w 256460"/>
                <a:gd name="connsiteY5" fmla="*/ 72098 h 83501"/>
                <a:gd name="connsiteX6" fmla="*/ 256460 w 256460"/>
                <a:gd name="connsiteY6" fmla="*/ 77853 h 83501"/>
                <a:gd name="connsiteX7" fmla="*/ 248211 w 256460"/>
                <a:gd name="connsiteY7" fmla="*/ 1308 h 83501"/>
                <a:gd name="connsiteX8" fmla="*/ 226589 w 256460"/>
                <a:gd name="connsiteY8" fmla="*/ 22 h 83501"/>
                <a:gd name="connsiteX9" fmla="*/ 134746 w 256460"/>
                <a:gd name="connsiteY9" fmla="*/ 6588 h 83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6460" h="83501">
                  <a:moveTo>
                    <a:pt x="134746" y="6588"/>
                  </a:moveTo>
                  <a:cubicBezTo>
                    <a:pt x="100956" y="11759"/>
                    <a:pt x="63452" y="20461"/>
                    <a:pt x="20617" y="34348"/>
                  </a:cubicBezTo>
                  <a:lnTo>
                    <a:pt x="0" y="41855"/>
                  </a:lnTo>
                  <a:lnTo>
                    <a:pt x="4487" y="83501"/>
                  </a:lnTo>
                  <a:lnTo>
                    <a:pt x="94498" y="67827"/>
                  </a:lnTo>
                  <a:cubicBezTo>
                    <a:pt x="152484" y="61291"/>
                    <a:pt x="197380" y="63821"/>
                    <a:pt x="236749" y="72098"/>
                  </a:cubicBezTo>
                  <a:lnTo>
                    <a:pt x="256460" y="77853"/>
                  </a:lnTo>
                  <a:lnTo>
                    <a:pt x="248211" y="1308"/>
                  </a:lnTo>
                  <a:lnTo>
                    <a:pt x="226589" y="22"/>
                  </a:lnTo>
                  <a:cubicBezTo>
                    <a:pt x="198612" y="-220"/>
                    <a:pt x="168536" y="1418"/>
                    <a:pt x="134746" y="6588"/>
                  </a:cubicBezTo>
                  <a:close/>
                </a:path>
              </a:pathLst>
            </a:cu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8066" name="Freeform: Shape 88065">
              <a:extLst>
                <a:ext uri="{FF2B5EF4-FFF2-40B4-BE49-F238E27FC236}">
                  <a16:creationId xmlns:a16="http://schemas.microsoft.com/office/drawing/2014/main" id="{6C083872-950E-A633-2433-A89AB520BCF0}"/>
                </a:ext>
              </a:extLst>
            </p:cNvPr>
            <p:cNvSpPr/>
            <p:nvPr/>
          </p:nvSpPr>
          <p:spPr>
            <a:xfrm rot="21230970" flipH="1">
              <a:off x="5874352" y="2096662"/>
              <a:ext cx="241660" cy="157508"/>
            </a:xfrm>
            <a:custGeom>
              <a:avLst/>
              <a:gdLst>
                <a:gd name="connsiteX0" fmla="*/ 72354 w 241660"/>
                <a:gd name="connsiteY0" fmla="*/ 0 h 157508"/>
                <a:gd name="connsiteX1" fmla="*/ 0 w 241660"/>
                <a:gd name="connsiteY1" fmla="*/ 138991 h 157508"/>
                <a:gd name="connsiteX2" fmla="*/ 122487 w 241660"/>
                <a:gd name="connsiteY2" fmla="*/ 157508 h 157508"/>
                <a:gd name="connsiteX3" fmla="*/ 69936 w 241660"/>
                <a:gd name="connsiteY3" fmla="*/ 119255 h 157508"/>
                <a:gd name="connsiteX4" fmla="*/ 63847 w 241660"/>
                <a:gd name="connsiteY4" fmla="*/ 105949 h 157508"/>
                <a:gd name="connsiteX5" fmla="*/ 110880 w 241660"/>
                <a:gd name="connsiteY5" fmla="*/ 90636 h 157508"/>
                <a:gd name="connsiteX6" fmla="*/ 233929 w 241660"/>
                <a:gd name="connsiteY6" fmla="*/ 57525 h 157508"/>
                <a:gd name="connsiteX7" fmla="*/ 241660 w 241660"/>
                <a:gd name="connsiteY7" fmla="*/ 56179 h 157508"/>
                <a:gd name="connsiteX8" fmla="*/ 237173 w 241660"/>
                <a:gd name="connsiteY8" fmla="*/ 14533 h 157508"/>
                <a:gd name="connsiteX9" fmla="*/ 189336 w 241660"/>
                <a:gd name="connsiteY9" fmla="*/ 31952 h 157508"/>
                <a:gd name="connsiteX10" fmla="*/ 111672 w 241660"/>
                <a:gd name="connsiteY10" fmla="*/ 65893 h 157508"/>
                <a:gd name="connsiteX11" fmla="*/ 61806 w 241660"/>
                <a:gd name="connsiteY11" fmla="*/ 90251 h 157508"/>
                <a:gd name="connsiteX12" fmla="*/ 60965 w 241660"/>
                <a:gd name="connsiteY12" fmla="*/ 82168 h 157508"/>
                <a:gd name="connsiteX13" fmla="*/ 72354 w 241660"/>
                <a:gd name="connsiteY13" fmla="*/ 0 h 157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660" h="157508">
                  <a:moveTo>
                    <a:pt x="72354" y="0"/>
                  </a:moveTo>
                  <a:lnTo>
                    <a:pt x="0" y="138991"/>
                  </a:lnTo>
                  <a:lnTo>
                    <a:pt x="122487" y="157508"/>
                  </a:lnTo>
                  <a:cubicBezTo>
                    <a:pt x="101690" y="136186"/>
                    <a:pt x="81232" y="134471"/>
                    <a:pt x="69936" y="119255"/>
                  </a:cubicBezTo>
                  <a:lnTo>
                    <a:pt x="63847" y="105949"/>
                  </a:lnTo>
                  <a:lnTo>
                    <a:pt x="110880" y="90636"/>
                  </a:lnTo>
                  <a:cubicBezTo>
                    <a:pt x="156745" y="76641"/>
                    <a:pt x="197446" y="65742"/>
                    <a:pt x="233929" y="57525"/>
                  </a:cubicBezTo>
                  <a:lnTo>
                    <a:pt x="241660" y="56179"/>
                  </a:lnTo>
                  <a:lnTo>
                    <a:pt x="237173" y="14533"/>
                  </a:lnTo>
                  <a:lnTo>
                    <a:pt x="189336" y="31952"/>
                  </a:lnTo>
                  <a:cubicBezTo>
                    <a:pt x="165050" y="41694"/>
                    <a:pt x="139230" y="52939"/>
                    <a:pt x="111672" y="65893"/>
                  </a:cubicBezTo>
                  <a:lnTo>
                    <a:pt x="61806" y="90251"/>
                  </a:lnTo>
                  <a:lnTo>
                    <a:pt x="60965" y="82168"/>
                  </a:lnTo>
                  <a:cubicBezTo>
                    <a:pt x="61000" y="63671"/>
                    <a:pt x="64429" y="37661"/>
                    <a:pt x="72354" y="0"/>
                  </a:cubicBezTo>
                  <a:close/>
                </a:path>
              </a:pathLst>
            </a:cu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88067" name="Freeform: Shape 88066">
            <a:extLst>
              <a:ext uri="{FF2B5EF4-FFF2-40B4-BE49-F238E27FC236}">
                <a16:creationId xmlns:a16="http://schemas.microsoft.com/office/drawing/2014/main" id="{3916CFE7-C808-2196-AB70-F310B5C1A0DD}"/>
              </a:ext>
            </a:extLst>
          </p:cNvPr>
          <p:cNvSpPr/>
          <p:nvPr/>
        </p:nvSpPr>
        <p:spPr>
          <a:xfrm rot="16372187" flipV="1">
            <a:off x="9104871" y="4611373"/>
            <a:ext cx="567022" cy="234933"/>
          </a:xfrm>
          <a:custGeom>
            <a:avLst/>
            <a:gdLst>
              <a:gd name="connsiteX0" fmla="*/ 1138284 w 1569628"/>
              <a:gd name="connsiteY0" fmla="*/ 8202 h 302141"/>
              <a:gd name="connsiteX1" fmla="*/ 1569628 w 1569628"/>
              <a:gd name="connsiteY1" fmla="*/ 83273 h 302141"/>
              <a:gd name="connsiteX2" fmla="*/ 1498385 w 1569628"/>
              <a:gd name="connsiteY2" fmla="*/ 270573 h 302141"/>
              <a:gd name="connsiteX3" fmla="*/ 235884 w 1569628"/>
              <a:gd name="connsiteY3" fmla="*/ 200072 h 302141"/>
              <a:gd name="connsiteX4" fmla="*/ 135828 w 1569628"/>
              <a:gd name="connsiteY4" fmla="*/ 223445 h 302141"/>
              <a:gd name="connsiteX5" fmla="*/ 148780 w 1569628"/>
              <a:gd name="connsiteY5" fmla="*/ 243754 h 302141"/>
              <a:gd name="connsiteX6" fmla="*/ 260577 w 1569628"/>
              <a:gd name="connsiteY6" fmla="*/ 302141 h 302141"/>
              <a:gd name="connsiteX7" fmla="*/ 0 w 1569628"/>
              <a:gd name="connsiteY7" fmla="*/ 273877 h 302141"/>
              <a:gd name="connsiteX8" fmla="*/ 153925 w 1569628"/>
              <a:gd name="connsiteY8" fmla="*/ 61730 h 302141"/>
              <a:gd name="connsiteX9" fmla="*/ 129696 w 1569628"/>
              <a:gd name="connsiteY9" fmla="*/ 187146 h 302141"/>
              <a:gd name="connsiteX10" fmla="*/ 131485 w 1569628"/>
              <a:gd name="connsiteY10" fmla="*/ 199484 h 302141"/>
              <a:gd name="connsiteX11" fmla="*/ 237568 w 1569628"/>
              <a:gd name="connsiteY11" fmla="*/ 162305 h 302141"/>
              <a:gd name="connsiteX12" fmla="*/ 1138284 w 1569628"/>
              <a:gd name="connsiteY12" fmla="*/ 8202 h 302141"/>
              <a:gd name="connsiteX0" fmla="*/ 1138284 w 1569628"/>
              <a:gd name="connsiteY0" fmla="*/ 0 h 293939"/>
              <a:gd name="connsiteX1" fmla="*/ 1569628 w 1569628"/>
              <a:gd name="connsiteY1" fmla="*/ 75071 h 293939"/>
              <a:gd name="connsiteX2" fmla="*/ 1498385 w 1569628"/>
              <a:gd name="connsiteY2" fmla="*/ 262371 h 293939"/>
              <a:gd name="connsiteX3" fmla="*/ 235884 w 1569628"/>
              <a:gd name="connsiteY3" fmla="*/ 191870 h 293939"/>
              <a:gd name="connsiteX4" fmla="*/ 135828 w 1569628"/>
              <a:gd name="connsiteY4" fmla="*/ 215243 h 293939"/>
              <a:gd name="connsiteX5" fmla="*/ 148780 w 1569628"/>
              <a:gd name="connsiteY5" fmla="*/ 235552 h 293939"/>
              <a:gd name="connsiteX6" fmla="*/ 260577 w 1569628"/>
              <a:gd name="connsiteY6" fmla="*/ 293939 h 293939"/>
              <a:gd name="connsiteX7" fmla="*/ 0 w 1569628"/>
              <a:gd name="connsiteY7" fmla="*/ 265675 h 293939"/>
              <a:gd name="connsiteX8" fmla="*/ 153925 w 1569628"/>
              <a:gd name="connsiteY8" fmla="*/ 53528 h 293939"/>
              <a:gd name="connsiteX9" fmla="*/ 129696 w 1569628"/>
              <a:gd name="connsiteY9" fmla="*/ 178944 h 293939"/>
              <a:gd name="connsiteX10" fmla="*/ 131485 w 1569628"/>
              <a:gd name="connsiteY10" fmla="*/ 191282 h 293939"/>
              <a:gd name="connsiteX11" fmla="*/ 237568 w 1569628"/>
              <a:gd name="connsiteY11" fmla="*/ 154103 h 293939"/>
              <a:gd name="connsiteX12" fmla="*/ 1138284 w 1569628"/>
              <a:gd name="connsiteY12" fmla="*/ 0 h 293939"/>
              <a:gd name="connsiteX0" fmla="*/ 1151257 w 1569628"/>
              <a:gd name="connsiteY0" fmla="*/ 0 h 277483"/>
              <a:gd name="connsiteX1" fmla="*/ 1569628 w 1569628"/>
              <a:gd name="connsiteY1" fmla="*/ 58615 h 277483"/>
              <a:gd name="connsiteX2" fmla="*/ 1498385 w 1569628"/>
              <a:gd name="connsiteY2" fmla="*/ 245915 h 277483"/>
              <a:gd name="connsiteX3" fmla="*/ 235884 w 1569628"/>
              <a:gd name="connsiteY3" fmla="*/ 175414 h 277483"/>
              <a:gd name="connsiteX4" fmla="*/ 135828 w 1569628"/>
              <a:gd name="connsiteY4" fmla="*/ 198787 h 277483"/>
              <a:gd name="connsiteX5" fmla="*/ 148780 w 1569628"/>
              <a:gd name="connsiteY5" fmla="*/ 219096 h 277483"/>
              <a:gd name="connsiteX6" fmla="*/ 260577 w 1569628"/>
              <a:gd name="connsiteY6" fmla="*/ 277483 h 277483"/>
              <a:gd name="connsiteX7" fmla="*/ 0 w 1569628"/>
              <a:gd name="connsiteY7" fmla="*/ 249219 h 277483"/>
              <a:gd name="connsiteX8" fmla="*/ 153925 w 1569628"/>
              <a:gd name="connsiteY8" fmla="*/ 37072 h 277483"/>
              <a:gd name="connsiteX9" fmla="*/ 129696 w 1569628"/>
              <a:gd name="connsiteY9" fmla="*/ 162488 h 277483"/>
              <a:gd name="connsiteX10" fmla="*/ 131485 w 1569628"/>
              <a:gd name="connsiteY10" fmla="*/ 174826 h 277483"/>
              <a:gd name="connsiteX11" fmla="*/ 237568 w 1569628"/>
              <a:gd name="connsiteY11" fmla="*/ 137647 h 277483"/>
              <a:gd name="connsiteX12" fmla="*/ 1151257 w 1569628"/>
              <a:gd name="connsiteY12" fmla="*/ 0 h 277483"/>
              <a:gd name="connsiteX0" fmla="*/ 1151257 w 1569628"/>
              <a:gd name="connsiteY0" fmla="*/ 0 h 277483"/>
              <a:gd name="connsiteX1" fmla="*/ 1569628 w 1569628"/>
              <a:gd name="connsiteY1" fmla="*/ 58615 h 277483"/>
              <a:gd name="connsiteX2" fmla="*/ 1498385 w 1569628"/>
              <a:gd name="connsiteY2" fmla="*/ 245915 h 277483"/>
              <a:gd name="connsiteX3" fmla="*/ 235884 w 1569628"/>
              <a:gd name="connsiteY3" fmla="*/ 175414 h 277483"/>
              <a:gd name="connsiteX4" fmla="*/ 135828 w 1569628"/>
              <a:gd name="connsiteY4" fmla="*/ 198787 h 277483"/>
              <a:gd name="connsiteX5" fmla="*/ 148780 w 1569628"/>
              <a:gd name="connsiteY5" fmla="*/ 219096 h 277483"/>
              <a:gd name="connsiteX6" fmla="*/ 260577 w 1569628"/>
              <a:gd name="connsiteY6" fmla="*/ 277483 h 277483"/>
              <a:gd name="connsiteX7" fmla="*/ 0 w 1569628"/>
              <a:gd name="connsiteY7" fmla="*/ 249219 h 277483"/>
              <a:gd name="connsiteX8" fmla="*/ 153925 w 1569628"/>
              <a:gd name="connsiteY8" fmla="*/ 37072 h 277483"/>
              <a:gd name="connsiteX9" fmla="*/ 129696 w 1569628"/>
              <a:gd name="connsiteY9" fmla="*/ 162488 h 277483"/>
              <a:gd name="connsiteX10" fmla="*/ 131485 w 1569628"/>
              <a:gd name="connsiteY10" fmla="*/ 174826 h 277483"/>
              <a:gd name="connsiteX11" fmla="*/ 237568 w 1569628"/>
              <a:gd name="connsiteY11" fmla="*/ 137647 h 277483"/>
              <a:gd name="connsiteX12" fmla="*/ 1151257 w 1569628"/>
              <a:gd name="connsiteY12" fmla="*/ 0 h 277483"/>
              <a:gd name="connsiteX0" fmla="*/ 1154714 w 1569628"/>
              <a:gd name="connsiteY0" fmla="*/ 0 h 270680"/>
              <a:gd name="connsiteX1" fmla="*/ 1569628 w 1569628"/>
              <a:gd name="connsiteY1" fmla="*/ 51812 h 270680"/>
              <a:gd name="connsiteX2" fmla="*/ 1498385 w 1569628"/>
              <a:gd name="connsiteY2" fmla="*/ 239112 h 270680"/>
              <a:gd name="connsiteX3" fmla="*/ 235884 w 1569628"/>
              <a:gd name="connsiteY3" fmla="*/ 168611 h 270680"/>
              <a:gd name="connsiteX4" fmla="*/ 135828 w 1569628"/>
              <a:gd name="connsiteY4" fmla="*/ 191984 h 270680"/>
              <a:gd name="connsiteX5" fmla="*/ 148780 w 1569628"/>
              <a:gd name="connsiteY5" fmla="*/ 212293 h 270680"/>
              <a:gd name="connsiteX6" fmla="*/ 260577 w 1569628"/>
              <a:gd name="connsiteY6" fmla="*/ 270680 h 270680"/>
              <a:gd name="connsiteX7" fmla="*/ 0 w 1569628"/>
              <a:gd name="connsiteY7" fmla="*/ 242416 h 270680"/>
              <a:gd name="connsiteX8" fmla="*/ 153925 w 1569628"/>
              <a:gd name="connsiteY8" fmla="*/ 30269 h 270680"/>
              <a:gd name="connsiteX9" fmla="*/ 129696 w 1569628"/>
              <a:gd name="connsiteY9" fmla="*/ 155685 h 270680"/>
              <a:gd name="connsiteX10" fmla="*/ 131485 w 1569628"/>
              <a:gd name="connsiteY10" fmla="*/ 168023 h 270680"/>
              <a:gd name="connsiteX11" fmla="*/ 237568 w 1569628"/>
              <a:gd name="connsiteY11" fmla="*/ 130844 h 270680"/>
              <a:gd name="connsiteX12" fmla="*/ 1154714 w 1569628"/>
              <a:gd name="connsiteY12" fmla="*/ 0 h 270680"/>
              <a:gd name="connsiteX0" fmla="*/ 1154714 w 1569628"/>
              <a:gd name="connsiteY0" fmla="*/ 0 h 270680"/>
              <a:gd name="connsiteX1" fmla="*/ 1569628 w 1569628"/>
              <a:gd name="connsiteY1" fmla="*/ 51812 h 270680"/>
              <a:gd name="connsiteX2" fmla="*/ 1498385 w 1569628"/>
              <a:gd name="connsiteY2" fmla="*/ 239112 h 270680"/>
              <a:gd name="connsiteX3" fmla="*/ 235884 w 1569628"/>
              <a:gd name="connsiteY3" fmla="*/ 168611 h 270680"/>
              <a:gd name="connsiteX4" fmla="*/ 135828 w 1569628"/>
              <a:gd name="connsiteY4" fmla="*/ 191984 h 270680"/>
              <a:gd name="connsiteX5" fmla="*/ 148780 w 1569628"/>
              <a:gd name="connsiteY5" fmla="*/ 212293 h 270680"/>
              <a:gd name="connsiteX6" fmla="*/ 260577 w 1569628"/>
              <a:gd name="connsiteY6" fmla="*/ 270680 h 270680"/>
              <a:gd name="connsiteX7" fmla="*/ 0 w 1569628"/>
              <a:gd name="connsiteY7" fmla="*/ 242416 h 270680"/>
              <a:gd name="connsiteX8" fmla="*/ 153925 w 1569628"/>
              <a:gd name="connsiteY8" fmla="*/ 30269 h 270680"/>
              <a:gd name="connsiteX9" fmla="*/ 129696 w 1569628"/>
              <a:gd name="connsiteY9" fmla="*/ 155685 h 270680"/>
              <a:gd name="connsiteX10" fmla="*/ 131485 w 1569628"/>
              <a:gd name="connsiteY10" fmla="*/ 168023 h 270680"/>
              <a:gd name="connsiteX11" fmla="*/ 237568 w 1569628"/>
              <a:gd name="connsiteY11" fmla="*/ 130844 h 270680"/>
              <a:gd name="connsiteX12" fmla="*/ 1154714 w 1569628"/>
              <a:gd name="connsiteY12" fmla="*/ 0 h 270680"/>
              <a:gd name="connsiteX0" fmla="*/ 1154714 w 1569628"/>
              <a:gd name="connsiteY0" fmla="*/ 0 h 270680"/>
              <a:gd name="connsiteX1" fmla="*/ 1569628 w 1569628"/>
              <a:gd name="connsiteY1" fmla="*/ 51812 h 270680"/>
              <a:gd name="connsiteX2" fmla="*/ 1498385 w 1569628"/>
              <a:gd name="connsiteY2" fmla="*/ 239112 h 270680"/>
              <a:gd name="connsiteX3" fmla="*/ 235884 w 1569628"/>
              <a:gd name="connsiteY3" fmla="*/ 168611 h 270680"/>
              <a:gd name="connsiteX4" fmla="*/ 135828 w 1569628"/>
              <a:gd name="connsiteY4" fmla="*/ 191984 h 270680"/>
              <a:gd name="connsiteX5" fmla="*/ 148780 w 1569628"/>
              <a:gd name="connsiteY5" fmla="*/ 212293 h 270680"/>
              <a:gd name="connsiteX6" fmla="*/ 260577 w 1569628"/>
              <a:gd name="connsiteY6" fmla="*/ 270680 h 270680"/>
              <a:gd name="connsiteX7" fmla="*/ 0 w 1569628"/>
              <a:gd name="connsiteY7" fmla="*/ 242416 h 270680"/>
              <a:gd name="connsiteX8" fmla="*/ 153925 w 1569628"/>
              <a:gd name="connsiteY8" fmla="*/ 30269 h 270680"/>
              <a:gd name="connsiteX9" fmla="*/ 129696 w 1569628"/>
              <a:gd name="connsiteY9" fmla="*/ 155685 h 270680"/>
              <a:gd name="connsiteX10" fmla="*/ 131485 w 1569628"/>
              <a:gd name="connsiteY10" fmla="*/ 168023 h 270680"/>
              <a:gd name="connsiteX11" fmla="*/ 237568 w 1569628"/>
              <a:gd name="connsiteY11" fmla="*/ 130844 h 270680"/>
              <a:gd name="connsiteX12" fmla="*/ 1154714 w 1569628"/>
              <a:gd name="connsiteY12" fmla="*/ 0 h 270680"/>
              <a:gd name="connsiteX0" fmla="*/ 1154714 w 1569628"/>
              <a:gd name="connsiteY0" fmla="*/ 8005 h 278685"/>
              <a:gd name="connsiteX1" fmla="*/ 1569628 w 1569628"/>
              <a:gd name="connsiteY1" fmla="*/ 59817 h 278685"/>
              <a:gd name="connsiteX2" fmla="*/ 1498385 w 1569628"/>
              <a:gd name="connsiteY2" fmla="*/ 247117 h 278685"/>
              <a:gd name="connsiteX3" fmla="*/ 235884 w 1569628"/>
              <a:gd name="connsiteY3" fmla="*/ 176616 h 278685"/>
              <a:gd name="connsiteX4" fmla="*/ 135828 w 1569628"/>
              <a:gd name="connsiteY4" fmla="*/ 199989 h 278685"/>
              <a:gd name="connsiteX5" fmla="*/ 148780 w 1569628"/>
              <a:gd name="connsiteY5" fmla="*/ 220298 h 278685"/>
              <a:gd name="connsiteX6" fmla="*/ 260577 w 1569628"/>
              <a:gd name="connsiteY6" fmla="*/ 278685 h 278685"/>
              <a:gd name="connsiteX7" fmla="*/ 0 w 1569628"/>
              <a:gd name="connsiteY7" fmla="*/ 250421 h 278685"/>
              <a:gd name="connsiteX8" fmla="*/ 153925 w 1569628"/>
              <a:gd name="connsiteY8" fmla="*/ 38274 h 278685"/>
              <a:gd name="connsiteX9" fmla="*/ 129696 w 1569628"/>
              <a:gd name="connsiteY9" fmla="*/ 163690 h 278685"/>
              <a:gd name="connsiteX10" fmla="*/ 131485 w 1569628"/>
              <a:gd name="connsiteY10" fmla="*/ 176028 h 278685"/>
              <a:gd name="connsiteX11" fmla="*/ 237568 w 1569628"/>
              <a:gd name="connsiteY11" fmla="*/ 138849 h 278685"/>
              <a:gd name="connsiteX12" fmla="*/ 1154714 w 1569628"/>
              <a:gd name="connsiteY12" fmla="*/ 8005 h 278685"/>
              <a:gd name="connsiteX0" fmla="*/ 1155212 w 1569628"/>
              <a:gd name="connsiteY0" fmla="*/ 7229 h 282114"/>
              <a:gd name="connsiteX1" fmla="*/ 1569628 w 1569628"/>
              <a:gd name="connsiteY1" fmla="*/ 63246 h 282114"/>
              <a:gd name="connsiteX2" fmla="*/ 1498385 w 1569628"/>
              <a:gd name="connsiteY2" fmla="*/ 250546 h 282114"/>
              <a:gd name="connsiteX3" fmla="*/ 235884 w 1569628"/>
              <a:gd name="connsiteY3" fmla="*/ 180045 h 282114"/>
              <a:gd name="connsiteX4" fmla="*/ 135828 w 1569628"/>
              <a:gd name="connsiteY4" fmla="*/ 203418 h 282114"/>
              <a:gd name="connsiteX5" fmla="*/ 148780 w 1569628"/>
              <a:gd name="connsiteY5" fmla="*/ 223727 h 282114"/>
              <a:gd name="connsiteX6" fmla="*/ 260577 w 1569628"/>
              <a:gd name="connsiteY6" fmla="*/ 282114 h 282114"/>
              <a:gd name="connsiteX7" fmla="*/ 0 w 1569628"/>
              <a:gd name="connsiteY7" fmla="*/ 253850 h 282114"/>
              <a:gd name="connsiteX8" fmla="*/ 153925 w 1569628"/>
              <a:gd name="connsiteY8" fmla="*/ 41703 h 282114"/>
              <a:gd name="connsiteX9" fmla="*/ 129696 w 1569628"/>
              <a:gd name="connsiteY9" fmla="*/ 167119 h 282114"/>
              <a:gd name="connsiteX10" fmla="*/ 131485 w 1569628"/>
              <a:gd name="connsiteY10" fmla="*/ 179457 h 282114"/>
              <a:gd name="connsiteX11" fmla="*/ 237568 w 1569628"/>
              <a:gd name="connsiteY11" fmla="*/ 142278 h 282114"/>
              <a:gd name="connsiteX12" fmla="*/ 1155212 w 1569628"/>
              <a:gd name="connsiteY12" fmla="*/ 7229 h 282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569628" h="282114">
                <a:moveTo>
                  <a:pt x="1155212" y="7229"/>
                </a:moveTo>
                <a:cubicBezTo>
                  <a:pt x="1293417" y="12542"/>
                  <a:pt x="1395941" y="38279"/>
                  <a:pt x="1569628" y="63246"/>
                </a:cubicBezTo>
                <a:cubicBezTo>
                  <a:pt x="1423827" y="130416"/>
                  <a:pt x="1256722" y="71443"/>
                  <a:pt x="1498385" y="250546"/>
                </a:cubicBezTo>
                <a:cubicBezTo>
                  <a:pt x="1094019" y="140778"/>
                  <a:pt x="1016457" y="9148"/>
                  <a:pt x="235884" y="180045"/>
                </a:cubicBezTo>
                <a:lnTo>
                  <a:pt x="135828" y="203418"/>
                </a:lnTo>
                <a:lnTo>
                  <a:pt x="148780" y="223727"/>
                </a:lnTo>
                <a:cubicBezTo>
                  <a:pt x="172812" y="246951"/>
                  <a:pt x="216334" y="249569"/>
                  <a:pt x="260577" y="282114"/>
                </a:cubicBezTo>
                <a:lnTo>
                  <a:pt x="0" y="253850"/>
                </a:lnTo>
                <a:lnTo>
                  <a:pt x="153925" y="41703"/>
                </a:lnTo>
                <a:cubicBezTo>
                  <a:pt x="137066" y="99187"/>
                  <a:pt x="129771" y="138887"/>
                  <a:pt x="129696" y="167119"/>
                </a:cubicBezTo>
                <a:lnTo>
                  <a:pt x="131485" y="179457"/>
                </a:lnTo>
                <a:lnTo>
                  <a:pt x="237568" y="142278"/>
                </a:lnTo>
                <a:cubicBezTo>
                  <a:pt x="706573" y="-15902"/>
                  <a:pt x="939068" y="-7117"/>
                  <a:pt x="1155212" y="7229"/>
                </a:cubicBezTo>
                <a:close/>
              </a:path>
            </a:pathLst>
          </a:cu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88069" name="Picture 6">
            <a:extLst>
              <a:ext uri="{FF2B5EF4-FFF2-40B4-BE49-F238E27FC236}">
                <a16:creationId xmlns:a16="http://schemas.microsoft.com/office/drawing/2014/main" id="{2747195E-8B41-9ABF-0401-2411A587BD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4704" y="2254113"/>
            <a:ext cx="1188199" cy="115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34">
            <a:extLst>
              <a:ext uri="{FF2B5EF4-FFF2-40B4-BE49-F238E27FC236}">
                <a16:creationId xmlns:a16="http://schemas.microsoft.com/office/drawing/2014/main" id="{9FE39CA5-B3FF-B445-9C16-5C62D3239947}"/>
              </a:ext>
            </a:extLst>
          </p:cNvPr>
          <p:cNvSpPr/>
          <p:nvPr/>
        </p:nvSpPr>
        <p:spPr>
          <a:xfrm>
            <a:off x="-330988" y="129308"/>
            <a:ext cx="100046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–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Nguyễn</a:t>
            </a:r>
          </a:p>
        </p:txBody>
      </p:sp>
      <p:sp>
        <p:nvSpPr>
          <p:cNvPr id="4" name="矩形 34">
            <a:extLst>
              <a:ext uri="{FF2B5EF4-FFF2-40B4-BE49-F238E27FC236}">
                <a16:creationId xmlns:a16="http://schemas.microsoft.com/office/drawing/2014/main" id="{579043D3-EE9A-8598-BFCE-518B8D6EAA56}"/>
              </a:ext>
            </a:extLst>
          </p:cNvPr>
          <p:cNvSpPr/>
          <p:nvPr/>
        </p:nvSpPr>
        <p:spPr>
          <a:xfrm>
            <a:off x="136266" y="652528"/>
            <a:ext cx="50728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–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矩形 34">
            <a:extLst>
              <a:ext uri="{FF2B5EF4-FFF2-40B4-BE49-F238E27FC236}">
                <a16:creationId xmlns:a16="http://schemas.microsoft.com/office/drawing/2014/main" id="{9A05ADC3-3633-91E4-0390-9A728865ED37}"/>
              </a:ext>
            </a:extLst>
          </p:cNvPr>
          <p:cNvSpPr/>
          <p:nvPr/>
        </p:nvSpPr>
        <p:spPr>
          <a:xfrm>
            <a:off x="-123563" y="1212797"/>
            <a:ext cx="50728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8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88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80" grpId="0"/>
      <p:bldP spid="17" grpId="0"/>
      <p:bldP spid="17" grpId="1"/>
      <p:bldP spid="11" grpId="0" animBg="1"/>
      <p:bldP spid="12" grpId="0" animBg="1"/>
      <p:bldP spid="13" grpId="0"/>
      <p:bldP spid="14" grpId="0"/>
      <p:bldP spid="15" grpId="0" animBg="1"/>
      <p:bldP spid="16" grpId="0" animBg="1"/>
      <p:bldP spid="20" grpId="0" animBg="1"/>
      <p:bldP spid="26" grpId="0" animBg="1"/>
      <p:bldP spid="27" grpId="0" animBg="1"/>
      <p:bldP spid="8806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Slide Number Placeholder 3">
            <a:extLst>
              <a:ext uri="{FF2B5EF4-FFF2-40B4-BE49-F238E27FC236}">
                <a16:creationId xmlns:a16="http://schemas.microsoft.com/office/drawing/2014/main" id="{3FAA44BD-9E3F-94FF-1A22-4D9F5476C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99112DC1-4D4F-4ABE-9584-CE848D6B585E}" type="slidenum">
              <a:rPr lang="en-US" altLang="en-US" sz="1400">
                <a:latin typeface="Arial" panose="020B06040202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18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14340" name="Picture 6">
            <a:extLst>
              <a:ext uri="{FF2B5EF4-FFF2-40B4-BE49-F238E27FC236}">
                <a16:creationId xmlns:a16="http://schemas.microsoft.com/office/drawing/2014/main" id="{748B8DF0-33BC-3A62-FFAF-AE26F3AD5E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92" y="-1"/>
            <a:ext cx="11933207" cy="4554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5A8AB99-05FB-B032-D416-51080E02D984}"/>
              </a:ext>
            </a:extLst>
          </p:cNvPr>
          <p:cNvSpPr/>
          <p:nvPr/>
        </p:nvSpPr>
        <p:spPr>
          <a:xfrm>
            <a:off x="2286000" y="4433976"/>
            <a:ext cx="7772400" cy="211922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i="1" dirty="0">
                <a:solidFill>
                  <a:schemeClr val="tx1"/>
                </a:solidFill>
              </a:rPr>
              <a:t>“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lội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endParaRPr lang="en-US" sz="24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Gánh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nỉ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</a:t>
            </a:r>
          </a:p>
          <a:p>
            <a:pPr algn="ctr" eaLnBrk="1" hangingPunct="1">
              <a:defRPr/>
            </a:pP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  <a:p>
            <a:pPr algn="ctr" eaLnBrk="1" hangingPunct="1">
              <a:defRPr/>
            </a:pP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gánh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Cao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endParaRPr lang="en-US" sz="24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chăng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 eaLnBrk="1" hangingPunct="1">
              <a:defRPr/>
            </a:pP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Cao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…”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Freeform: Shape 89">
            <a:extLst>
              <a:ext uri="{FF2B5EF4-FFF2-40B4-BE49-F238E27FC236}">
                <a16:creationId xmlns:a16="http://schemas.microsoft.com/office/drawing/2014/main" id="{0D0935A9-8CDF-D3F1-2D91-FCC6BD1E8C18}"/>
              </a:ext>
            </a:extLst>
          </p:cNvPr>
          <p:cNvSpPr/>
          <p:nvPr/>
        </p:nvSpPr>
        <p:spPr>
          <a:xfrm>
            <a:off x="281276" y="2155814"/>
            <a:ext cx="2530000" cy="3195385"/>
          </a:xfrm>
          <a:custGeom>
            <a:avLst/>
            <a:gdLst>
              <a:gd name="connsiteX0" fmla="*/ 536664 w 2530000"/>
              <a:gd name="connsiteY0" fmla="*/ 0 h 3195385"/>
              <a:gd name="connsiteX1" fmla="*/ 2530000 w 2530000"/>
              <a:gd name="connsiteY1" fmla="*/ 0 h 3195385"/>
              <a:gd name="connsiteX2" fmla="*/ 2530000 w 2530000"/>
              <a:gd name="connsiteY2" fmla="*/ 2703249 h 3195385"/>
              <a:gd name="connsiteX3" fmla="*/ 1993337 w 2530000"/>
              <a:gd name="connsiteY3" fmla="*/ 3195385 h 3195385"/>
              <a:gd name="connsiteX4" fmla="*/ 0 w 2530000"/>
              <a:gd name="connsiteY4" fmla="*/ 3195385 h 3195385"/>
              <a:gd name="connsiteX5" fmla="*/ 0 w 2530000"/>
              <a:gd name="connsiteY5" fmla="*/ 558929 h 3195385"/>
              <a:gd name="connsiteX6" fmla="*/ 0 w 2530000"/>
              <a:gd name="connsiteY6" fmla="*/ 542134 h 3195385"/>
              <a:gd name="connsiteX7" fmla="*/ 21743 w 2530000"/>
              <a:gd name="connsiteY7" fmla="*/ 553936 h 3195385"/>
              <a:gd name="connsiteX8" fmla="*/ 125389 w 2530000"/>
              <a:gd name="connsiteY8" fmla="*/ 574861 h 3195385"/>
              <a:gd name="connsiteX9" fmla="*/ 2217720 w 2530000"/>
              <a:gd name="connsiteY9" fmla="*/ 574862 h 3195385"/>
              <a:gd name="connsiteX10" fmla="*/ 2217720 w 2530000"/>
              <a:gd name="connsiteY10" fmla="*/ 574862 h 3195385"/>
              <a:gd name="connsiteX11" fmla="*/ 125390 w 2530000"/>
              <a:gd name="connsiteY11" fmla="*/ 574861 h 3195385"/>
              <a:gd name="connsiteX12" fmla="*/ 21744 w 2530000"/>
              <a:gd name="connsiteY12" fmla="*/ 553936 h 3195385"/>
              <a:gd name="connsiteX13" fmla="*/ 1 w 2530000"/>
              <a:gd name="connsiteY13" fmla="*/ 542134 h 3195385"/>
              <a:gd name="connsiteX14" fmla="*/ 1 w 2530000"/>
              <a:gd name="connsiteY14" fmla="*/ 492136 h 3195385"/>
              <a:gd name="connsiteX15" fmla="*/ 157186 w 2530000"/>
              <a:gd name="connsiteY15" fmla="*/ 144143 h 3195385"/>
              <a:gd name="connsiteX16" fmla="*/ 222254 w 2530000"/>
              <a:gd name="connsiteY16" fmla="*/ 94912 h 3195385"/>
              <a:gd name="connsiteX17" fmla="*/ 236611 w 2530000"/>
              <a:gd name="connsiteY17" fmla="*/ 84049 h 3195385"/>
              <a:gd name="connsiteX18" fmla="*/ 303999 w 2530000"/>
              <a:gd name="connsiteY18" fmla="*/ 48530 h 3195385"/>
              <a:gd name="connsiteX19" fmla="*/ 321203 w 2530000"/>
              <a:gd name="connsiteY19" fmla="*/ 42314 h 3195385"/>
              <a:gd name="connsiteX20" fmla="*/ 321202 w 2530000"/>
              <a:gd name="connsiteY20" fmla="*/ 42314 h 3195385"/>
              <a:gd name="connsiteX21" fmla="*/ 377077 w 2530000"/>
              <a:gd name="connsiteY21" fmla="*/ 22126 h 3195385"/>
              <a:gd name="connsiteX22" fmla="*/ 536664 w 2530000"/>
              <a:gd name="connsiteY22" fmla="*/ 0 h 3195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530000" h="3195385">
                <a:moveTo>
                  <a:pt x="536664" y="0"/>
                </a:moveTo>
                <a:lnTo>
                  <a:pt x="2530000" y="0"/>
                </a:lnTo>
                <a:lnTo>
                  <a:pt x="2530000" y="2703249"/>
                </a:lnTo>
                <a:cubicBezTo>
                  <a:pt x="2530000" y="2975048"/>
                  <a:pt x="2289728" y="3195385"/>
                  <a:pt x="1993337" y="3195385"/>
                </a:cubicBezTo>
                <a:lnTo>
                  <a:pt x="0" y="3195385"/>
                </a:lnTo>
                <a:lnTo>
                  <a:pt x="0" y="558929"/>
                </a:lnTo>
                <a:lnTo>
                  <a:pt x="0" y="542134"/>
                </a:lnTo>
                <a:lnTo>
                  <a:pt x="21743" y="553936"/>
                </a:lnTo>
                <a:cubicBezTo>
                  <a:pt x="53600" y="567410"/>
                  <a:pt x="88624" y="574861"/>
                  <a:pt x="125389" y="574861"/>
                </a:cubicBezTo>
                <a:lnTo>
                  <a:pt x="2217720" y="574862"/>
                </a:lnTo>
                <a:lnTo>
                  <a:pt x="2217720" y="574862"/>
                </a:lnTo>
                <a:lnTo>
                  <a:pt x="125390" y="574861"/>
                </a:lnTo>
                <a:cubicBezTo>
                  <a:pt x="88625" y="574861"/>
                  <a:pt x="53601" y="567410"/>
                  <a:pt x="21744" y="553936"/>
                </a:cubicBezTo>
                <a:lnTo>
                  <a:pt x="1" y="542134"/>
                </a:lnTo>
                <a:lnTo>
                  <a:pt x="1" y="492136"/>
                </a:lnTo>
                <a:cubicBezTo>
                  <a:pt x="1" y="356236"/>
                  <a:pt x="60069" y="233203"/>
                  <a:pt x="157186" y="144143"/>
                </a:cubicBezTo>
                <a:lnTo>
                  <a:pt x="222254" y="94912"/>
                </a:lnTo>
                <a:lnTo>
                  <a:pt x="236611" y="84049"/>
                </a:lnTo>
                <a:cubicBezTo>
                  <a:pt x="258024" y="70783"/>
                  <a:pt x="280537" y="58897"/>
                  <a:pt x="303999" y="48530"/>
                </a:cubicBezTo>
                <a:lnTo>
                  <a:pt x="321203" y="42314"/>
                </a:lnTo>
                <a:lnTo>
                  <a:pt x="321202" y="42314"/>
                </a:lnTo>
                <a:lnTo>
                  <a:pt x="377077" y="22126"/>
                </a:lnTo>
                <a:cubicBezTo>
                  <a:pt x="427491" y="7746"/>
                  <a:pt x="481091" y="0"/>
                  <a:pt x="53666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794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F030473-9F66-D113-A745-47F6E1A9BBA5}"/>
              </a:ext>
            </a:extLst>
          </p:cNvPr>
          <p:cNvGrpSpPr/>
          <p:nvPr/>
        </p:nvGrpSpPr>
        <p:grpSpPr>
          <a:xfrm>
            <a:off x="350595" y="4978677"/>
            <a:ext cx="162045" cy="640949"/>
            <a:chOff x="873965" y="5458908"/>
            <a:chExt cx="162045" cy="640949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2F7061C-ED95-A8A0-2172-3008EC61A2FA}"/>
                </a:ext>
              </a:extLst>
            </p:cNvPr>
            <p:cNvCxnSpPr>
              <a:cxnSpLocks/>
            </p:cNvCxnSpPr>
            <p:nvPr/>
          </p:nvCxnSpPr>
          <p:spPr>
            <a:xfrm>
              <a:off x="954987" y="5509548"/>
              <a:ext cx="0" cy="428264"/>
            </a:xfrm>
            <a:prstGeom prst="line">
              <a:avLst/>
            </a:prstGeom>
            <a:ln w="38100">
              <a:solidFill>
                <a:srgbClr val="2874E4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8C65060-6ABD-0237-112F-C7F7EA191C3F}"/>
                </a:ext>
              </a:extLst>
            </p:cNvPr>
            <p:cNvSpPr/>
            <p:nvPr/>
          </p:nvSpPr>
          <p:spPr>
            <a:xfrm>
              <a:off x="904348" y="5458908"/>
              <a:ext cx="101279" cy="101279"/>
            </a:xfrm>
            <a:prstGeom prst="ellipse">
              <a:avLst/>
            </a:prstGeom>
            <a:solidFill>
              <a:srgbClr val="2874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3C50EC3-A476-0BBC-E456-7173AABE4E51}"/>
                </a:ext>
              </a:extLst>
            </p:cNvPr>
            <p:cNvSpPr/>
            <p:nvPr/>
          </p:nvSpPr>
          <p:spPr>
            <a:xfrm>
              <a:off x="873965" y="5937812"/>
              <a:ext cx="162045" cy="162045"/>
            </a:xfrm>
            <a:prstGeom prst="ellipse">
              <a:avLst/>
            </a:prstGeom>
            <a:solidFill>
              <a:srgbClr val="2874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97A4D6D9-D1B3-8B8B-B4C2-45CB69AA6F57}"/>
              </a:ext>
            </a:extLst>
          </p:cNvPr>
          <p:cNvSpPr/>
          <p:nvPr/>
        </p:nvSpPr>
        <p:spPr>
          <a:xfrm>
            <a:off x="504968" y="5567950"/>
            <a:ext cx="2274299" cy="842123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1960C9"/>
              </a:gs>
              <a:gs pos="100000">
                <a:srgbClr val="5C9CF3"/>
              </a:gs>
            </a:gsLst>
            <a:lin ang="0" scaled="1"/>
          </a:gradFill>
          <a:ln w="57150">
            <a:gradFill flip="none" rotWithShape="1">
              <a:gsLst>
                <a:gs pos="0">
                  <a:srgbClr val="2874E4"/>
                </a:gs>
                <a:gs pos="100000">
                  <a:srgbClr val="5C9CF3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CA825B3B-CCDA-BD73-BEA2-BDC9F6558CCC}"/>
              </a:ext>
            </a:extLst>
          </p:cNvPr>
          <p:cNvSpPr/>
          <p:nvPr/>
        </p:nvSpPr>
        <p:spPr>
          <a:xfrm rot="5400000">
            <a:off x="2364480" y="5486927"/>
            <a:ext cx="1478559" cy="1004168"/>
          </a:xfrm>
          <a:prstGeom prst="triangle">
            <a:avLst/>
          </a:prstGeom>
          <a:gradFill flip="none" rotWithShape="1">
            <a:gsLst>
              <a:gs pos="0">
                <a:srgbClr val="2874E4"/>
              </a:gs>
              <a:gs pos="100000">
                <a:srgbClr val="5C9CF3"/>
              </a:gs>
            </a:gsLst>
            <a:lin ang="18900000" scaled="1"/>
            <a:tileRect/>
          </a:gradFill>
          <a:ln w="57150" cap="rnd">
            <a:noFill/>
            <a:round/>
          </a:ln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1082A48-031D-1EC7-3131-430A46BCA3B2}"/>
              </a:ext>
            </a:extLst>
          </p:cNvPr>
          <p:cNvSpPr/>
          <p:nvPr/>
        </p:nvSpPr>
        <p:spPr>
          <a:xfrm>
            <a:off x="832211" y="5742790"/>
            <a:ext cx="2069218" cy="49244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56D987A4-E2C7-BCA8-A44B-43987C3E7868}"/>
              </a:ext>
            </a:extLst>
          </p:cNvPr>
          <p:cNvSpPr/>
          <p:nvPr/>
        </p:nvSpPr>
        <p:spPr>
          <a:xfrm>
            <a:off x="2360174" y="5742790"/>
            <a:ext cx="492443" cy="492443"/>
          </a:xfrm>
          <a:prstGeom prst="ellipse">
            <a:avLst/>
          </a:prstGeom>
          <a:gradFill>
            <a:gsLst>
              <a:gs pos="0">
                <a:srgbClr val="2874E4"/>
              </a:gs>
              <a:gs pos="100000">
                <a:srgbClr val="5C9CF3"/>
              </a:gs>
            </a:gsLst>
            <a:lin ang="5400000" scaled="1"/>
          </a:gradFill>
          <a:ln w="76200">
            <a:solidFill>
              <a:srgbClr val="8DBAF7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32DA3188-0CD8-ABED-B7EC-4D23CB4028F4}"/>
              </a:ext>
            </a:extLst>
          </p:cNvPr>
          <p:cNvSpPr/>
          <p:nvPr/>
        </p:nvSpPr>
        <p:spPr>
          <a:xfrm>
            <a:off x="266418" y="5742790"/>
            <a:ext cx="492443" cy="492443"/>
          </a:xfrm>
          <a:prstGeom prst="ellipse">
            <a:avLst/>
          </a:prstGeom>
          <a:gradFill>
            <a:gsLst>
              <a:gs pos="0">
                <a:srgbClr val="2874E4"/>
              </a:gs>
              <a:gs pos="100000">
                <a:srgbClr val="5C9CF3"/>
              </a:gs>
            </a:gsLst>
            <a:lin ang="5400000" scaled="1"/>
          </a:gradFill>
          <a:ln w="762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9B2AA74-C6EC-6F45-DD6A-AC64CAE36827}"/>
              </a:ext>
            </a:extLst>
          </p:cNvPr>
          <p:cNvSpPr txBox="1"/>
          <p:nvPr/>
        </p:nvSpPr>
        <p:spPr>
          <a:xfrm>
            <a:off x="192931" y="261931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960C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F3794F5-6EE9-72E1-CD46-24D77239A265}"/>
              </a:ext>
            </a:extLst>
          </p:cNvPr>
          <p:cNvSpPr txBox="1"/>
          <p:nvPr/>
        </p:nvSpPr>
        <p:spPr>
          <a:xfrm>
            <a:off x="431618" y="2778311"/>
            <a:ext cx="23476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56525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6525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56525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6525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56525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ép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6525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56525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6525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Lê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56525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6525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56525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6525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56525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6525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56525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6525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56525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6525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56525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65252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26A0C55-B141-42D2-1AAF-ED0DD5A95057}"/>
              </a:ext>
            </a:extLst>
          </p:cNvPr>
          <p:cNvSpPr/>
          <p:nvPr/>
        </p:nvSpPr>
        <p:spPr>
          <a:xfrm>
            <a:off x="251691" y="2055779"/>
            <a:ext cx="2483995" cy="532548"/>
          </a:xfrm>
          <a:custGeom>
            <a:avLst/>
            <a:gdLst>
              <a:gd name="connsiteX0" fmla="*/ 321202 w 2483995"/>
              <a:gd name="connsiteY0" fmla="*/ 0 h 532548"/>
              <a:gd name="connsiteX1" fmla="*/ 2217721 w 2483995"/>
              <a:gd name="connsiteY1" fmla="*/ 0 h 532548"/>
              <a:gd name="connsiteX2" fmla="*/ 2483995 w 2483995"/>
              <a:gd name="connsiteY2" fmla="*/ 266274 h 532548"/>
              <a:gd name="connsiteX3" fmla="*/ 2483994 w 2483995"/>
              <a:gd name="connsiteY3" fmla="*/ 266274 h 532548"/>
              <a:gd name="connsiteX4" fmla="*/ 2217720 w 2483995"/>
              <a:gd name="connsiteY4" fmla="*/ 532548 h 532548"/>
              <a:gd name="connsiteX5" fmla="*/ 125389 w 2483995"/>
              <a:gd name="connsiteY5" fmla="*/ 532547 h 532548"/>
              <a:gd name="connsiteX6" fmla="*/ 21743 w 2483995"/>
              <a:gd name="connsiteY6" fmla="*/ 511622 h 532548"/>
              <a:gd name="connsiteX7" fmla="*/ 0 w 2483995"/>
              <a:gd name="connsiteY7" fmla="*/ 499820 h 532548"/>
              <a:gd name="connsiteX8" fmla="*/ 0 w 2483995"/>
              <a:gd name="connsiteY8" fmla="*/ 449822 h 532548"/>
              <a:gd name="connsiteX9" fmla="*/ 157185 w 2483995"/>
              <a:gd name="connsiteY9" fmla="*/ 101829 h 532548"/>
              <a:gd name="connsiteX10" fmla="*/ 222253 w 2483995"/>
              <a:gd name="connsiteY10" fmla="*/ 52598 h 532548"/>
              <a:gd name="connsiteX11" fmla="*/ 236610 w 2483995"/>
              <a:gd name="connsiteY11" fmla="*/ 41735 h 532548"/>
              <a:gd name="connsiteX12" fmla="*/ 303998 w 2483995"/>
              <a:gd name="connsiteY12" fmla="*/ 6216 h 532548"/>
              <a:gd name="connsiteX13" fmla="*/ 321202 w 2483995"/>
              <a:gd name="connsiteY13" fmla="*/ 0 h 532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83995" h="532548">
                <a:moveTo>
                  <a:pt x="321202" y="0"/>
                </a:moveTo>
                <a:lnTo>
                  <a:pt x="2217721" y="0"/>
                </a:lnTo>
                <a:cubicBezTo>
                  <a:pt x="2364780" y="0"/>
                  <a:pt x="2483995" y="119215"/>
                  <a:pt x="2483995" y="266274"/>
                </a:cubicBezTo>
                <a:lnTo>
                  <a:pt x="2483994" y="266274"/>
                </a:lnTo>
                <a:cubicBezTo>
                  <a:pt x="2483994" y="413333"/>
                  <a:pt x="2364779" y="532548"/>
                  <a:pt x="2217720" y="532548"/>
                </a:cubicBezTo>
                <a:lnTo>
                  <a:pt x="125389" y="532547"/>
                </a:lnTo>
                <a:cubicBezTo>
                  <a:pt x="88624" y="532547"/>
                  <a:pt x="53600" y="525096"/>
                  <a:pt x="21743" y="511622"/>
                </a:cubicBezTo>
                <a:lnTo>
                  <a:pt x="0" y="499820"/>
                </a:lnTo>
                <a:lnTo>
                  <a:pt x="0" y="449822"/>
                </a:lnTo>
                <a:cubicBezTo>
                  <a:pt x="0" y="313922"/>
                  <a:pt x="60068" y="190889"/>
                  <a:pt x="157185" y="101829"/>
                </a:cubicBezTo>
                <a:lnTo>
                  <a:pt x="222253" y="52598"/>
                </a:lnTo>
                <a:lnTo>
                  <a:pt x="236610" y="41735"/>
                </a:lnTo>
                <a:cubicBezTo>
                  <a:pt x="258023" y="28469"/>
                  <a:pt x="280536" y="16583"/>
                  <a:pt x="303998" y="6216"/>
                </a:cubicBezTo>
                <a:lnTo>
                  <a:pt x="321202" y="0"/>
                </a:lnTo>
                <a:close/>
              </a:path>
            </a:pathLst>
          </a:custGeom>
          <a:gradFill>
            <a:gsLst>
              <a:gs pos="0">
                <a:srgbClr val="1960C9"/>
              </a:gs>
              <a:gs pos="100000">
                <a:srgbClr val="5C9CF3"/>
              </a:gs>
            </a:gsLst>
            <a:lin ang="0" scaled="1"/>
          </a:gradFill>
          <a:ln>
            <a:noFill/>
          </a:ln>
          <a:effectLst>
            <a:outerShdw blurRad="2794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8360D481-4F76-680E-DC44-3EB1C9832BB5}"/>
              </a:ext>
            </a:extLst>
          </p:cNvPr>
          <p:cNvSpPr txBox="1"/>
          <p:nvPr/>
        </p:nvSpPr>
        <p:spPr>
          <a:xfrm>
            <a:off x="605223" y="2071682"/>
            <a:ext cx="148951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Freeform: Shape 94">
            <a:extLst>
              <a:ext uri="{FF2B5EF4-FFF2-40B4-BE49-F238E27FC236}">
                <a16:creationId xmlns:a16="http://schemas.microsoft.com/office/drawing/2014/main" id="{8BEBB0A9-EF93-4CBA-F5C6-5B5B77944620}"/>
              </a:ext>
            </a:extLst>
          </p:cNvPr>
          <p:cNvSpPr/>
          <p:nvPr/>
        </p:nvSpPr>
        <p:spPr>
          <a:xfrm>
            <a:off x="3278574" y="2015593"/>
            <a:ext cx="2442768" cy="2952511"/>
          </a:xfrm>
          <a:custGeom>
            <a:avLst/>
            <a:gdLst>
              <a:gd name="connsiteX0" fmla="*/ 536664 w 2530000"/>
              <a:gd name="connsiteY0" fmla="*/ 0 h 3195385"/>
              <a:gd name="connsiteX1" fmla="*/ 2530000 w 2530000"/>
              <a:gd name="connsiteY1" fmla="*/ 0 h 3195385"/>
              <a:gd name="connsiteX2" fmla="*/ 2530000 w 2530000"/>
              <a:gd name="connsiteY2" fmla="*/ 2703249 h 3195385"/>
              <a:gd name="connsiteX3" fmla="*/ 1993337 w 2530000"/>
              <a:gd name="connsiteY3" fmla="*/ 3195385 h 3195385"/>
              <a:gd name="connsiteX4" fmla="*/ 0 w 2530000"/>
              <a:gd name="connsiteY4" fmla="*/ 3195385 h 3195385"/>
              <a:gd name="connsiteX5" fmla="*/ 0 w 2530000"/>
              <a:gd name="connsiteY5" fmla="*/ 558929 h 3195385"/>
              <a:gd name="connsiteX6" fmla="*/ 0 w 2530000"/>
              <a:gd name="connsiteY6" fmla="*/ 542134 h 3195385"/>
              <a:gd name="connsiteX7" fmla="*/ 21743 w 2530000"/>
              <a:gd name="connsiteY7" fmla="*/ 553936 h 3195385"/>
              <a:gd name="connsiteX8" fmla="*/ 125389 w 2530000"/>
              <a:gd name="connsiteY8" fmla="*/ 574861 h 3195385"/>
              <a:gd name="connsiteX9" fmla="*/ 2217720 w 2530000"/>
              <a:gd name="connsiteY9" fmla="*/ 574862 h 3195385"/>
              <a:gd name="connsiteX10" fmla="*/ 2217720 w 2530000"/>
              <a:gd name="connsiteY10" fmla="*/ 574862 h 3195385"/>
              <a:gd name="connsiteX11" fmla="*/ 125390 w 2530000"/>
              <a:gd name="connsiteY11" fmla="*/ 574861 h 3195385"/>
              <a:gd name="connsiteX12" fmla="*/ 21744 w 2530000"/>
              <a:gd name="connsiteY12" fmla="*/ 553936 h 3195385"/>
              <a:gd name="connsiteX13" fmla="*/ 1 w 2530000"/>
              <a:gd name="connsiteY13" fmla="*/ 542134 h 3195385"/>
              <a:gd name="connsiteX14" fmla="*/ 1 w 2530000"/>
              <a:gd name="connsiteY14" fmla="*/ 492136 h 3195385"/>
              <a:gd name="connsiteX15" fmla="*/ 157186 w 2530000"/>
              <a:gd name="connsiteY15" fmla="*/ 144143 h 3195385"/>
              <a:gd name="connsiteX16" fmla="*/ 222254 w 2530000"/>
              <a:gd name="connsiteY16" fmla="*/ 94912 h 3195385"/>
              <a:gd name="connsiteX17" fmla="*/ 236611 w 2530000"/>
              <a:gd name="connsiteY17" fmla="*/ 84049 h 3195385"/>
              <a:gd name="connsiteX18" fmla="*/ 303999 w 2530000"/>
              <a:gd name="connsiteY18" fmla="*/ 48530 h 3195385"/>
              <a:gd name="connsiteX19" fmla="*/ 321203 w 2530000"/>
              <a:gd name="connsiteY19" fmla="*/ 42314 h 3195385"/>
              <a:gd name="connsiteX20" fmla="*/ 321202 w 2530000"/>
              <a:gd name="connsiteY20" fmla="*/ 42314 h 3195385"/>
              <a:gd name="connsiteX21" fmla="*/ 377077 w 2530000"/>
              <a:gd name="connsiteY21" fmla="*/ 22126 h 3195385"/>
              <a:gd name="connsiteX22" fmla="*/ 536664 w 2530000"/>
              <a:gd name="connsiteY22" fmla="*/ 0 h 3195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530000" h="3195385">
                <a:moveTo>
                  <a:pt x="536664" y="0"/>
                </a:moveTo>
                <a:lnTo>
                  <a:pt x="2530000" y="0"/>
                </a:lnTo>
                <a:lnTo>
                  <a:pt x="2530000" y="2703249"/>
                </a:lnTo>
                <a:cubicBezTo>
                  <a:pt x="2530000" y="2975048"/>
                  <a:pt x="2289728" y="3195385"/>
                  <a:pt x="1993337" y="3195385"/>
                </a:cubicBezTo>
                <a:lnTo>
                  <a:pt x="0" y="3195385"/>
                </a:lnTo>
                <a:lnTo>
                  <a:pt x="0" y="558929"/>
                </a:lnTo>
                <a:lnTo>
                  <a:pt x="0" y="542134"/>
                </a:lnTo>
                <a:lnTo>
                  <a:pt x="21743" y="553936"/>
                </a:lnTo>
                <a:cubicBezTo>
                  <a:pt x="53600" y="567410"/>
                  <a:pt x="88624" y="574861"/>
                  <a:pt x="125389" y="574861"/>
                </a:cubicBezTo>
                <a:lnTo>
                  <a:pt x="2217720" y="574862"/>
                </a:lnTo>
                <a:lnTo>
                  <a:pt x="2217720" y="574862"/>
                </a:lnTo>
                <a:lnTo>
                  <a:pt x="125390" y="574861"/>
                </a:lnTo>
                <a:cubicBezTo>
                  <a:pt x="88625" y="574861"/>
                  <a:pt x="53601" y="567410"/>
                  <a:pt x="21744" y="553936"/>
                </a:cubicBezTo>
                <a:lnTo>
                  <a:pt x="1" y="542134"/>
                </a:lnTo>
                <a:lnTo>
                  <a:pt x="1" y="492136"/>
                </a:lnTo>
                <a:cubicBezTo>
                  <a:pt x="1" y="356236"/>
                  <a:pt x="60069" y="233203"/>
                  <a:pt x="157186" y="144143"/>
                </a:cubicBezTo>
                <a:lnTo>
                  <a:pt x="222254" y="94912"/>
                </a:lnTo>
                <a:lnTo>
                  <a:pt x="236611" y="84049"/>
                </a:lnTo>
                <a:cubicBezTo>
                  <a:pt x="258024" y="70783"/>
                  <a:pt x="280537" y="58897"/>
                  <a:pt x="303999" y="48530"/>
                </a:cubicBezTo>
                <a:lnTo>
                  <a:pt x="321203" y="42314"/>
                </a:lnTo>
                <a:lnTo>
                  <a:pt x="321202" y="42314"/>
                </a:lnTo>
                <a:lnTo>
                  <a:pt x="377077" y="22126"/>
                </a:lnTo>
                <a:cubicBezTo>
                  <a:pt x="427491" y="7746"/>
                  <a:pt x="481091" y="0"/>
                  <a:pt x="53666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794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7F65978D-7B88-F595-65A3-153C6FB945D3}"/>
              </a:ext>
            </a:extLst>
          </p:cNvPr>
          <p:cNvGrpSpPr/>
          <p:nvPr/>
        </p:nvGrpSpPr>
        <p:grpSpPr>
          <a:xfrm>
            <a:off x="3586293" y="4784922"/>
            <a:ext cx="162045" cy="640949"/>
            <a:chOff x="873965" y="5458908"/>
            <a:chExt cx="162045" cy="640949"/>
          </a:xfrm>
          <a:solidFill>
            <a:srgbClr val="0197AD"/>
          </a:solidFill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F0DBED1D-5629-DFEC-CE95-FEA28952D069}"/>
                </a:ext>
              </a:extLst>
            </p:cNvPr>
            <p:cNvCxnSpPr>
              <a:cxnSpLocks/>
            </p:cNvCxnSpPr>
            <p:nvPr/>
          </p:nvCxnSpPr>
          <p:spPr>
            <a:xfrm>
              <a:off x="954987" y="5509548"/>
              <a:ext cx="0" cy="428264"/>
            </a:xfrm>
            <a:prstGeom prst="line">
              <a:avLst/>
            </a:prstGeom>
            <a:grpFill/>
            <a:ln w="38100">
              <a:solidFill>
                <a:srgbClr val="0197AD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6C18AD1D-EC45-312A-4249-977190103AA1}"/>
                </a:ext>
              </a:extLst>
            </p:cNvPr>
            <p:cNvSpPr/>
            <p:nvPr/>
          </p:nvSpPr>
          <p:spPr>
            <a:xfrm>
              <a:off x="904348" y="5458908"/>
              <a:ext cx="101279" cy="10127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3DF0F961-595C-2354-6339-2CF53BA436A0}"/>
                </a:ext>
              </a:extLst>
            </p:cNvPr>
            <p:cNvSpPr/>
            <p:nvPr/>
          </p:nvSpPr>
          <p:spPr>
            <a:xfrm>
              <a:off x="873965" y="5937812"/>
              <a:ext cx="162045" cy="16204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0903F91F-8BD9-F9AE-E63C-E67AC16A6216}"/>
              </a:ext>
            </a:extLst>
          </p:cNvPr>
          <p:cNvSpPr/>
          <p:nvPr/>
        </p:nvSpPr>
        <p:spPr>
          <a:xfrm>
            <a:off x="3401480" y="5049692"/>
            <a:ext cx="2274299" cy="842123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197AD"/>
              </a:gs>
              <a:gs pos="100000">
                <a:srgbClr val="00A5B8"/>
              </a:gs>
            </a:gsLst>
            <a:lin ang="0" scaled="1"/>
          </a:gradFill>
          <a:ln w="57150">
            <a:gradFill flip="none" rotWithShape="1">
              <a:gsLst>
                <a:gs pos="0">
                  <a:srgbClr val="0197AD"/>
                </a:gs>
                <a:gs pos="100000">
                  <a:srgbClr val="00A5B8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Isosceles Triangle 97">
            <a:extLst>
              <a:ext uri="{FF2B5EF4-FFF2-40B4-BE49-F238E27FC236}">
                <a16:creationId xmlns:a16="http://schemas.microsoft.com/office/drawing/2014/main" id="{EF829308-B238-EEF9-CA37-BDBAB5DED394}"/>
              </a:ext>
            </a:extLst>
          </p:cNvPr>
          <p:cNvSpPr/>
          <p:nvPr/>
        </p:nvSpPr>
        <p:spPr>
          <a:xfrm rot="5400000">
            <a:off x="5388607" y="4942872"/>
            <a:ext cx="1478559" cy="1004168"/>
          </a:xfrm>
          <a:prstGeom prst="triangle">
            <a:avLst/>
          </a:prstGeom>
          <a:gradFill flip="none" rotWithShape="1">
            <a:gsLst>
              <a:gs pos="0">
                <a:srgbClr val="0197AD"/>
              </a:gs>
              <a:gs pos="100000">
                <a:srgbClr val="00A5B8"/>
              </a:gs>
            </a:gsLst>
            <a:lin ang="18900000" scaled="1"/>
            <a:tileRect/>
          </a:gradFill>
          <a:ln w="57150" cap="rnd">
            <a:noFill/>
            <a:round/>
          </a:ln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5B823515-CA40-93F2-39D9-78DD2493E3C3}"/>
              </a:ext>
            </a:extLst>
          </p:cNvPr>
          <p:cNvSpPr/>
          <p:nvPr/>
        </p:nvSpPr>
        <p:spPr>
          <a:xfrm>
            <a:off x="3455797" y="5213411"/>
            <a:ext cx="2069218" cy="49244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9A495A07-7C8B-2AC6-31BA-1393282F5E71}"/>
              </a:ext>
            </a:extLst>
          </p:cNvPr>
          <p:cNvSpPr/>
          <p:nvPr/>
        </p:nvSpPr>
        <p:spPr>
          <a:xfrm>
            <a:off x="5177478" y="5248087"/>
            <a:ext cx="492443" cy="492443"/>
          </a:xfrm>
          <a:prstGeom prst="ellipse">
            <a:avLst/>
          </a:prstGeom>
          <a:gradFill>
            <a:gsLst>
              <a:gs pos="0">
                <a:srgbClr val="00CCE2"/>
              </a:gs>
              <a:gs pos="100000">
                <a:srgbClr val="00A5B8"/>
              </a:gs>
            </a:gsLst>
            <a:lin ang="5400000" scaled="1"/>
          </a:gradFill>
          <a:ln w="76200">
            <a:solidFill>
              <a:srgbClr val="00CCE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CDAF3567-E956-E85C-949B-CA36F58838FE}"/>
              </a:ext>
            </a:extLst>
          </p:cNvPr>
          <p:cNvSpPr/>
          <p:nvPr/>
        </p:nvSpPr>
        <p:spPr>
          <a:xfrm>
            <a:off x="3201344" y="5198735"/>
            <a:ext cx="492443" cy="492443"/>
          </a:xfrm>
          <a:prstGeom prst="ellipse">
            <a:avLst/>
          </a:prstGeom>
          <a:gradFill>
            <a:gsLst>
              <a:gs pos="0">
                <a:srgbClr val="0197AD"/>
              </a:gs>
              <a:gs pos="100000">
                <a:srgbClr val="00A5B8"/>
              </a:gs>
            </a:gsLst>
            <a:lin ang="5400000" scaled="1"/>
          </a:gradFill>
          <a:ln w="762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3D668322-2A02-11D7-785F-CCA4F7154260}"/>
              </a:ext>
            </a:extLst>
          </p:cNvPr>
          <p:cNvSpPr txBox="1"/>
          <p:nvPr/>
        </p:nvSpPr>
        <p:spPr>
          <a:xfrm flipH="1">
            <a:off x="3515974" y="2382912"/>
            <a:ext cx="4840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197A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5E06EB3C-F988-5EB5-57DC-A5993E91223F}"/>
              </a:ext>
            </a:extLst>
          </p:cNvPr>
          <p:cNvSpPr txBox="1"/>
          <p:nvPr/>
        </p:nvSpPr>
        <p:spPr>
          <a:xfrm>
            <a:off x="3397746" y="2565289"/>
            <a:ext cx="24011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6525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Nguyễn Kim </a:t>
            </a:r>
            <a:r>
              <a:rPr lang="en-US" sz="2400" dirty="0" err="1">
                <a:solidFill>
                  <a:srgbClr val="5652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400" dirty="0">
                <a:solidFill>
                  <a:srgbClr val="5652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5652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5652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Thanh </a:t>
            </a:r>
            <a:r>
              <a:rPr lang="en-US" sz="2400" dirty="0" err="1">
                <a:solidFill>
                  <a:srgbClr val="5652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400" dirty="0">
                <a:solidFill>
                  <a:srgbClr val="5652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5652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dirty="0">
                <a:solidFill>
                  <a:srgbClr val="5652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Lê </a:t>
            </a:r>
            <a:r>
              <a:rPr lang="en-US" sz="2400" dirty="0" err="1">
                <a:solidFill>
                  <a:srgbClr val="5652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400" dirty="0">
                <a:solidFill>
                  <a:srgbClr val="5652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5652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sz="2400" dirty="0">
                <a:solidFill>
                  <a:srgbClr val="5652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5652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srgbClr val="5652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5652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5652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5652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dirty="0">
                <a:solidFill>
                  <a:srgbClr val="5652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5652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5652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5652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400" dirty="0">
                <a:solidFill>
                  <a:srgbClr val="5652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solidFill>
                  <a:srgbClr val="5652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solidFill>
                  <a:srgbClr val="5652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Lê </a:t>
            </a:r>
            <a:r>
              <a:rPr lang="en-US" sz="2400" dirty="0" err="1">
                <a:solidFill>
                  <a:srgbClr val="5652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US" sz="2400" dirty="0">
                <a:solidFill>
                  <a:srgbClr val="5652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5652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2400" dirty="0">
                <a:solidFill>
                  <a:srgbClr val="5652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65252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Freeform: Shape 103">
            <a:extLst>
              <a:ext uri="{FF2B5EF4-FFF2-40B4-BE49-F238E27FC236}">
                <a16:creationId xmlns:a16="http://schemas.microsoft.com/office/drawing/2014/main" id="{AAB68057-691E-CD39-A2B3-F559B44D173D}"/>
              </a:ext>
            </a:extLst>
          </p:cNvPr>
          <p:cNvSpPr/>
          <p:nvPr/>
        </p:nvSpPr>
        <p:spPr>
          <a:xfrm>
            <a:off x="3306311" y="2003328"/>
            <a:ext cx="2401158" cy="532548"/>
          </a:xfrm>
          <a:custGeom>
            <a:avLst/>
            <a:gdLst>
              <a:gd name="connsiteX0" fmla="*/ 321202 w 2483995"/>
              <a:gd name="connsiteY0" fmla="*/ 0 h 532548"/>
              <a:gd name="connsiteX1" fmla="*/ 2217721 w 2483995"/>
              <a:gd name="connsiteY1" fmla="*/ 0 h 532548"/>
              <a:gd name="connsiteX2" fmla="*/ 2483995 w 2483995"/>
              <a:gd name="connsiteY2" fmla="*/ 266274 h 532548"/>
              <a:gd name="connsiteX3" fmla="*/ 2483994 w 2483995"/>
              <a:gd name="connsiteY3" fmla="*/ 266274 h 532548"/>
              <a:gd name="connsiteX4" fmla="*/ 2217720 w 2483995"/>
              <a:gd name="connsiteY4" fmla="*/ 532548 h 532548"/>
              <a:gd name="connsiteX5" fmla="*/ 125389 w 2483995"/>
              <a:gd name="connsiteY5" fmla="*/ 532547 h 532548"/>
              <a:gd name="connsiteX6" fmla="*/ 21743 w 2483995"/>
              <a:gd name="connsiteY6" fmla="*/ 511622 h 532548"/>
              <a:gd name="connsiteX7" fmla="*/ 0 w 2483995"/>
              <a:gd name="connsiteY7" fmla="*/ 499820 h 532548"/>
              <a:gd name="connsiteX8" fmla="*/ 0 w 2483995"/>
              <a:gd name="connsiteY8" fmla="*/ 449822 h 532548"/>
              <a:gd name="connsiteX9" fmla="*/ 157185 w 2483995"/>
              <a:gd name="connsiteY9" fmla="*/ 101829 h 532548"/>
              <a:gd name="connsiteX10" fmla="*/ 222253 w 2483995"/>
              <a:gd name="connsiteY10" fmla="*/ 52598 h 532548"/>
              <a:gd name="connsiteX11" fmla="*/ 236610 w 2483995"/>
              <a:gd name="connsiteY11" fmla="*/ 41735 h 532548"/>
              <a:gd name="connsiteX12" fmla="*/ 303998 w 2483995"/>
              <a:gd name="connsiteY12" fmla="*/ 6216 h 532548"/>
              <a:gd name="connsiteX13" fmla="*/ 321202 w 2483995"/>
              <a:gd name="connsiteY13" fmla="*/ 0 h 532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83995" h="532548">
                <a:moveTo>
                  <a:pt x="321202" y="0"/>
                </a:moveTo>
                <a:lnTo>
                  <a:pt x="2217721" y="0"/>
                </a:lnTo>
                <a:cubicBezTo>
                  <a:pt x="2364780" y="0"/>
                  <a:pt x="2483995" y="119215"/>
                  <a:pt x="2483995" y="266274"/>
                </a:cubicBezTo>
                <a:lnTo>
                  <a:pt x="2483994" y="266274"/>
                </a:lnTo>
                <a:cubicBezTo>
                  <a:pt x="2483994" y="413333"/>
                  <a:pt x="2364779" y="532548"/>
                  <a:pt x="2217720" y="532548"/>
                </a:cubicBezTo>
                <a:lnTo>
                  <a:pt x="125389" y="532547"/>
                </a:lnTo>
                <a:cubicBezTo>
                  <a:pt x="88624" y="532547"/>
                  <a:pt x="53600" y="525096"/>
                  <a:pt x="21743" y="511622"/>
                </a:cubicBezTo>
                <a:lnTo>
                  <a:pt x="0" y="499820"/>
                </a:lnTo>
                <a:lnTo>
                  <a:pt x="0" y="449822"/>
                </a:lnTo>
                <a:cubicBezTo>
                  <a:pt x="0" y="313922"/>
                  <a:pt x="60068" y="190889"/>
                  <a:pt x="157185" y="101829"/>
                </a:cubicBezTo>
                <a:lnTo>
                  <a:pt x="222253" y="52598"/>
                </a:lnTo>
                <a:lnTo>
                  <a:pt x="236610" y="41735"/>
                </a:lnTo>
                <a:cubicBezTo>
                  <a:pt x="258023" y="28469"/>
                  <a:pt x="280536" y="16583"/>
                  <a:pt x="303998" y="6216"/>
                </a:cubicBezTo>
                <a:lnTo>
                  <a:pt x="321202" y="0"/>
                </a:lnTo>
                <a:close/>
              </a:path>
            </a:pathLst>
          </a:custGeom>
          <a:gradFill>
            <a:gsLst>
              <a:gs pos="0">
                <a:srgbClr val="0197AD"/>
              </a:gs>
              <a:gs pos="100000">
                <a:srgbClr val="00A5B8"/>
              </a:gs>
            </a:gsLst>
            <a:lin ang="0" scaled="1"/>
          </a:gradFill>
          <a:ln>
            <a:noFill/>
          </a:ln>
          <a:effectLst>
            <a:outerShdw blurRad="2794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890963DD-B007-325C-7B89-188CE946DD41}"/>
              </a:ext>
            </a:extLst>
          </p:cNvPr>
          <p:cNvSpPr txBox="1"/>
          <p:nvPr/>
        </p:nvSpPr>
        <p:spPr>
          <a:xfrm>
            <a:off x="3737930" y="2034368"/>
            <a:ext cx="163698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Nam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Freeform: Shape 109">
            <a:extLst>
              <a:ext uri="{FF2B5EF4-FFF2-40B4-BE49-F238E27FC236}">
                <a16:creationId xmlns:a16="http://schemas.microsoft.com/office/drawing/2014/main" id="{6F20E80A-43C9-D835-AD92-38B52D6D2598}"/>
              </a:ext>
            </a:extLst>
          </p:cNvPr>
          <p:cNvSpPr/>
          <p:nvPr/>
        </p:nvSpPr>
        <p:spPr>
          <a:xfrm>
            <a:off x="6339820" y="1567475"/>
            <a:ext cx="2779403" cy="2986048"/>
          </a:xfrm>
          <a:custGeom>
            <a:avLst/>
            <a:gdLst>
              <a:gd name="connsiteX0" fmla="*/ 536664 w 2530000"/>
              <a:gd name="connsiteY0" fmla="*/ 0 h 3195385"/>
              <a:gd name="connsiteX1" fmla="*/ 2530000 w 2530000"/>
              <a:gd name="connsiteY1" fmla="*/ 0 h 3195385"/>
              <a:gd name="connsiteX2" fmla="*/ 2530000 w 2530000"/>
              <a:gd name="connsiteY2" fmla="*/ 2703249 h 3195385"/>
              <a:gd name="connsiteX3" fmla="*/ 1993337 w 2530000"/>
              <a:gd name="connsiteY3" fmla="*/ 3195385 h 3195385"/>
              <a:gd name="connsiteX4" fmla="*/ 0 w 2530000"/>
              <a:gd name="connsiteY4" fmla="*/ 3195385 h 3195385"/>
              <a:gd name="connsiteX5" fmla="*/ 0 w 2530000"/>
              <a:gd name="connsiteY5" fmla="*/ 558929 h 3195385"/>
              <a:gd name="connsiteX6" fmla="*/ 0 w 2530000"/>
              <a:gd name="connsiteY6" fmla="*/ 542134 h 3195385"/>
              <a:gd name="connsiteX7" fmla="*/ 21743 w 2530000"/>
              <a:gd name="connsiteY7" fmla="*/ 553936 h 3195385"/>
              <a:gd name="connsiteX8" fmla="*/ 125389 w 2530000"/>
              <a:gd name="connsiteY8" fmla="*/ 574861 h 3195385"/>
              <a:gd name="connsiteX9" fmla="*/ 2217720 w 2530000"/>
              <a:gd name="connsiteY9" fmla="*/ 574862 h 3195385"/>
              <a:gd name="connsiteX10" fmla="*/ 2217720 w 2530000"/>
              <a:gd name="connsiteY10" fmla="*/ 574862 h 3195385"/>
              <a:gd name="connsiteX11" fmla="*/ 125390 w 2530000"/>
              <a:gd name="connsiteY11" fmla="*/ 574861 h 3195385"/>
              <a:gd name="connsiteX12" fmla="*/ 21744 w 2530000"/>
              <a:gd name="connsiteY12" fmla="*/ 553936 h 3195385"/>
              <a:gd name="connsiteX13" fmla="*/ 1 w 2530000"/>
              <a:gd name="connsiteY13" fmla="*/ 542134 h 3195385"/>
              <a:gd name="connsiteX14" fmla="*/ 1 w 2530000"/>
              <a:gd name="connsiteY14" fmla="*/ 492136 h 3195385"/>
              <a:gd name="connsiteX15" fmla="*/ 157186 w 2530000"/>
              <a:gd name="connsiteY15" fmla="*/ 144143 h 3195385"/>
              <a:gd name="connsiteX16" fmla="*/ 222254 w 2530000"/>
              <a:gd name="connsiteY16" fmla="*/ 94912 h 3195385"/>
              <a:gd name="connsiteX17" fmla="*/ 236611 w 2530000"/>
              <a:gd name="connsiteY17" fmla="*/ 84049 h 3195385"/>
              <a:gd name="connsiteX18" fmla="*/ 303999 w 2530000"/>
              <a:gd name="connsiteY18" fmla="*/ 48530 h 3195385"/>
              <a:gd name="connsiteX19" fmla="*/ 321203 w 2530000"/>
              <a:gd name="connsiteY19" fmla="*/ 42314 h 3195385"/>
              <a:gd name="connsiteX20" fmla="*/ 321202 w 2530000"/>
              <a:gd name="connsiteY20" fmla="*/ 42314 h 3195385"/>
              <a:gd name="connsiteX21" fmla="*/ 377077 w 2530000"/>
              <a:gd name="connsiteY21" fmla="*/ 22126 h 3195385"/>
              <a:gd name="connsiteX22" fmla="*/ 536664 w 2530000"/>
              <a:gd name="connsiteY22" fmla="*/ 0 h 3195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530000" h="3195385">
                <a:moveTo>
                  <a:pt x="536664" y="0"/>
                </a:moveTo>
                <a:lnTo>
                  <a:pt x="2530000" y="0"/>
                </a:lnTo>
                <a:lnTo>
                  <a:pt x="2530000" y="2703249"/>
                </a:lnTo>
                <a:cubicBezTo>
                  <a:pt x="2530000" y="2975048"/>
                  <a:pt x="2289728" y="3195385"/>
                  <a:pt x="1993337" y="3195385"/>
                </a:cubicBezTo>
                <a:lnTo>
                  <a:pt x="0" y="3195385"/>
                </a:lnTo>
                <a:lnTo>
                  <a:pt x="0" y="558929"/>
                </a:lnTo>
                <a:lnTo>
                  <a:pt x="0" y="542134"/>
                </a:lnTo>
                <a:lnTo>
                  <a:pt x="21743" y="553936"/>
                </a:lnTo>
                <a:cubicBezTo>
                  <a:pt x="53600" y="567410"/>
                  <a:pt x="88624" y="574861"/>
                  <a:pt x="125389" y="574861"/>
                </a:cubicBezTo>
                <a:lnTo>
                  <a:pt x="2217720" y="574862"/>
                </a:lnTo>
                <a:lnTo>
                  <a:pt x="2217720" y="574862"/>
                </a:lnTo>
                <a:lnTo>
                  <a:pt x="125390" y="574861"/>
                </a:lnTo>
                <a:cubicBezTo>
                  <a:pt x="88625" y="574861"/>
                  <a:pt x="53601" y="567410"/>
                  <a:pt x="21744" y="553936"/>
                </a:cubicBezTo>
                <a:lnTo>
                  <a:pt x="1" y="542134"/>
                </a:lnTo>
                <a:lnTo>
                  <a:pt x="1" y="492136"/>
                </a:lnTo>
                <a:cubicBezTo>
                  <a:pt x="1" y="356236"/>
                  <a:pt x="60069" y="233203"/>
                  <a:pt x="157186" y="144143"/>
                </a:cubicBezTo>
                <a:lnTo>
                  <a:pt x="222254" y="94912"/>
                </a:lnTo>
                <a:lnTo>
                  <a:pt x="236611" y="84049"/>
                </a:lnTo>
                <a:cubicBezTo>
                  <a:pt x="258024" y="70783"/>
                  <a:pt x="280537" y="58897"/>
                  <a:pt x="303999" y="48530"/>
                </a:cubicBezTo>
                <a:lnTo>
                  <a:pt x="321203" y="42314"/>
                </a:lnTo>
                <a:lnTo>
                  <a:pt x="321202" y="42314"/>
                </a:lnTo>
                <a:lnTo>
                  <a:pt x="377077" y="22126"/>
                </a:lnTo>
                <a:cubicBezTo>
                  <a:pt x="427491" y="7746"/>
                  <a:pt x="481091" y="0"/>
                  <a:pt x="53666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794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E4BECCD2-4D8D-95A3-7ABD-0C6A9E5A97D9}"/>
              </a:ext>
            </a:extLst>
          </p:cNvPr>
          <p:cNvGrpSpPr/>
          <p:nvPr/>
        </p:nvGrpSpPr>
        <p:grpSpPr>
          <a:xfrm>
            <a:off x="6460690" y="4192785"/>
            <a:ext cx="162045" cy="640949"/>
            <a:chOff x="873965" y="5458908"/>
            <a:chExt cx="162045" cy="640949"/>
          </a:xfrm>
        </p:grpSpPr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94038D2D-BDC7-B201-7B4D-59EEF081E3C5}"/>
                </a:ext>
              </a:extLst>
            </p:cNvPr>
            <p:cNvCxnSpPr>
              <a:cxnSpLocks/>
            </p:cNvCxnSpPr>
            <p:nvPr/>
          </p:nvCxnSpPr>
          <p:spPr>
            <a:xfrm>
              <a:off x="954987" y="5509548"/>
              <a:ext cx="0" cy="428264"/>
            </a:xfrm>
            <a:prstGeom prst="line">
              <a:avLst/>
            </a:prstGeom>
            <a:ln w="38100">
              <a:solidFill>
                <a:srgbClr val="FD8C0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47811879-FC0D-C85F-D13D-226C3C7B7AB9}"/>
                </a:ext>
              </a:extLst>
            </p:cNvPr>
            <p:cNvSpPr/>
            <p:nvPr/>
          </p:nvSpPr>
          <p:spPr>
            <a:xfrm>
              <a:off x="904348" y="5458908"/>
              <a:ext cx="101279" cy="101279"/>
            </a:xfrm>
            <a:prstGeom prst="ellipse">
              <a:avLst/>
            </a:prstGeom>
            <a:solidFill>
              <a:srgbClr val="FD8C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E685C321-06A8-5950-8D14-5B81F5193193}"/>
                </a:ext>
              </a:extLst>
            </p:cNvPr>
            <p:cNvSpPr/>
            <p:nvPr/>
          </p:nvSpPr>
          <p:spPr>
            <a:xfrm>
              <a:off x="873965" y="5937812"/>
              <a:ext cx="162045" cy="162045"/>
            </a:xfrm>
            <a:prstGeom prst="ellipse">
              <a:avLst/>
            </a:prstGeom>
            <a:solidFill>
              <a:srgbClr val="FD8C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3D50723D-8372-E976-81B5-B4D256542E49}"/>
              </a:ext>
            </a:extLst>
          </p:cNvPr>
          <p:cNvSpPr/>
          <p:nvPr/>
        </p:nvSpPr>
        <p:spPr>
          <a:xfrm>
            <a:off x="6473227" y="4637953"/>
            <a:ext cx="2274295" cy="652572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D8C02"/>
              </a:gs>
              <a:gs pos="100000">
                <a:srgbClr val="FECB04"/>
              </a:gs>
            </a:gsLst>
            <a:lin ang="0" scaled="1"/>
          </a:gradFill>
          <a:ln w="57150">
            <a:gradFill flip="none" rotWithShape="1">
              <a:gsLst>
                <a:gs pos="0">
                  <a:srgbClr val="FD8C02"/>
                </a:gs>
                <a:gs pos="100000">
                  <a:srgbClr val="FECB04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3" name="Isosceles Triangle 112">
            <a:extLst>
              <a:ext uri="{FF2B5EF4-FFF2-40B4-BE49-F238E27FC236}">
                <a16:creationId xmlns:a16="http://schemas.microsoft.com/office/drawing/2014/main" id="{EFD1B199-9FC5-934E-7919-A4844108A54E}"/>
              </a:ext>
            </a:extLst>
          </p:cNvPr>
          <p:cNvSpPr/>
          <p:nvPr/>
        </p:nvSpPr>
        <p:spPr>
          <a:xfrm rot="5400000">
            <a:off x="8531151" y="4486039"/>
            <a:ext cx="1478559" cy="1004166"/>
          </a:xfrm>
          <a:prstGeom prst="triangle">
            <a:avLst/>
          </a:prstGeom>
          <a:gradFill flip="none" rotWithShape="1">
            <a:gsLst>
              <a:gs pos="0">
                <a:srgbClr val="FD8C02"/>
              </a:gs>
              <a:gs pos="100000">
                <a:srgbClr val="FECB04"/>
              </a:gs>
            </a:gsLst>
            <a:lin ang="18900000" scaled="1"/>
            <a:tileRect/>
          </a:gradFill>
          <a:ln w="57150" cap="rnd">
            <a:noFill/>
            <a:round/>
          </a:ln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Rectangle: Rounded Corners 113">
            <a:extLst>
              <a:ext uri="{FF2B5EF4-FFF2-40B4-BE49-F238E27FC236}">
                <a16:creationId xmlns:a16="http://schemas.microsoft.com/office/drawing/2014/main" id="{4CD5EB75-52C9-53FF-E50E-8D4B5EE4E75C}"/>
              </a:ext>
            </a:extLst>
          </p:cNvPr>
          <p:cNvSpPr/>
          <p:nvPr/>
        </p:nvSpPr>
        <p:spPr>
          <a:xfrm>
            <a:off x="6605417" y="4671439"/>
            <a:ext cx="2069215" cy="49244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951529C6-287D-0866-239E-9CB34B6D292A}"/>
              </a:ext>
            </a:extLst>
          </p:cNvPr>
          <p:cNvSpPr/>
          <p:nvPr/>
        </p:nvSpPr>
        <p:spPr>
          <a:xfrm>
            <a:off x="8351023" y="4713531"/>
            <a:ext cx="492442" cy="492443"/>
          </a:xfrm>
          <a:prstGeom prst="ellipse">
            <a:avLst/>
          </a:prstGeom>
          <a:gradFill>
            <a:gsLst>
              <a:gs pos="0">
                <a:srgbClr val="FD8C02"/>
              </a:gs>
              <a:gs pos="100000">
                <a:srgbClr val="FECB04"/>
              </a:gs>
            </a:gsLst>
            <a:lin ang="5400000" scaled="1"/>
          </a:gradFill>
          <a:ln w="76200">
            <a:solidFill>
              <a:srgbClr val="FECB0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BC275732-F817-BE8F-CC26-3A807FEE6C71}"/>
              </a:ext>
            </a:extLst>
          </p:cNvPr>
          <p:cNvSpPr/>
          <p:nvPr/>
        </p:nvSpPr>
        <p:spPr>
          <a:xfrm>
            <a:off x="6365360" y="4642803"/>
            <a:ext cx="492442" cy="492443"/>
          </a:xfrm>
          <a:prstGeom prst="ellipse">
            <a:avLst/>
          </a:prstGeom>
          <a:gradFill>
            <a:gsLst>
              <a:gs pos="0">
                <a:srgbClr val="FD8C02"/>
              </a:gs>
              <a:gs pos="100000">
                <a:srgbClr val="FECB04"/>
              </a:gs>
            </a:gsLst>
            <a:lin ang="5400000" scaled="1"/>
          </a:gradFill>
          <a:ln w="762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44A0BA68-B76C-0182-DBB8-26EDC1D07D8F}"/>
              </a:ext>
            </a:extLst>
          </p:cNvPr>
          <p:cNvSpPr txBox="1"/>
          <p:nvPr/>
        </p:nvSpPr>
        <p:spPr>
          <a:xfrm>
            <a:off x="6264230" y="1925128"/>
            <a:ext cx="4122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D8C0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54DA3B25-67C6-226D-28F0-E07073FAAD0C}"/>
              </a:ext>
            </a:extLst>
          </p:cNvPr>
          <p:cNvSpPr txBox="1"/>
          <p:nvPr/>
        </p:nvSpPr>
        <p:spPr>
          <a:xfrm>
            <a:off x="6364701" y="2142877"/>
            <a:ext cx="26633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6525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56525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6525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56525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thuẫn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6525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56525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6525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Nam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56525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6525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56525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6525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56525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6525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56525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6525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56525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6525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56525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6525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56525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6525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56525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6525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56525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56525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60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56525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56525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65252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9" name="Freeform: Shape 118">
            <a:extLst>
              <a:ext uri="{FF2B5EF4-FFF2-40B4-BE49-F238E27FC236}">
                <a16:creationId xmlns:a16="http://schemas.microsoft.com/office/drawing/2014/main" id="{D1C2215E-E441-24A4-A179-FCDCC3102C42}"/>
              </a:ext>
            </a:extLst>
          </p:cNvPr>
          <p:cNvSpPr/>
          <p:nvPr/>
        </p:nvSpPr>
        <p:spPr>
          <a:xfrm>
            <a:off x="6566696" y="1599683"/>
            <a:ext cx="2483991" cy="532548"/>
          </a:xfrm>
          <a:custGeom>
            <a:avLst/>
            <a:gdLst>
              <a:gd name="connsiteX0" fmla="*/ 321202 w 2483995"/>
              <a:gd name="connsiteY0" fmla="*/ 0 h 532548"/>
              <a:gd name="connsiteX1" fmla="*/ 2217721 w 2483995"/>
              <a:gd name="connsiteY1" fmla="*/ 0 h 532548"/>
              <a:gd name="connsiteX2" fmla="*/ 2483995 w 2483995"/>
              <a:gd name="connsiteY2" fmla="*/ 266274 h 532548"/>
              <a:gd name="connsiteX3" fmla="*/ 2483994 w 2483995"/>
              <a:gd name="connsiteY3" fmla="*/ 266274 h 532548"/>
              <a:gd name="connsiteX4" fmla="*/ 2217720 w 2483995"/>
              <a:gd name="connsiteY4" fmla="*/ 532548 h 532548"/>
              <a:gd name="connsiteX5" fmla="*/ 125389 w 2483995"/>
              <a:gd name="connsiteY5" fmla="*/ 532547 h 532548"/>
              <a:gd name="connsiteX6" fmla="*/ 21743 w 2483995"/>
              <a:gd name="connsiteY6" fmla="*/ 511622 h 532548"/>
              <a:gd name="connsiteX7" fmla="*/ 0 w 2483995"/>
              <a:gd name="connsiteY7" fmla="*/ 499820 h 532548"/>
              <a:gd name="connsiteX8" fmla="*/ 0 w 2483995"/>
              <a:gd name="connsiteY8" fmla="*/ 449822 h 532548"/>
              <a:gd name="connsiteX9" fmla="*/ 157185 w 2483995"/>
              <a:gd name="connsiteY9" fmla="*/ 101829 h 532548"/>
              <a:gd name="connsiteX10" fmla="*/ 222253 w 2483995"/>
              <a:gd name="connsiteY10" fmla="*/ 52598 h 532548"/>
              <a:gd name="connsiteX11" fmla="*/ 236610 w 2483995"/>
              <a:gd name="connsiteY11" fmla="*/ 41735 h 532548"/>
              <a:gd name="connsiteX12" fmla="*/ 303998 w 2483995"/>
              <a:gd name="connsiteY12" fmla="*/ 6216 h 532548"/>
              <a:gd name="connsiteX13" fmla="*/ 321202 w 2483995"/>
              <a:gd name="connsiteY13" fmla="*/ 0 h 532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83995" h="532548">
                <a:moveTo>
                  <a:pt x="321202" y="0"/>
                </a:moveTo>
                <a:lnTo>
                  <a:pt x="2217721" y="0"/>
                </a:lnTo>
                <a:cubicBezTo>
                  <a:pt x="2364780" y="0"/>
                  <a:pt x="2483995" y="119215"/>
                  <a:pt x="2483995" y="266274"/>
                </a:cubicBezTo>
                <a:lnTo>
                  <a:pt x="2483994" y="266274"/>
                </a:lnTo>
                <a:cubicBezTo>
                  <a:pt x="2483994" y="413333"/>
                  <a:pt x="2364779" y="532548"/>
                  <a:pt x="2217720" y="532548"/>
                </a:cubicBezTo>
                <a:lnTo>
                  <a:pt x="125389" y="532547"/>
                </a:lnTo>
                <a:cubicBezTo>
                  <a:pt x="88624" y="532547"/>
                  <a:pt x="53600" y="525096"/>
                  <a:pt x="21743" y="511622"/>
                </a:cubicBezTo>
                <a:lnTo>
                  <a:pt x="0" y="499820"/>
                </a:lnTo>
                <a:lnTo>
                  <a:pt x="0" y="449822"/>
                </a:lnTo>
                <a:cubicBezTo>
                  <a:pt x="0" y="313922"/>
                  <a:pt x="60068" y="190889"/>
                  <a:pt x="157185" y="101829"/>
                </a:cubicBezTo>
                <a:lnTo>
                  <a:pt x="222253" y="52598"/>
                </a:lnTo>
                <a:lnTo>
                  <a:pt x="236610" y="41735"/>
                </a:lnTo>
                <a:cubicBezTo>
                  <a:pt x="258023" y="28469"/>
                  <a:pt x="280536" y="16583"/>
                  <a:pt x="303998" y="6216"/>
                </a:cubicBezTo>
                <a:lnTo>
                  <a:pt x="321202" y="0"/>
                </a:lnTo>
                <a:close/>
              </a:path>
            </a:pathLst>
          </a:custGeom>
          <a:gradFill>
            <a:gsLst>
              <a:gs pos="0">
                <a:srgbClr val="FD8C02"/>
              </a:gs>
              <a:gs pos="100000">
                <a:srgbClr val="FECB04"/>
              </a:gs>
            </a:gsLst>
            <a:lin ang="0" scaled="1"/>
          </a:gradFill>
          <a:ln>
            <a:noFill/>
          </a:ln>
          <a:effectLst>
            <a:outerShdw blurRad="2794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8FE15157-8D06-BB21-B3AC-EFF2744AFC6D}"/>
              </a:ext>
            </a:extLst>
          </p:cNvPr>
          <p:cNvSpPr txBox="1"/>
          <p:nvPr/>
        </p:nvSpPr>
        <p:spPr>
          <a:xfrm>
            <a:off x="6828433" y="1642141"/>
            <a:ext cx="203773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9" name="Rectangle: Rounded Corners 128">
            <a:extLst>
              <a:ext uri="{FF2B5EF4-FFF2-40B4-BE49-F238E27FC236}">
                <a16:creationId xmlns:a16="http://schemas.microsoft.com/office/drawing/2014/main" id="{71250F6E-A96D-3D70-6BBE-2ED145B5F4BA}"/>
              </a:ext>
            </a:extLst>
          </p:cNvPr>
          <p:cNvSpPr/>
          <p:nvPr/>
        </p:nvSpPr>
        <p:spPr>
          <a:xfrm>
            <a:off x="7895410" y="6108493"/>
            <a:ext cx="2069218" cy="49244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C81B4EBB-3151-86E6-1B5E-A53F4EFC679D}"/>
              </a:ext>
            </a:extLst>
          </p:cNvPr>
          <p:cNvSpPr txBox="1"/>
          <p:nvPr/>
        </p:nvSpPr>
        <p:spPr>
          <a:xfrm>
            <a:off x="9178211" y="143102"/>
            <a:ext cx="187904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EC8305E8-41D2-20FB-4B71-0A55DC78935F}"/>
              </a:ext>
            </a:extLst>
          </p:cNvPr>
          <p:cNvSpPr txBox="1"/>
          <p:nvPr/>
        </p:nvSpPr>
        <p:spPr>
          <a:xfrm>
            <a:off x="1187553" y="5727401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369C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1527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F9A2236B-49FD-B03D-F45A-270FF9648240}"/>
              </a:ext>
            </a:extLst>
          </p:cNvPr>
          <p:cNvSpPr txBox="1"/>
          <p:nvPr/>
        </p:nvSpPr>
        <p:spPr>
          <a:xfrm>
            <a:off x="3931485" y="5219036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197A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1533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BBE806B9-BFC3-DA53-7559-0D0349592A4F}"/>
              </a:ext>
            </a:extLst>
          </p:cNvPr>
          <p:cNvSpPr txBox="1"/>
          <p:nvPr/>
        </p:nvSpPr>
        <p:spPr>
          <a:xfrm>
            <a:off x="6471271" y="4658191"/>
            <a:ext cx="21321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D9F0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1533-1592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28B11D5-9BC3-45BE-0578-0C4AC497C2C0}"/>
              </a:ext>
            </a:extLst>
          </p:cNvPr>
          <p:cNvSpPr/>
          <p:nvPr/>
        </p:nvSpPr>
        <p:spPr>
          <a:xfrm>
            <a:off x="9559000" y="1221966"/>
            <a:ext cx="2633000" cy="2935600"/>
          </a:xfrm>
          <a:custGeom>
            <a:avLst/>
            <a:gdLst>
              <a:gd name="connsiteX0" fmla="*/ 536664 w 2530000"/>
              <a:gd name="connsiteY0" fmla="*/ 0 h 3195385"/>
              <a:gd name="connsiteX1" fmla="*/ 2530000 w 2530000"/>
              <a:gd name="connsiteY1" fmla="*/ 0 h 3195385"/>
              <a:gd name="connsiteX2" fmla="*/ 2530000 w 2530000"/>
              <a:gd name="connsiteY2" fmla="*/ 2703249 h 3195385"/>
              <a:gd name="connsiteX3" fmla="*/ 1993337 w 2530000"/>
              <a:gd name="connsiteY3" fmla="*/ 3195385 h 3195385"/>
              <a:gd name="connsiteX4" fmla="*/ 0 w 2530000"/>
              <a:gd name="connsiteY4" fmla="*/ 3195385 h 3195385"/>
              <a:gd name="connsiteX5" fmla="*/ 0 w 2530000"/>
              <a:gd name="connsiteY5" fmla="*/ 558929 h 3195385"/>
              <a:gd name="connsiteX6" fmla="*/ 0 w 2530000"/>
              <a:gd name="connsiteY6" fmla="*/ 542134 h 3195385"/>
              <a:gd name="connsiteX7" fmla="*/ 21743 w 2530000"/>
              <a:gd name="connsiteY7" fmla="*/ 553936 h 3195385"/>
              <a:gd name="connsiteX8" fmla="*/ 125389 w 2530000"/>
              <a:gd name="connsiteY8" fmla="*/ 574861 h 3195385"/>
              <a:gd name="connsiteX9" fmla="*/ 2217720 w 2530000"/>
              <a:gd name="connsiteY9" fmla="*/ 574862 h 3195385"/>
              <a:gd name="connsiteX10" fmla="*/ 2217720 w 2530000"/>
              <a:gd name="connsiteY10" fmla="*/ 574862 h 3195385"/>
              <a:gd name="connsiteX11" fmla="*/ 125390 w 2530000"/>
              <a:gd name="connsiteY11" fmla="*/ 574861 h 3195385"/>
              <a:gd name="connsiteX12" fmla="*/ 21744 w 2530000"/>
              <a:gd name="connsiteY12" fmla="*/ 553936 h 3195385"/>
              <a:gd name="connsiteX13" fmla="*/ 1 w 2530000"/>
              <a:gd name="connsiteY13" fmla="*/ 542134 h 3195385"/>
              <a:gd name="connsiteX14" fmla="*/ 1 w 2530000"/>
              <a:gd name="connsiteY14" fmla="*/ 492136 h 3195385"/>
              <a:gd name="connsiteX15" fmla="*/ 157186 w 2530000"/>
              <a:gd name="connsiteY15" fmla="*/ 144143 h 3195385"/>
              <a:gd name="connsiteX16" fmla="*/ 222254 w 2530000"/>
              <a:gd name="connsiteY16" fmla="*/ 94912 h 3195385"/>
              <a:gd name="connsiteX17" fmla="*/ 236611 w 2530000"/>
              <a:gd name="connsiteY17" fmla="*/ 84049 h 3195385"/>
              <a:gd name="connsiteX18" fmla="*/ 303999 w 2530000"/>
              <a:gd name="connsiteY18" fmla="*/ 48530 h 3195385"/>
              <a:gd name="connsiteX19" fmla="*/ 321203 w 2530000"/>
              <a:gd name="connsiteY19" fmla="*/ 42314 h 3195385"/>
              <a:gd name="connsiteX20" fmla="*/ 321202 w 2530000"/>
              <a:gd name="connsiteY20" fmla="*/ 42314 h 3195385"/>
              <a:gd name="connsiteX21" fmla="*/ 377077 w 2530000"/>
              <a:gd name="connsiteY21" fmla="*/ 22126 h 3195385"/>
              <a:gd name="connsiteX22" fmla="*/ 536664 w 2530000"/>
              <a:gd name="connsiteY22" fmla="*/ 0 h 3195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530000" h="3195385">
                <a:moveTo>
                  <a:pt x="536664" y="0"/>
                </a:moveTo>
                <a:lnTo>
                  <a:pt x="2530000" y="0"/>
                </a:lnTo>
                <a:lnTo>
                  <a:pt x="2530000" y="2703249"/>
                </a:lnTo>
                <a:cubicBezTo>
                  <a:pt x="2530000" y="2975048"/>
                  <a:pt x="2289728" y="3195385"/>
                  <a:pt x="1993337" y="3195385"/>
                </a:cubicBezTo>
                <a:lnTo>
                  <a:pt x="0" y="3195385"/>
                </a:lnTo>
                <a:lnTo>
                  <a:pt x="0" y="558929"/>
                </a:lnTo>
                <a:lnTo>
                  <a:pt x="0" y="542134"/>
                </a:lnTo>
                <a:lnTo>
                  <a:pt x="21743" y="553936"/>
                </a:lnTo>
                <a:cubicBezTo>
                  <a:pt x="53600" y="567410"/>
                  <a:pt x="88624" y="574861"/>
                  <a:pt x="125389" y="574861"/>
                </a:cubicBezTo>
                <a:lnTo>
                  <a:pt x="2217720" y="574862"/>
                </a:lnTo>
                <a:lnTo>
                  <a:pt x="2217720" y="574862"/>
                </a:lnTo>
                <a:lnTo>
                  <a:pt x="125390" y="574861"/>
                </a:lnTo>
                <a:cubicBezTo>
                  <a:pt x="88625" y="574861"/>
                  <a:pt x="53601" y="567410"/>
                  <a:pt x="21744" y="553936"/>
                </a:cubicBezTo>
                <a:lnTo>
                  <a:pt x="1" y="542134"/>
                </a:lnTo>
                <a:lnTo>
                  <a:pt x="1" y="492136"/>
                </a:lnTo>
                <a:cubicBezTo>
                  <a:pt x="1" y="356236"/>
                  <a:pt x="60069" y="233203"/>
                  <a:pt x="157186" y="144143"/>
                </a:cubicBezTo>
                <a:lnTo>
                  <a:pt x="222254" y="94912"/>
                </a:lnTo>
                <a:lnTo>
                  <a:pt x="236611" y="84049"/>
                </a:lnTo>
                <a:cubicBezTo>
                  <a:pt x="258024" y="70783"/>
                  <a:pt x="280537" y="58897"/>
                  <a:pt x="303999" y="48530"/>
                </a:cubicBezTo>
                <a:lnTo>
                  <a:pt x="321203" y="42314"/>
                </a:lnTo>
                <a:lnTo>
                  <a:pt x="321202" y="42314"/>
                </a:lnTo>
                <a:lnTo>
                  <a:pt x="377077" y="22126"/>
                </a:lnTo>
                <a:cubicBezTo>
                  <a:pt x="427491" y="7746"/>
                  <a:pt x="481091" y="0"/>
                  <a:pt x="53666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794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D98F306-47E0-70B9-F074-3D4C7D4895A9}"/>
              </a:ext>
            </a:extLst>
          </p:cNvPr>
          <p:cNvSpPr/>
          <p:nvPr/>
        </p:nvSpPr>
        <p:spPr>
          <a:xfrm>
            <a:off x="9692894" y="4117864"/>
            <a:ext cx="2274295" cy="768337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D8C02"/>
              </a:gs>
              <a:gs pos="100000">
                <a:srgbClr val="FECB04"/>
              </a:gs>
            </a:gsLst>
            <a:lin ang="0" scaled="1"/>
          </a:gradFill>
          <a:ln w="57150">
            <a:gradFill flip="none" rotWithShape="1">
              <a:gsLst>
                <a:gs pos="0">
                  <a:srgbClr val="FD8C02"/>
                </a:gs>
                <a:gs pos="100000">
                  <a:srgbClr val="FECB04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CFED7B-6D58-F730-9F02-237B2692D35F}"/>
              </a:ext>
            </a:extLst>
          </p:cNvPr>
          <p:cNvSpPr txBox="1"/>
          <p:nvPr/>
        </p:nvSpPr>
        <p:spPr>
          <a:xfrm>
            <a:off x="9755490" y="1937115"/>
            <a:ext cx="23201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6525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56525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56525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56525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56525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56525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56525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56525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56525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Long,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56525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56525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56525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56525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5652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56525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56525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56525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Cao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56525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65252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AF3AF6-4A38-2340-FF96-E3AF8968434C}"/>
              </a:ext>
            </a:extLst>
          </p:cNvPr>
          <p:cNvSpPr txBox="1"/>
          <p:nvPr/>
        </p:nvSpPr>
        <p:spPr>
          <a:xfrm>
            <a:off x="10178055" y="4271199"/>
            <a:ext cx="125814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D9F0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1592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F7B768B-19F4-CF36-9CB9-FDCB853504DA}"/>
              </a:ext>
            </a:extLst>
          </p:cNvPr>
          <p:cNvSpPr/>
          <p:nvPr/>
        </p:nvSpPr>
        <p:spPr>
          <a:xfrm>
            <a:off x="9662647" y="1289750"/>
            <a:ext cx="2483991" cy="532548"/>
          </a:xfrm>
          <a:custGeom>
            <a:avLst/>
            <a:gdLst>
              <a:gd name="connsiteX0" fmla="*/ 321202 w 2483995"/>
              <a:gd name="connsiteY0" fmla="*/ 0 h 532548"/>
              <a:gd name="connsiteX1" fmla="*/ 2217721 w 2483995"/>
              <a:gd name="connsiteY1" fmla="*/ 0 h 532548"/>
              <a:gd name="connsiteX2" fmla="*/ 2483995 w 2483995"/>
              <a:gd name="connsiteY2" fmla="*/ 266274 h 532548"/>
              <a:gd name="connsiteX3" fmla="*/ 2483994 w 2483995"/>
              <a:gd name="connsiteY3" fmla="*/ 266274 h 532548"/>
              <a:gd name="connsiteX4" fmla="*/ 2217720 w 2483995"/>
              <a:gd name="connsiteY4" fmla="*/ 532548 h 532548"/>
              <a:gd name="connsiteX5" fmla="*/ 125389 w 2483995"/>
              <a:gd name="connsiteY5" fmla="*/ 532547 h 532548"/>
              <a:gd name="connsiteX6" fmla="*/ 21743 w 2483995"/>
              <a:gd name="connsiteY6" fmla="*/ 511622 h 532548"/>
              <a:gd name="connsiteX7" fmla="*/ 0 w 2483995"/>
              <a:gd name="connsiteY7" fmla="*/ 499820 h 532548"/>
              <a:gd name="connsiteX8" fmla="*/ 0 w 2483995"/>
              <a:gd name="connsiteY8" fmla="*/ 449822 h 532548"/>
              <a:gd name="connsiteX9" fmla="*/ 157185 w 2483995"/>
              <a:gd name="connsiteY9" fmla="*/ 101829 h 532548"/>
              <a:gd name="connsiteX10" fmla="*/ 222253 w 2483995"/>
              <a:gd name="connsiteY10" fmla="*/ 52598 h 532548"/>
              <a:gd name="connsiteX11" fmla="*/ 236610 w 2483995"/>
              <a:gd name="connsiteY11" fmla="*/ 41735 h 532548"/>
              <a:gd name="connsiteX12" fmla="*/ 303998 w 2483995"/>
              <a:gd name="connsiteY12" fmla="*/ 6216 h 532548"/>
              <a:gd name="connsiteX13" fmla="*/ 321202 w 2483995"/>
              <a:gd name="connsiteY13" fmla="*/ 0 h 532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83995" h="532548">
                <a:moveTo>
                  <a:pt x="321202" y="0"/>
                </a:moveTo>
                <a:lnTo>
                  <a:pt x="2217721" y="0"/>
                </a:lnTo>
                <a:cubicBezTo>
                  <a:pt x="2364780" y="0"/>
                  <a:pt x="2483995" y="119215"/>
                  <a:pt x="2483995" y="266274"/>
                </a:cubicBezTo>
                <a:lnTo>
                  <a:pt x="2483994" y="266274"/>
                </a:lnTo>
                <a:cubicBezTo>
                  <a:pt x="2483994" y="413333"/>
                  <a:pt x="2364779" y="532548"/>
                  <a:pt x="2217720" y="532548"/>
                </a:cubicBezTo>
                <a:lnTo>
                  <a:pt x="125389" y="532547"/>
                </a:lnTo>
                <a:cubicBezTo>
                  <a:pt x="88624" y="532547"/>
                  <a:pt x="53600" y="525096"/>
                  <a:pt x="21743" y="511622"/>
                </a:cubicBezTo>
                <a:lnTo>
                  <a:pt x="0" y="499820"/>
                </a:lnTo>
                <a:lnTo>
                  <a:pt x="0" y="449822"/>
                </a:lnTo>
                <a:cubicBezTo>
                  <a:pt x="0" y="313922"/>
                  <a:pt x="60068" y="190889"/>
                  <a:pt x="157185" y="101829"/>
                </a:cubicBezTo>
                <a:lnTo>
                  <a:pt x="222253" y="52598"/>
                </a:lnTo>
                <a:lnTo>
                  <a:pt x="236610" y="41735"/>
                </a:lnTo>
                <a:cubicBezTo>
                  <a:pt x="258023" y="28469"/>
                  <a:pt x="280536" y="16583"/>
                  <a:pt x="303998" y="6216"/>
                </a:cubicBezTo>
                <a:lnTo>
                  <a:pt x="321202" y="0"/>
                </a:lnTo>
                <a:close/>
              </a:path>
            </a:pathLst>
          </a:custGeom>
          <a:gradFill>
            <a:gsLst>
              <a:gs pos="0">
                <a:srgbClr val="FD8C02"/>
              </a:gs>
              <a:gs pos="100000">
                <a:srgbClr val="FECB04"/>
              </a:gs>
            </a:gsLst>
            <a:lin ang="0" scaled="1"/>
          </a:gradFill>
          <a:ln>
            <a:noFill/>
          </a:ln>
          <a:effectLst>
            <a:outerShdw blurRad="2794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 34">
            <a:extLst>
              <a:ext uri="{FF2B5EF4-FFF2-40B4-BE49-F238E27FC236}">
                <a16:creationId xmlns:a16="http://schemas.microsoft.com/office/drawing/2014/main" id="{9D34B4AF-5CFD-4179-34FB-DEA17F68BD83}"/>
              </a:ext>
            </a:extLst>
          </p:cNvPr>
          <p:cNvSpPr/>
          <p:nvPr/>
        </p:nvSpPr>
        <p:spPr>
          <a:xfrm>
            <a:off x="-367013" y="102314"/>
            <a:ext cx="100046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–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Nguyễn</a:t>
            </a:r>
          </a:p>
        </p:txBody>
      </p:sp>
      <p:sp>
        <p:nvSpPr>
          <p:cNvPr id="8" name="矩形 34">
            <a:extLst>
              <a:ext uri="{FF2B5EF4-FFF2-40B4-BE49-F238E27FC236}">
                <a16:creationId xmlns:a16="http://schemas.microsoft.com/office/drawing/2014/main" id="{F2305C36-DB1A-09CB-F4FA-B0C90667214A}"/>
              </a:ext>
            </a:extLst>
          </p:cNvPr>
          <p:cNvSpPr/>
          <p:nvPr/>
        </p:nvSpPr>
        <p:spPr>
          <a:xfrm>
            <a:off x="100241" y="625534"/>
            <a:ext cx="50728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–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34">
            <a:extLst>
              <a:ext uri="{FF2B5EF4-FFF2-40B4-BE49-F238E27FC236}">
                <a16:creationId xmlns:a16="http://schemas.microsoft.com/office/drawing/2014/main" id="{38CDE0D9-13F2-9F87-4355-3D9CFA3578FF}"/>
              </a:ext>
            </a:extLst>
          </p:cNvPr>
          <p:cNvSpPr/>
          <p:nvPr/>
        </p:nvSpPr>
        <p:spPr>
          <a:xfrm>
            <a:off x="-159588" y="1185803"/>
            <a:ext cx="50728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2958DC-BE0C-4513-830F-3798705DE5E6}"/>
              </a:ext>
            </a:extLst>
          </p:cNvPr>
          <p:cNvSpPr txBox="1"/>
          <p:nvPr/>
        </p:nvSpPr>
        <p:spPr>
          <a:xfrm>
            <a:off x="10117731" y="1321253"/>
            <a:ext cx="173266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2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9688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/>
      <p:bldP spid="118" grpId="0"/>
      <p:bldP spid="119" grpId="0" animBg="1"/>
      <p:bldP spid="120" grpId="0"/>
      <p:bldP spid="142" grpId="0"/>
      <p:bldP spid="6" grpId="0" animBg="1"/>
      <p:bldP spid="7" grpId="0" animBg="1"/>
      <p:bldP spid="10" grpId="0"/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Rectangle: Rounded Corners 133">
            <a:extLst>
              <a:ext uri="{FF2B5EF4-FFF2-40B4-BE49-F238E27FC236}">
                <a16:creationId xmlns:a16="http://schemas.microsoft.com/office/drawing/2014/main" id="{1800C9B1-A025-44B6-AB17-AA420B6270F6}"/>
              </a:ext>
            </a:extLst>
          </p:cNvPr>
          <p:cNvSpPr/>
          <p:nvPr/>
        </p:nvSpPr>
        <p:spPr>
          <a:xfrm>
            <a:off x="641350" y="3897832"/>
            <a:ext cx="10781156" cy="148705"/>
          </a:xfrm>
          <a:prstGeom prst="roundRect">
            <a:avLst/>
          </a:prstGeom>
          <a:gradFill flip="none" rotWithShape="1">
            <a:gsLst>
              <a:gs pos="0">
                <a:srgbClr val="3D3D3D"/>
              </a:gs>
              <a:gs pos="100000">
                <a:srgbClr val="7B7B7B"/>
              </a:gs>
            </a:gsLst>
            <a:lin ang="16200000" scaled="1"/>
            <a:tileRect/>
          </a:gradFill>
          <a:ln>
            <a:noFill/>
          </a:ln>
          <a:effectLst>
            <a:outerShdw blurRad="101600" sx="102000" sy="102000" algn="ctr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A90B227-8BEE-475B-A8F7-C5E4ED94DD2F}"/>
              </a:ext>
            </a:extLst>
          </p:cNvPr>
          <p:cNvGrpSpPr/>
          <p:nvPr/>
        </p:nvGrpSpPr>
        <p:grpSpPr>
          <a:xfrm>
            <a:off x="984250" y="-680395"/>
            <a:ext cx="4550325" cy="182013"/>
            <a:chOff x="281687" y="160345"/>
            <a:chExt cx="4550325" cy="182013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275F140-687A-4B3F-95D2-BF977FD18FD4}"/>
                </a:ext>
              </a:extLst>
            </p:cNvPr>
            <p:cNvSpPr/>
            <p:nvPr/>
          </p:nvSpPr>
          <p:spPr>
            <a:xfrm>
              <a:off x="281687" y="160345"/>
              <a:ext cx="182013" cy="182013"/>
            </a:xfrm>
            <a:prstGeom prst="rect">
              <a:avLst/>
            </a:prstGeom>
            <a:solidFill>
              <a:srgbClr val="3F4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3687D67-DE03-4AEE-AC2D-34C0A318454C}"/>
                </a:ext>
              </a:extLst>
            </p:cNvPr>
            <p:cNvSpPr/>
            <p:nvPr/>
          </p:nvSpPr>
          <p:spPr>
            <a:xfrm>
              <a:off x="463700" y="160345"/>
              <a:ext cx="182013" cy="182013"/>
            </a:xfrm>
            <a:prstGeom prst="rect">
              <a:avLst/>
            </a:prstGeom>
            <a:solidFill>
              <a:srgbClr val="8046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1045CBE-B4AB-4674-AEBE-686AEB22B3F3}"/>
                </a:ext>
              </a:extLst>
            </p:cNvPr>
            <p:cNvSpPr/>
            <p:nvPr/>
          </p:nvSpPr>
          <p:spPr>
            <a:xfrm>
              <a:off x="645713" y="160345"/>
              <a:ext cx="182013" cy="182013"/>
            </a:xfrm>
            <a:prstGeom prst="rect">
              <a:avLst/>
            </a:prstGeom>
            <a:solidFill>
              <a:srgbClr val="5D9C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532D0FD-AFE8-45DE-BCB7-260B8CAF654F}"/>
                </a:ext>
              </a:extLst>
            </p:cNvPr>
            <p:cNvSpPr/>
            <p:nvPr/>
          </p:nvSpPr>
          <p:spPr>
            <a:xfrm>
              <a:off x="827726" y="160345"/>
              <a:ext cx="182013" cy="182013"/>
            </a:xfrm>
            <a:prstGeom prst="rect">
              <a:avLst/>
            </a:prstGeom>
            <a:solidFill>
              <a:srgbClr val="865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FAF29E4-6E31-426B-8A4E-F59138FD49B9}"/>
                </a:ext>
              </a:extLst>
            </p:cNvPr>
            <p:cNvSpPr/>
            <p:nvPr/>
          </p:nvSpPr>
          <p:spPr>
            <a:xfrm>
              <a:off x="1009739" y="160345"/>
              <a:ext cx="182013" cy="182013"/>
            </a:xfrm>
            <a:prstGeom prst="rect">
              <a:avLst/>
            </a:prstGeom>
            <a:solidFill>
              <a:srgbClr val="A844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F2191EB-BFF9-4D61-BF58-773E544AB05B}"/>
                </a:ext>
              </a:extLst>
            </p:cNvPr>
            <p:cNvSpPr/>
            <p:nvPr/>
          </p:nvSpPr>
          <p:spPr>
            <a:xfrm>
              <a:off x="1191752" y="160345"/>
              <a:ext cx="182013" cy="182013"/>
            </a:xfrm>
            <a:prstGeom prst="rect">
              <a:avLst/>
            </a:prstGeom>
            <a:solidFill>
              <a:srgbClr val="BE6D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10C4C49-9E6C-4665-8B88-F69631E0BC83}"/>
                </a:ext>
              </a:extLst>
            </p:cNvPr>
            <p:cNvSpPr/>
            <p:nvPr/>
          </p:nvSpPr>
          <p:spPr>
            <a:xfrm>
              <a:off x="1373765" y="160345"/>
              <a:ext cx="182013" cy="182013"/>
            </a:xfrm>
            <a:prstGeom prst="rect">
              <a:avLst/>
            </a:prstGeom>
            <a:solidFill>
              <a:srgbClr val="E384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2DBE57E-B42A-4627-B9A5-2E37BDFE5992}"/>
                </a:ext>
              </a:extLst>
            </p:cNvPr>
            <p:cNvSpPr/>
            <p:nvPr/>
          </p:nvSpPr>
          <p:spPr>
            <a:xfrm>
              <a:off x="1555778" y="160345"/>
              <a:ext cx="182013" cy="182013"/>
            </a:xfrm>
            <a:prstGeom prst="rect">
              <a:avLst/>
            </a:prstGeom>
            <a:solidFill>
              <a:srgbClr val="E964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98C29B3-4837-4B45-9934-EEEC08233821}"/>
                </a:ext>
              </a:extLst>
            </p:cNvPr>
            <p:cNvSpPr/>
            <p:nvPr/>
          </p:nvSpPr>
          <p:spPr>
            <a:xfrm>
              <a:off x="1737791" y="160345"/>
              <a:ext cx="182013" cy="182013"/>
            </a:xfrm>
            <a:prstGeom prst="rect">
              <a:avLst/>
            </a:prstGeom>
            <a:solidFill>
              <a:srgbClr val="B300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F246E46-CF48-4CD6-84A0-EF0272AEEED3}"/>
                </a:ext>
              </a:extLst>
            </p:cNvPr>
            <p:cNvSpPr/>
            <p:nvPr/>
          </p:nvSpPr>
          <p:spPr>
            <a:xfrm>
              <a:off x="1919804" y="160345"/>
              <a:ext cx="182013" cy="182013"/>
            </a:xfrm>
            <a:prstGeom prst="rect">
              <a:avLst/>
            </a:prstGeom>
            <a:solidFill>
              <a:srgbClr val="FFB8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E197AAD-1630-469E-A256-B760AB8B2EA2}"/>
                </a:ext>
              </a:extLst>
            </p:cNvPr>
            <p:cNvSpPr/>
            <p:nvPr/>
          </p:nvSpPr>
          <p:spPr>
            <a:xfrm>
              <a:off x="2101817" y="160345"/>
              <a:ext cx="182013" cy="182013"/>
            </a:xfrm>
            <a:prstGeom prst="rect">
              <a:avLst/>
            </a:prstGeom>
            <a:solidFill>
              <a:srgbClr val="CF4D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6CCE735-53B2-4972-A2F2-961FEEFF7EF9}"/>
                </a:ext>
              </a:extLst>
            </p:cNvPr>
            <p:cNvSpPr/>
            <p:nvPr/>
          </p:nvSpPr>
          <p:spPr>
            <a:xfrm>
              <a:off x="2283830" y="160345"/>
              <a:ext cx="182013" cy="182013"/>
            </a:xfrm>
            <a:prstGeom prst="rect">
              <a:avLst/>
            </a:prstGeom>
            <a:solidFill>
              <a:srgbClr val="B9F3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020B7CD-9199-48F5-98BC-E59CA098629A}"/>
                </a:ext>
              </a:extLst>
            </p:cNvPr>
            <p:cNvSpPr/>
            <p:nvPr/>
          </p:nvSpPr>
          <p:spPr>
            <a:xfrm>
              <a:off x="2465843" y="160345"/>
              <a:ext cx="182013" cy="182013"/>
            </a:xfrm>
            <a:prstGeom prst="rect">
              <a:avLst/>
            </a:prstGeom>
            <a:solidFill>
              <a:srgbClr val="3F97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2C695B4-78F2-445E-B593-E93E33B9F7AE}"/>
                </a:ext>
              </a:extLst>
            </p:cNvPr>
            <p:cNvSpPr/>
            <p:nvPr/>
          </p:nvSpPr>
          <p:spPr>
            <a:xfrm>
              <a:off x="2647856" y="160345"/>
              <a:ext cx="182013" cy="182013"/>
            </a:xfrm>
            <a:prstGeom prst="rect">
              <a:avLst/>
            </a:prstGeom>
            <a:solidFill>
              <a:srgbClr val="FFEA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EA01669-BC93-4A52-8A99-A7ED42238FFE}"/>
                </a:ext>
              </a:extLst>
            </p:cNvPr>
            <p:cNvSpPr/>
            <p:nvPr/>
          </p:nvSpPr>
          <p:spPr>
            <a:xfrm>
              <a:off x="2829869" y="160345"/>
              <a:ext cx="182013" cy="182013"/>
            </a:xfrm>
            <a:prstGeom prst="rect">
              <a:avLst/>
            </a:prstGeom>
            <a:solidFill>
              <a:srgbClr val="A75D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87CA08D-8337-49BD-B8E5-A225C1C95EF4}"/>
                </a:ext>
              </a:extLst>
            </p:cNvPr>
            <p:cNvSpPr/>
            <p:nvPr/>
          </p:nvSpPr>
          <p:spPr>
            <a:xfrm>
              <a:off x="3011882" y="160345"/>
              <a:ext cx="182013" cy="182013"/>
            </a:xfrm>
            <a:prstGeom prst="rect">
              <a:avLst/>
            </a:prstGeom>
            <a:solidFill>
              <a:srgbClr val="FF59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A2E423D-D8D4-4657-9EB0-EC826D807BC8}"/>
                </a:ext>
              </a:extLst>
            </p:cNvPr>
            <p:cNvSpPr/>
            <p:nvPr/>
          </p:nvSpPr>
          <p:spPr>
            <a:xfrm>
              <a:off x="3193895" y="160345"/>
              <a:ext cx="182013" cy="182013"/>
            </a:xfrm>
            <a:prstGeom prst="rect">
              <a:avLst/>
            </a:prstGeom>
            <a:solidFill>
              <a:srgbClr val="A555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EA0D8EF-06D6-4934-926A-C69F2BB18726}"/>
                </a:ext>
              </a:extLst>
            </p:cNvPr>
            <p:cNvSpPr/>
            <p:nvPr/>
          </p:nvSpPr>
          <p:spPr>
            <a:xfrm>
              <a:off x="3375908" y="160345"/>
              <a:ext cx="182013" cy="182013"/>
            </a:xfrm>
            <a:prstGeom prst="rect">
              <a:avLst/>
            </a:prstGeom>
            <a:solidFill>
              <a:srgbClr val="332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961325E-844E-4E41-84A2-FA403E576384}"/>
                </a:ext>
              </a:extLst>
            </p:cNvPr>
            <p:cNvSpPr/>
            <p:nvPr/>
          </p:nvSpPr>
          <p:spPr>
            <a:xfrm>
              <a:off x="3557921" y="160345"/>
              <a:ext cx="182013" cy="182013"/>
            </a:xfrm>
            <a:prstGeom prst="rect">
              <a:avLst/>
            </a:prstGeom>
            <a:solidFill>
              <a:srgbClr val="59C1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C213194-DDA2-433D-95CE-BFABC59DD032}"/>
                </a:ext>
              </a:extLst>
            </p:cNvPr>
            <p:cNvSpPr/>
            <p:nvPr/>
          </p:nvSpPr>
          <p:spPr>
            <a:xfrm>
              <a:off x="3739934" y="160345"/>
              <a:ext cx="182013" cy="182013"/>
            </a:xfrm>
            <a:prstGeom prst="rect">
              <a:avLst/>
            </a:prstGeom>
            <a:solidFill>
              <a:srgbClr val="EA04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476AB0E-DCB9-46A5-9F71-B61DFC8C4385}"/>
                </a:ext>
              </a:extLst>
            </p:cNvPr>
            <p:cNvSpPr/>
            <p:nvPr/>
          </p:nvSpPr>
          <p:spPr>
            <a:xfrm>
              <a:off x="3921947" y="160345"/>
              <a:ext cx="182013" cy="182013"/>
            </a:xfrm>
            <a:prstGeom prst="rect">
              <a:avLst/>
            </a:prstGeom>
            <a:solidFill>
              <a:srgbClr val="5F9D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D1F2F0E-946C-45CB-84A6-5283379C0122}"/>
                </a:ext>
              </a:extLst>
            </p:cNvPr>
            <p:cNvSpPr/>
            <p:nvPr/>
          </p:nvSpPr>
          <p:spPr>
            <a:xfrm>
              <a:off x="4103960" y="160345"/>
              <a:ext cx="182013" cy="182013"/>
            </a:xfrm>
            <a:prstGeom prst="rect">
              <a:avLst/>
            </a:prstGeom>
            <a:solidFill>
              <a:srgbClr val="9CFF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23ABC96-795E-474B-B6E2-A22A7E221737}"/>
                </a:ext>
              </a:extLst>
            </p:cNvPr>
            <p:cNvSpPr/>
            <p:nvPr/>
          </p:nvSpPr>
          <p:spPr>
            <a:xfrm>
              <a:off x="4285973" y="160345"/>
              <a:ext cx="182013" cy="182013"/>
            </a:xfrm>
            <a:prstGeom prst="rect">
              <a:avLst/>
            </a:prstGeom>
            <a:solidFill>
              <a:srgbClr val="6F38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4A322B5-D335-464C-8999-A17A85324EF1}"/>
                </a:ext>
              </a:extLst>
            </p:cNvPr>
            <p:cNvSpPr/>
            <p:nvPr/>
          </p:nvSpPr>
          <p:spPr>
            <a:xfrm>
              <a:off x="4467986" y="160345"/>
              <a:ext cx="182013" cy="182013"/>
            </a:xfrm>
            <a:prstGeom prst="rect">
              <a:avLst/>
            </a:prstGeom>
            <a:solidFill>
              <a:srgbClr val="FFC4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918B755-8A0F-4127-AB17-185E9A31C7DE}"/>
                </a:ext>
              </a:extLst>
            </p:cNvPr>
            <p:cNvSpPr/>
            <p:nvPr/>
          </p:nvSpPr>
          <p:spPr>
            <a:xfrm>
              <a:off x="4649999" y="160345"/>
              <a:ext cx="182013" cy="182013"/>
            </a:xfrm>
            <a:prstGeom prst="rect">
              <a:avLst/>
            </a:prstGeom>
            <a:solidFill>
              <a:srgbClr val="FF7F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9F518F49-BE6D-4B97-9204-C6CC193552A7}"/>
              </a:ext>
            </a:extLst>
          </p:cNvPr>
          <p:cNvSpPr/>
          <p:nvPr/>
        </p:nvSpPr>
        <p:spPr>
          <a:xfrm>
            <a:off x="6096000" y="-590930"/>
            <a:ext cx="220351" cy="185095"/>
          </a:xfrm>
          <a:prstGeom prst="rect">
            <a:avLst/>
          </a:prstGeom>
          <a:solidFill>
            <a:srgbClr val="00D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4669D48-FA5F-4401-96AC-D513961D2509}"/>
              </a:ext>
            </a:extLst>
          </p:cNvPr>
          <p:cNvGrpSpPr/>
          <p:nvPr/>
        </p:nvGrpSpPr>
        <p:grpSpPr>
          <a:xfrm>
            <a:off x="182355" y="2579342"/>
            <a:ext cx="2030782" cy="1532749"/>
            <a:chOff x="251982" y="1899707"/>
            <a:chExt cx="2378692" cy="1659448"/>
          </a:xfrm>
          <a:effectLst>
            <a:outerShdw blurRad="1651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FD69507A-578B-45E2-B2CE-ECB41C6074EC}"/>
                </a:ext>
              </a:extLst>
            </p:cNvPr>
            <p:cNvSpPr/>
            <p:nvPr/>
          </p:nvSpPr>
          <p:spPr>
            <a:xfrm flipH="1">
              <a:off x="251982" y="1899707"/>
              <a:ext cx="2288662" cy="1109661"/>
            </a:xfrm>
            <a:custGeom>
              <a:avLst/>
              <a:gdLst>
                <a:gd name="connsiteX0" fmla="*/ 1144331 w 2288662"/>
                <a:gd name="connsiteY0" fmla="*/ 0 h 1109661"/>
                <a:gd name="connsiteX1" fmla="*/ 2288662 w 2288662"/>
                <a:gd name="connsiteY1" fmla="*/ 0 h 1109661"/>
                <a:gd name="connsiteX2" fmla="*/ 2284588 w 2288662"/>
                <a:gd name="connsiteY2" fmla="*/ 80676 h 1109661"/>
                <a:gd name="connsiteX3" fmla="*/ 2152169 w 2288662"/>
                <a:gd name="connsiteY3" fmla="*/ 509821 h 1109661"/>
                <a:gd name="connsiteX4" fmla="*/ 2124825 w 2288662"/>
                <a:gd name="connsiteY4" fmla="*/ 554831 h 1109661"/>
                <a:gd name="connsiteX5" fmla="*/ 2094757 w 2288662"/>
                <a:gd name="connsiteY5" fmla="*/ 604323 h 1109661"/>
                <a:gd name="connsiteX6" fmla="*/ 1144331 w 2288662"/>
                <a:gd name="connsiteY6" fmla="*/ 1109661 h 1109661"/>
                <a:gd name="connsiteX7" fmla="*/ 0 w 2288662"/>
                <a:gd name="connsiteY7" fmla="*/ 1109661 h 1109661"/>
                <a:gd name="connsiteX8" fmla="*/ 4074 w 2288662"/>
                <a:gd name="connsiteY8" fmla="*/ 1028985 h 1109661"/>
                <a:gd name="connsiteX9" fmla="*/ 136493 w 2288662"/>
                <a:gd name="connsiteY9" fmla="*/ 599840 h 1109661"/>
                <a:gd name="connsiteX10" fmla="*/ 163837 w 2288662"/>
                <a:gd name="connsiteY10" fmla="*/ 554831 h 1109661"/>
                <a:gd name="connsiteX11" fmla="*/ 193905 w 2288662"/>
                <a:gd name="connsiteY11" fmla="*/ 505338 h 1109661"/>
                <a:gd name="connsiteX12" fmla="*/ 1144331 w 2288662"/>
                <a:gd name="connsiteY12" fmla="*/ 0 h 110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88662" h="1109661">
                  <a:moveTo>
                    <a:pt x="1144331" y="0"/>
                  </a:moveTo>
                  <a:lnTo>
                    <a:pt x="2288662" y="0"/>
                  </a:lnTo>
                  <a:lnTo>
                    <a:pt x="2284588" y="80676"/>
                  </a:lnTo>
                  <a:cubicBezTo>
                    <a:pt x="2268937" y="234800"/>
                    <a:pt x="2222748" y="379897"/>
                    <a:pt x="2152169" y="509821"/>
                  </a:cubicBezTo>
                  <a:lnTo>
                    <a:pt x="2124825" y="554831"/>
                  </a:lnTo>
                  <a:lnTo>
                    <a:pt x="2094757" y="604323"/>
                  </a:lnTo>
                  <a:cubicBezTo>
                    <a:pt x="1888782" y="909208"/>
                    <a:pt x="1539966" y="1109661"/>
                    <a:pt x="1144331" y="1109661"/>
                  </a:cubicBezTo>
                  <a:lnTo>
                    <a:pt x="0" y="1109661"/>
                  </a:lnTo>
                  <a:lnTo>
                    <a:pt x="4074" y="1028985"/>
                  </a:lnTo>
                  <a:cubicBezTo>
                    <a:pt x="19726" y="874861"/>
                    <a:pt x="65914" y="729764"/>
                    <a:pt x="136493" y="599840"/>
                  </a:cubicBezTo>
                  <a:lnTo>
                    <a:pt x="163837" y="554831"/>
                  </a:lnTo>
                  <a:lnTo>
                    <a:pt x="193905" y="505338"/>
                  </a:lnTo>
                  <a:cubicBezTo>
                    <a:pt x="399881" y="200453"/>
                    <a:pt x="748697" y="0"/>
                    <a:pt x="114433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CF4DCE"/>
                </a:gs>
                <a:gs pos="100000">
                  <a:srgbClr val="DA78DA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5" name="Parallelogram 114">
              <a:extLst>
                <a:ext uri="{FF2B5EF4-FFF2-40B4-BE49-F238E27FC236}">
                  <a16:creationId xmlns:a16="http://schemas.microsoft.com/office/drawing/2014/main" id="{65D7087E-CE0F-4281-90AA-73A78B9ACBA9}"/>
                </a:ext>
              </a:extLst>
            </p:cNvPr>
            <p:cNvSpPr/>
            <p:nvPr/>
          </p:nvSpPr>
          <p:spPr>
            <a:xfrm flipH="1">
              <a:off x="1347496" y="3009368"/>
              <a:ext cx="1281112" cy="340786"/>
            </a:xfrm>
            <a:prstGeom prst="parallelogram">
              <a:avLst/>
            </a:prstGeom>
            <a:solidFill>
              <a:srgbClr val="CF4DCE"/>
            </a:solidFill>
            <a:ln>
              <a:noFill/>
            </a:ln>
            <a:effectLst>
              <a:innerShdw blurRad="139700" dist="50800" dir="168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: Rounded Corners 115">
              <a:extLst>
                <a:ext uri="{FF2B5EF4-FFF2-40B4-BE49-F238E27FC236}">
                  <a16:creationId xmlns:a16="http://schemas.microsoft.com/office/drawing/2014/main" id="{3F28A46E-745D-4912-BABA-919BF8C4D320}"/>
                </a:ext>
              </a:extLst>
            </p:cNvPr>
            <p:cNvSpPr/>
            <p:nvPr/>
          </p:nvSpPr>
          <p:spPr>
            <a:xfrm flipH="1">
              <a:off x="1423697" y="3320395"/>
              <a:ext cx="1206977" cy="238760"/>
            </a:xfrm>
            <a:prstGeom prst="roundRect">
              <a:avLst>
                <a:gd name="adj" fmla="val 9575"/>
              </a:avLst>
            </a:prstGeom>
            <a:gradFill>
              <a:gsLst>
                <a:gs pos="0">
                  <a:srgbClr val="CF4DCE"/>
                </a:gs>
                <a:gs pos="100000">
                  <a:srgbClr val="DA78DA"/>
                </a:gs>
              </a:gsLst>
              <a:lin ang="16200000" scaled="1"/>
            </a:gradFill>
            <a:ln>
              <a:noFill/>
            </a:ln>
            <a:effectLst>
              <a:innerShdw blurRad="63500" dist="50800" dir="5400000">
                <a:prstClr val="black">
                  <a:alpha val="1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45BC64A-BAC3-49D3-9EA9-8A51E2B70795}"/>
              </a:ext>
            </a:extLst>
          </p:cNvPr>
          <p:cNvGrpSpPr/>
          <p:nvPr/>
        </p:nvGrpSpPr>
        <p:grpSpPr>
          <a:xfrm>
            <a:off x="2788536" y="2592011"/>
            <a:ext cx="2110668" cy="1532749"/>
            <a:chOff x="3914561" y="1899707"/>
            <a:chExt cx="2378692" cy="1659448"/>
          </a:xfrm>
          <a:effectLst>
            <a:outerShdw blurRad="1651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8FC7494D-D75C-4622-A433-F9EC35C4C724}"/>
                </a:ext>
              </a:extLst>
            </p:cNvPr>
            <p:cNvSpPr/>
            <p:nvPr/>
          </p:nvSpPr>
          <p:spPr>
            <a:xfrm flipH="1">
              <a:off x="3914561" y="1899707"/>
              <a:ext cx="2288662" cy="1109661"/>
            </a:xfrm>
            <a:custGeom>
              <a:avLst/>
              <a:gdLst>
                <a:gd name="connsiteX0" fmla="*/ 1144331 w 2288662"/>
                <a:gd name="connsiteY0" fmla="*/ 0 h 1109661"/>
                <a:gd name="connsiteX1" fmla="*/ 2288662 w 2288662"/>
                <a:gd name="connsiteY1" fmla="*/ 0 h 1109661"/>
                <a:gd name="connsiteX2" fmla="*/ 2284588 w 2288662"/>
                <a:gd name="connsiteY2" fmla="*/ 80676 h 1109661"/>
                <a:gd name="connsiteX3" fmla="*/ 2152169 w 2288662"/>
                <a:gd name="connsiteY3" fmla="*/ 509821 h 1109661"/>
                <a:gd name="connsiteX4" fmla="*/ 2124825 w 2288662"/>
                <a:gd name="connsiteY4" fmla="*/ 554831 h 1109661"/>
                <a:gd name="connsiteX5" fmla="*/ 2094757 w 2288662"/>
                <a:gd name="connsiteY5" fmla="*/ 604323 h 1109661"/>
                <a:gd name="connsiteX6" fmla="*/ 1144331 w 2288662"/>
                <a:gd name="connsiteY6" fmla="*/ 1109661 h 1109661"/>
                <a:gd name="connsiteX7" fmla="*/ 0 w 2288662"/>
                <a:gd name="connsiteY7" fmla="*/ 1109661 h 1109661"/>
                <a:gd name="connsiteX8" fmla="*/ 4074 w 2288662"/>
                <a:gd name="connsiteY8" fmla="*/ 1028985 h 1109661"/>
                <a:gd name="connsiteX9" fmla="*/ 136493 w 2288662"/>
                <a:gd name="connsiteY9" fmla="*/ 599840 h 1109661"/>
                <a:gd name="connsiteX10" fmla="*/ 163837 w 2288662"/>
                <a:gd name="connsiteY10" fmla="*/ 554831 h 1109661"/>
                <a:gd name="connsiteX11" fmla="*/ 193905 w 2288662"/>
                <a:gd name="connsiteY11" fmla="*/ 505338 h 1109661"/>
                <a:gd name="connsiteX12" fmla="*/ 1144331 w 2288662"/>
                <a:gd name="connsiteY12" fmla="*/ 0 h 110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88662" h="1109661">
                  <a:moveTo>
                    <a:pt x="1144331" y="0"/>
                  </a:moveTo>
                  <a:lnTo>
                    <a:pt x="2288662" y="0"/>
                  </a:lnTo>
                  <a:lnTo>
                    <a:pt x="2284588" y="80676"/>
                  </a:lnTo>
                  <a:cubicBezTo>
                    <a:pt x="2268937" y="234800"/>
                    <a:pt x="2222748" y="379897"/>
                    <a:pt x="2152169" y="509821"/>
                  </a:cubicBezTo>
                  <a:lnTo>
                    <a:pt x="2124825" y="554831"/>
                  </a:lnTo>
                  <a:lnTo>
                    <a:pt x="2094757" y="604323"/>
                  </a:lnTo>
                  <a:cubicBezTo>
                    <a:pt x="1888782" y="909208"/>
                    <a:pt x="1539966" y="1109661"/>
                    <a:pt x="1144331" y="1109661"/>
                  </a:cubicBezTo>
                  <a:lnTo>
                    <a:pt x="0" y="1109661"/>
                  </a:lnTo>
                  <a:lnTo>
                    <a:pt x="4074" y="1028985"/>
                  </a:lnTo>
                  <a:cubicBezTo>
                    <a:pt x="19726" y="874861"/>
                    <a:pt x="65914" y="729764"/>
                    <a:pt x="136493" y="599840"/>
                  </a:cubicBezTo>
                  <a:lnTo>
                    <a:pt x="163837" y="554831"/>
                  </a:lnTo>
                  <a:lnTo>
                    <a:pt x="193905" y="505338"/>
                  </a:lnTo>
                  <a:cubicBezTo>
                    <a:pt x="399881" y="200453"/>
                    <a:pt x="748697" y="0"/>
                    <a:pt x="114433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871EE6"/>
                </a:gs>
                <a:gs pos="100000">
                  <a:srgbClr val="A555EC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7" name="Parallelogram 136">
              <a:extLst>
                <a:ext uri="{FF2B5EF4-FFF2-40B4-BE49-F238E27FC236}">
                  <a16:creationId xmlns:a16="http://schemas.microsoft.com/office/drawing/2014/main" id="{0F9B408C-46C8-4B41-8649-BD73C032C5C8}"/>
                </a:ext>
              </a:extLst>
            </p:cNvPr>
            <p:cNvSpPr/>
            <p:nvPr/>
          </p:nvSpPr>
          <p:spPr>
            <a:xfrm flipH="1">
              <a:off x="5010075" y="3009368"/>
              <a:ext cx="1281112" cy="340786"/>
            </a:xfrm>
            <a:prstGeom prst="parallelogram">
              <a:avLst/>
            </a:prstGeom>
            <a:gradFill>
              <a:gsLst>
                <a:gs pos="0">
                  <a:srgbClr val="871EE6"/>
                </a:gs>
                <a:gs pos="100000">
                  <a:srgbClr val="A555EC"/>
                </a:gs>
              </a:gsLst>
            </a:gradFill>
            <a:ln>
              <a:noFill/>
            </a:ln>
            <a:effectLst>
              <a:innerShdw blurRad="139700" dist="50800" dir="168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: Rounded Corners 137">
              <a:extLst>
                <a:ext uri="{FF2B5EF4-FFF2-40B4-BE49-F238E27FC236}">
                  <a16:creationId xmlns:a16="http://schemas.microsoft.com/office/drawing/2014/main" id="{73AF6981-6206-4C2F-89E6-51F3AC6ACA2A}"/>
                </a:ext>
              </a:extLst>
            </p:cNvPr>
            <p:cNvSpPr/>
            <p:nvPr/>
          </p:nvSpPr>
          <p:spPr>
            <a:xfrm flipH="1">
              <a:off x="5086276" y="3320395"/>
              <a:ext cx="1206977" cy="238760"/>
            </a:xfrm>
            <a:prstGeom prst="roundRect">
              <a:avLst>
                <a:gd name="adj" fmla="val 9575"/>
              </a:avLst>
            </a:prstGeom>
            <a:gradFill>
              <a:gsLst>
                <a:gs pos="0">
                  <a:srgbClr val="871EE6"/>
                </a:gs>
                <a:gs pos="100000">
                  <a:srgbClr val="A555EC"/>
                </a:gs>
              </a:gsLst>
              <a:lin ang="16200000" scaled="1"/>
            </a:gradFill>
            <a:ln>
              <a:noFill/>
            </a:ln>
            <a:effectLst>
              <a:innerShdw blurRad="63500" dist="50800" dir="5400000">
                <a:prstClr val="black">
                  <a:alpha val="1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F7FCEEA-C7AD-4540-8C00-C0FDF56FF641}"/>
              </a:ext>
            </a:extLst>
          </p:cNvPr>
          <p:cNvGrpSpPr/>
          <p:nvPr/>
        </p:nvGrpSpPr>
        <p:grpSpPr>
          <a:xfrm>
            <a:off x="5765068" y="2488405"/>
            <a:ext cx="2110668" cy="1532749"/>
            <a:chOff x="7577140" y="1899707"/>
            <a:chExt cx="2378692" cy="1659448"/>
          </a:xfrm>
          <a:effectLst>
            <a:outerShdw blurRad="1651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92ED74FA-7D58-410C-BBE0-556018C06A38}"/>
                </a:ext>
              </a:extLst>
            </p:cNvPr>
            <p:cNvSpPr/>
            <p:nvPr/>
          </p:nvSpPr>
          <p:spPr>
            <a:xfrm flipH="1">
              <a:off x="7577140" y="1899707"/>
              <a:ext cx="2288662" cy="1109661"/>
            </a:xfrm>
            <a:custGeom>
              <a:avLst/>
              <a:gdLst>
                <a:gd name="connsiteX0" fmla="*/ 1144331 w 2288662"/>
                <a:gd name="connsiteY0" fmla="*/ 0 h 1109661"/>
                <a:gd name="connsiteX1" fmla="*/ 2288662 w 2288662"/>
                <a:gd name="connsiteY1" fmla="*/ 0 h 1109661"/>
                <a:gd name="connsiteX2" fmla="*/ 2284588 w 2288662"/>
                <a:gd name="connsiteY2" fmla="*/ 80676 h 1109661"/>
                <a:gd name="connsiteX3" fmla="*/ 2152169 w 2288662"/>
                <a:gd name="connsiteY3" fmla="*/ 509821 h 1109661"/>
                <a:gd name="connsiteX4" fmla="*/ 2124825 w 2288662"/>
                <a:gd name="connsiteY4" fmla="*/ 554831 h 1109661"/>
                <a:gd name="connsiteX5" fmla="*/ 2094757 w 2288662"/>
                <a:gd name="connsiteY5" fmla="*/ 604323 h 1109661"/>
                <a:gd name="connsiteX6" fmla="*/ 1144331 w 2288662"/>
                <a:gd name="connsiteY6" fmla="*/ 1109661 h 1109661"/>
                <a:gd name="connsiteX7" fmla="*/ 0 w 2288662"/>
                <a:gd name="connsiteY7" fmla="*/ 1109661 h 1109661"/>
                <a:gd name="connsiteX8" fmla="*/ 4074 w 2288662"/>
                <a:gd name="connsiteY8" fmla="*/ 1028985 h 1109661"/>
                <a:gd name="connsiteX9" fmla="*/ 136493 w 2288662"/>
                <a:gd name="connsiteY9" fmla="*/ 599840 h 1109661"/>
                <a:gd name="connsiteX10" fmla="*/ 163837 w 2288662"/>
                <a:gd name="connsiteY10" fmla="*/ 554831 h 1109661"/>
                <a:gd name="connsiteX11" fmla="*/ 193905 w 2288662"/>
                <a:gd name="connsiteY11" fmla="*/ 505338 h 1109661"/>
                <a:gd name="connsiteX12" fmla="*/ 1144331 w 2288662"/>
                <a:gd name="connsiteY12" fmla="*/ 0 h 110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88662" h="1109661">
                  <a:moveTo>
                    <a:pt x="1144331" y="0"/>
                  </a:moveTo>
                  <a:lnTo>
                    <a:pt x="2288662" y="0"/>
                  </a:lnTo>
                  <a:lnTo>
                    <a:pt x="2284588" y="80676"/>
                  </a:lnTo>
                  <a:cubicBezTo>
                    <a:pt x="2268937" y="234800"/>
                    <a:pt x="2222748" y="379897"/>
                    <a:pt x="2152169" y="509821"/>
                  </a:cubicBezTo>
                  <a:lnTo>
                    <a:pt x="2124825" y="554831"/>
                  </a:lnTo>
                  <a:lnTo>
                    <a:pt x="2094757" y="604323"/>
                  </a:lnTo>
                  <a:cubicBezTo>
                    <a:pt x="1888782" y="909208"/>
                    <a:pt x="1539966" y="1109661"/>
                    <a:pt x="1144331" y="1109661"/>
                  </a:cubicBezTo>
                  <a:lnTo>
                    <a:pt x="0" y="1109661"/>
                  </a:lnTo>
                  <a:lnTo>
                    <a:pt x="4074" y="1028985"/>
                  </a:lnTo>
                  <a:cubicBezTo>
                    <a:pt x="19726" y="874861"/>
                    <a:pt x="65914" y="729764"/>
                    <a:pt x="136493" y="599840"/>
                  </a:cubicBezTo>
                  <a:lnTo>
                    <a:pt x="163837" y="554831"/>
                  </a:lnTo>
                  <a:lnTo>
                    <a:pt x="193905" y="505338"/>
                  </a:lnTo>
                  <a:cubicBezTo>
                    <a:pt x="399881" y="200453"/>
                    <a:pt x="748697" y="0"/>
                    <a:pt x="114433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D7F49"/>
                </a:gs>
                <a:gs pos="100000">
                  <a:srgbClr val="5D9C59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1" name="Parallelogram 140">
              <a:extLst>
                <a:ext uri="{FF2B5EF4-FFF2-40B4-BE49-F238E27FC236}">
                  <a16:creationId xmlns:a16="http://schemas.microsoft.com/office/drawing/2014/main" id="{657AF7B5-F284-4533-A3C5-905F1C06B199}"/>
                </a:ext>
              </a:extLst>
            </p:cNvPr>
            <p:cNvSpPr/>
            <p:nvPr/>
          </p:nvSpPr>
          <p:spPr>
            <a:xfrm flipH="1">
              <a:off x="8672654" y="3009368"/>
              <a:ext cx="1281112" cy="340786"/>
            </a:xfrm>
            <a:prstGeom prst="parallelogram">
              <a:avLst/>
            </a:prstGeom>
            <a:gradFill>
              <a:gsLst>
                <a:gs pos="0">
                  <a:srgbClr val="4D7F49"/>
                </a:gs>
                <a:gs pos="100000">
                  <a:srgbClr val="5D9C59"/>
                </a:gs>
              </a:gsLst>
            </a:gradFill>
            <a:ln>
              <a:noFill/>
            </a:ln>
            <a:effectLst>
              <a:innerShdw blurRad="139700" dist="50800" dir="168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tangle: Rounded Corners 141">
              <a:extLst>
                <a:ext uri="{FF2B5EF4-FFF2-40B4-BE49-F238E27FC236}">
                  <a16:creationId xmlns:a16="http://schemas.microsoft.com/office/drawing/2014/main" id="{9FFB118C-6F2A-4B56-94B5-A6409EC29B38}"/>
                </a:ext>
              </a:extLst>
            </p:cNvPr>
            <p:cNvSpPr/>
            <p:nvPr/>
          </p:nvSpPr>
          <p:spPr>
            <a:xfrm flipH="1">
              <a:off x="8748855" y="3320395"/>
              <a:ext cx="1206977" cy="238760"/>
            </a:xfrm>
            <a:prstGeom prst="roundRect">
              <a:avLst>
                <a:gd name="adj" fmla="val 9575"/>
              </a:avLst>
            </a:prstGeom>
            <a:gradFill>
              <a:gsLst>
                <a:gs pos="0">
                  <a:srgbClr val="4D7F49"/>
                </a:gs>
                <a:gs pos="100000">
                  <a:srgbClr val="5D9C59"/>
                </a:gs>
              </a:gsLst>
              <a:lin ang="16200000" scaled="1"/>
            </a:gradFill>
            <a:ln>
              <a:noFill/>
            </a:ln>
            <a:effectLst>
              <a:innerShdw blurRad="63500" dist="50800" dir="5400000">
                <a:prstClr val="black">
                  <a:alpha val="1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014D063-52BA-4F4D-AB9C-17B3B2CEF58F}"/>
              </a:ext>
            </a:extLst>
          </p:cNvPr>
          <p:cNvGrpSpPr/>
          <p:nvPr/>
        </p:nvGrpSpPr>
        <p:grpSpPr>
          <a:xfrm>
            <a:off x="1433408" y="3899968"/>
            <a:ext cx="2110668" cy="1532749"/>
            <a:chOff x="2167334" y="3320395"/>
            <a:chExt cx="2378692" cy="1659448"/>
          </a:xfrm>
          <a:effectLst>
            <a:outerShdw blurRad="1651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8386C099-2555-4161-8904-90AF80698709}"/>
                </a:ext>
              </a:extLst>
            </p:cNvPr>
            <p:cNvSpPr/>
            <p:nvPr/>
          </p:nvSpPr>
          <p:spPr>
            <a:xfrm flipH="1" flipV="1">
              <a:off x="2167334" y="3870182"/>
              <a:ext cx="2288662" cy="1109661"/>
            </a:xfrm>
            <a:custGeom>
              <a:avLst/>
              <a:gdLst>
                <a:gd name="connsiteX0" fmla="*/ 1144331 w 2288662"/>
                <a:gd name="connsiteY0" fmla="*/ 0 h 1109661"/>
                <a:gd name="connsiteX1" fmla="*/ 2288662 w 2288662"/>
                <a:gd name="connsiteY1" fmla="*/ 0 h 1109661"/>
                <a:gd name="connsiteX2" fmla="*/ 2284588 w 2288662"/>
                <a:gd name="connsiteY2" fmla="*/ 80676 h 1109661"/>
                <a:gd name="connsiteX3" fmla="*/ 2152169 w 2288662"/>
                <a:gd name="connsiteY3" fmla="*/ 509821 h 1109661"/>
                <a:gd name="connsiteX4" fmla="*/ 2124825 w 2288662"/>
                <a:gd name="connsiteY4" fmla="*/ 554831 h 1109661"/>
                <a:gd name="connsiteX5" fmla="*/ 2094757 w 2288662"/>
                <a:gd name="connsiteY5" fmla="*/ 604323 h 1109661"/>
                <a:gd name="connsiteX6" fmla="*/ 1144331 w 2288662"/>
                <a:gd name="connsiteY6" fmla="*/ 1109661 h 1109661"/>
                <a:gd name="connsiteX7" fmla="*/ 0 w 2288662"/>
                <a:gd name="connsiteY7" fmla="*/ 1109661 h 1109661"/>
                <a:gd name="connsiteX8" fmla="*/ 4074 w 2288662"/>
                <a:gd name="connsiteY8" fmla="*/ 1028985 h 1109661"/>
                <a:gd name="connsiteX9" fmla="*/ 136493 w 2288662"/>
                <a:gd name="connsiteY9" fmla="*/ 599840 h 1109661"/>
                <a:gd name="connsiteX10" fmla="*/ 163837 w 2288662"/>
                <a:gd name="connsiteY10" fmla="*/ 554831 h 1109661"/>
                <a:gd name="connsiteX11" fmla="*/ 193905 w 2288662"/>
                <a:gd name="connsiteY11" fmla="*/ 505338 h 1109661"/>
                <a:gd name="connsiteX12" fmla="*/ 1144331 w 2288662"/>
                <a:gd name="connsiteY12" fmla="*/ 0 h 110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88662" h="1109661">
                  <a:moveTo>
                    <a:pt x="1144331" y="0"/>
                  </a:moveTo>
                  <a:lnTo>
                    <a:pt x="2288662" y="0"/>
                  </a:lnTo>
                  <a:lnTo>
                    <a:pt x="2284588" y="80676"/>
                  </a:lnTo>
                  <a:cubicBezTo>
                    <a:pt x="2268937" y="234800"/>
                    <a:pt x="2222748" y="379897"/>
                    <a:pt x="2152169" y="509821"/>
                  </a:cubicBezTo>
                  <a:lnTo>
                    <a:pt x="2124825" y="554831"/>
                  </a:lnTo>
                  <a:lnTo>
                    <a:pt x="2094757" y="604323"/>
                  </a:lnTo>
                  <a:cubicBezTo>
                    <a:pt x="1888782" y="909208"/>
                    <a:pt x="1539966" y="1109661"/>
                    <a:pt x="1144331" y="1109661"/>
                  </a:cubicBezTo>
                  <a:lnTo>
                    <a:pt x="0" y="1109661"/>
                  </a:lnTo>
                  <a:lnTo>
                    <a:pt x="4074" y="1028985"/>
                  </a:lnTo>
                  <a:cubicBezTo>
                    <a:pt x="19726" y="874861"/>
                    <a:pt x="65914" y="729764"/>
                    <a:pt x="136493" y="599840"/>
                  </a:cubicBezTo>
                  <a:lnTo>
                    <a:pt x="163837" y="554831"/>
                  </a:lnTo>
                  <a:lnTo>
                    <a:pt x="193905" y="505338"/>
                  </a:lnTo>
                  <a:cubicBezTo>
                    <a:pt x="399881" y="200453"/>
                    <a:pt x="748697" y="0"/>
                    <a:pt x="114433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2F7FF5"/>
                </a:gs>
                <a:gs pos="100000">
                  <a:srgbClr val="5F9DF7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5" name="Parallelogram 144">
              <a:extLst>
                <a:ext uri="{FF2B5EF4-FFF2-40B4-BE49-F238E27FC236}">
                  <a16:creationId xmlns:a16="http://schemas.microsoft.com/office/drawing/2014/main" id="{5455620D-E272-4FA2-851C-AFE5FC3DC89C}"/>
                </a:ext>
              </a:extLst>
            </p:cNvPr>
            <p:cNvSpPr/>
            <p:nvPr/>
          </p:nvSpPr>
          <p:spPr>
            <a:xfrm flipH="1" flipV="1">
              <a:off x="3262848" y="3529396"/>
              <a:ext cx="1281112" cy="340786"/>
            </a:xfrm>
            <a:prstGeom prst="parallelogram">
              <a:avLst/>
            </a:prstGeom>
            <a:gradFill>
              <a:gsLst>
                <a:gs pos="0">
                  <a:srgbClr val="2F7FF5"/>
                </a:gs>
                <a:gs pos="100000">
                  <a:srgbClr val="5F9DF7"/>
                </a:gs>
              </a:gsLst>
            </a:gradFill>
            <a:ln>
              <a:noFill/>
            </a:ln>
            <a:effectLst>
              <a:innerShdw blurRad="139700" dist="50800" dir="168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ectangle: Rounded Corners 145">
              <a:extLst>
                <a:ext uri="{FF2B5EF4-FFF2-40B4-BE49-F238E27FC236}">
                  <a16:creationId xmlns:a16="http://schemas.microsoft.com/office/drawing/2014/main" id="{17030EAB-3311-4E97-AA52-46B56735B84D}"/>
                </a:ext>
              </a:extLst>
            </p:cNvPr>
            <p:cNvSpPr/>
            <p:nvPr/>
          </p:nvSpPr>
          <p:spPr>
            <a:xfrm flipH="1" flipV="1">
              <a:off x="3339049" y="3320395"/>
              <a:ext cx="1206977" cy="238760"/>
            </a:xfrm>
            <a:prstGeom prst="roundRect">
              <a:avLst>
                <a:gd name="adj" fmla="val 9575"/>
              </a:avLst>
            </a:prstGeom>
            <a:gradFill>
              <a:gsLst>
                <a:gs pos="0">
                  <a:srgbClr val="2F7FF5"/>
                </a:gs>
                <a:gs pos="100000">
                  <a:srgbClr val="5F9DF7"/>
                </a:gs>
              </a:gsLst>
              <a:lin ang="16200000" scaled="1"/>
            </a:gradFill>
            <a:ln>
              <a:noFill/>
            </a:ln>
            <a:effectLst>
              <a:innerShdw blurRad="63500" dist="50800" dir="5400000">
                <a:prstClr val="black">
                  <a:alpha val="1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6D67FCF-1D48-4F6C-A0F3-99AC04CB018D}"/>
              </a:ext>
            </a:extLst>
          </p:cNvPr>
          <p:cNvGrpSpPr/>
          <p:nvPr/>
        </p:nvGrpSpPr>
        <p:grpSpPr>
          <a:xfrm>
            <a:off x="4164964" y="3853684"/>
            <a:ext cx="2110668" cy="1532749"/>
            <a:chOff x="5810216" y="3320395"/>
            <a:chExt cx="2378692" cy="1659448"/>
          </a:xfrm>
          <a:effectLst>
            <a:outerShdw blurRad="1651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34F58648-5AF1-4216-8A76-64BFAD047A8E}"/>
                </a:ext>
              </a:extLst>
            </p:cNvPr>
            <p:cNvSpPr/>
            <p:nvPr/>
          </p:nvSpPr>
          <p:spPr>
            <a:xfrm flipH="1" flipV="1">
              <a:off x="5810216" y="3870182"/>
              <a:ext cx="2288662" cy="1109661"/>
            </a:xfrm>
            <a:custGeom>
              <a:avLst/>
              <a:gdLst>
                <a:gd name="connsiteX0" fmla="*/ 1144331 w 2288662"/>
                <a:gd name="connsiteY0" fmla="*/ 0 h 1109661"/>
                <a:gd name="connsiteX1" fmla="*/ 2288662 w 2288662"/>
                <a:gd name="connsiteY1" fmla="*/ 0 h 1109661"/>
                <a:gd name="connsiteX2" fmla="*/ 2284588 w 2288662"/>
                <a:gd name="connsiteY2" fmla="*/ 80676 h 1109661"/>
                <a:gd name="connsiteX3" fmla="*/ 2152169 w 2288662"/>
                <a:gd name="connsiteY3" fmla="*/ 509821 h 1109661"/>
                <a:gd name="connsiteX4" fmla="*/ 2124825 w 2288662"/>
                <a:gd name="connsiteY4" fmla="*/ 554831 h 1109661"/>
                <a:gd name="connsiteX5" fmla="*/ 2094757 w 2288662"/>
                <a:gd name="connsiteY5" fmla="*/ 604323 h 1109661"/>
                <a:gd name="connsiteX6" fmla="*/ 1144331 w 2288662"/>
                <a:gd name="connsiteY6" fmla="*/ 1109661 h 1109661"/>
                <a:gd name="connsiteX7" fmla="*/ 0 w 2288662"/>
                <a:gd name="connsiteY7" fmla="*/ 1109661 h 1109661"/>
                <a:gd name="connsiteX8" fmla="*/ 4074 w 2288662"/>
                <a:gd name="connsiteY8" fmla="*/ 1028985 h 1109661"/>
                <a:gd name="connsiteX9" fmla="*/ 136493 w 2288662"/>
                <a:gd name="connsiteY9" fmla="*/ 599840 h 1109661"/>
                <a:gd name="connsiteX10" fmla="*/ 163837 w 2288662"/>
                <a:gd name="connsiteY10" fmla="*/ 554831 h 1109661"/>
                <a:gd name="connsiteX11" fmla="*/ 193905 w 2288662"/>
                <a:gd name="connsiteY11" fmla="*/ 505338 h 1109661"/>
                <a:gd name="connsiteX12" fmla="*/ 1144331 w 2288662"/>
                <a:gd name="connsiteY12" fmla="*/ 0 h 110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88662" h="1109661">
                  <a:moveTo>
                    <a:pt x="1144331" y="0"/>
                  </a:moveTo>
                  <a:lnTo>
                    <a:pt x="2288662" y="0"/>
                  </a:lnTo>
                  <a:lnTo>
                    <a:pt x="2284588" y="80676"/>
                  </a:lnTo>
                  <a:cubicBezTo>
                    <a:pt x="2268937" y="234800"/>
                    <a:pt x="2222748" y="379897"/>
                    <a:pt x="2152169" y="509821"/>
                  </a:cubicBezTo>
                  <a:lnTo>
                    <a:pt x="2124825" y="554831"/>
                  </a:lnTo>
                  <a:lnTo>
                    <a:pt x="2094757" y="604323"/>
                  </a:lnTo>
                  <a:cubicBezTo>
                    <a:pt x="1888782" y="909208"/>
                    <a:pt x="1539966" y="1109661"/>
                    <a:pt x="1144331" y="1109661"/>
                  </a:cubicBezTo>
                  <a:lnTo>
                    <a:pt x="0" y="1109661"/>
                  </a:lnTo>
                  <a:lnTo>
                    <a:pt x="4074" y="1028985"/>
                  </a:lnTo>
                  <a:cubicBezTo>
                    <a:pt x="19726" y="874861"/>
                    <a:pt x="65914" y="729764"/>
                    <a:pt x="136493" y="599840"/>
                  </a:cubicBezTo>
                  <a:lnTo>
                    <a:pt x="163837" y="554831"/>
                  </a:lnTo>
                  <a:lnTo>
                    <a:pt x="193905" y="505338"/>
                  </a:lnTo>
                  <a:cubicBezTo>
                    <a:pt x="399881" y="200453"/>
                    <a:pt x="748697" y="0"/>
                    <a:pt x="114433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7F3F"/>
                </a:gs>
                <a:gs pos="100000">
                  <a:srgbClr val="FFA071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9" name="Parallelogram 148">
              <a:extLst>
                <a:ext uri="{FF2B5EF4-FFF2-40B4-BE49-F238E27FC236}">
                  <a16:creationId xmlns:a16="http://schemas.microsoft.com/office/drawing/2014/main" id="{167C54E5-16A4-4826-A339-9D682E5F052A}"/>
                </a:ext>
              </a:extLst>
            </p:cNvPr>
            <p:cNvSpPr/>
            <p:nvPr/>
          </p:nvSpPr>
          <p:spPr>
            <a:xfrm flipH="1" flipV="1">
              <a:off x="6905730" y="3529396"/>
              <a:ext cx="1281112" cy="340786"/>
            </a:xfrm>
            <a:prstGeom prst="parallelogram">
              <a:avLst/>
            </a:prstGeom>
            <a:gradFill>
              <a:gsLst>
                <a:gs pos="0">
                  <a:srgbClr val="FF7F3F"/>
                </a:gs>
                <a:gs pos="100000">
                  <a:srgbClr val="FFA071"/>
                </a:gs>
              </a:gsLst>
            </a:gradFill>
            <a:ln>
              <a:noFill/>
            </a:ln>
            <a:effectLst>
              <a:innerShdw blurRad="139700" dist="50800" dir="168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: Rounded Corners 149">
              <a:extLst>
                <a:ext uri="{FF2B5EF4-FFF2-40B4-BE49-F238E27FC236}">
                  <a16:creationId xmlns:a16="http://schemas.microsoft.com/office/drawing/2014/main" id="{DC66D3F3-A964-476D-B1B7-A71E69863675}"/>
                </a:ext>
              </a:extLst>
            </p:cNvPr>
            <p:cNvSpPr/>
            <p:nvPr/>
          </p:nvSpPr>
          <p:spPr>
            <a:xfrm flipH="1" flipV="1">
              <a:off x="6981931" y="3320395"/>
              <a:ext cx="1206977" cy="238760"/>
            </a:xfrm>
            <a:prstGeom prst="roundRect">
              <a:avLst>
                <a:gd name="adj" fmla="val 9575"/>
              </a:avLst>
            </a:prstGeom>
            <a:gradFill>
              <a:gsLst>
                <a:gs pos="0">
                  <a:srgbClr val="FF7F3F"/>
                </a:gs>
                <a:gs pos="100000">
                  <a:srgbClr val="FFA071"/>
                </a:gs>
              </a:gsLst>
              <a:lin ang="16200000" scaled="1"/>
            </a:gradFill>
            <a:ln>
              <a:noFill/>
            </a:ln>
            <a:effectLst>
              <a:innerShdw blurRad="63500" dist="50800" dir="5400000">
                <a:prstClr val="black">
                  <a:alpha val="1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8" name="Freeform: Shape 157">
            <a:extLst>
              <a:ext uri="{FF2B5EF4-FFF2-40B4-BE49-F238E27FC236}">
                <a16:creationId xmlns:a16="http://schemas.microsoft.com/office/drawing/2014/main" id="{FB234CA6-C7D2-4165-B9B1-58D4E760A45A}"/>
              </a:ext>
            </a:extLst>
          </p:cNvPr>
          <p:cNvSpPr/>
          <p:nvPr/>
        </p:nvSpPr>
        <p:spPr>
          <a:xfrm rot="5400000">
            <a:off x="10769432" y="3380937"/>
            <a:ext cx="1431490" cy="1206977"/>
          </a:xfrm>
          <a:custGeom>
            <a:avLst/>
            <a:gdLst>
              <a:gd name="connsiteX0" fmla="*/ 1488769 w 2977538"/>
              <a:gd name="connsiteY0" fmla="*/ 0 h 1902903"/>
              <a:gd name="connsiteX1" fmla="*/ 2977538 w 2977538"/>
              <a:gd name="connsiteY1" fmla="*/ 1902903 h 1902903"/>
              <a:gd name="connsiteX2" fmla="*/ 2958425 w 2977538"/>
              <a:gd name="connsiteY2" fmla="*/ 1902903 h 1902903"/>
              <a:gd name="connsiteX3" fmla="*/ 1488769 w 2977538"/>
              <a:gd name="connsiteY3" fmla="*/ 1457923 h 1902903"/>
              <a:gd name="connsiteX4" fmla="*/ 19113 w 2977538"/>
              <a:gd name="connsiteY4" fmla="*/ 1902903 h 1902903"/>
              <a:gd name="connsiteX5" fmla="*/ 0 w 2977538"/>
              <a:gd name="connsiteY5" fmla="*/ 1902903 h 1902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77538" h="1902903">
                <a:moveTo>
                  <a:pt x="1488769" y="0"/>
                </a:moveTo>
                <a:lnTo>
                  <a:pt x="2977538" y="1902903"/>
                </a:lnTo>
                <a:lnTo>
                  <a:pt x="2958425" y="1902903"/>
                </a:lnTo>
                <a:lnTo>
                  <a:pt x="1488769" y="1457923"/>
                </a:lnTo>
                <a:lnTo>
                  <a:pt x="19113" y="1902903"/>
                </a:lnTo>
                <a:lnTo>
                  <a:pt x="0" y="1902903"/>
                </a:lnTo>
                <a:close/>
              </a:path>
            </a:pathLst>
          </a:custGeom>
          <a:gradFill flip="none" rotWithShape="1">
            <a:gsLst>
              <a:gs pos="0">
                <a:srgbClr val="7B7B7B"/>
              </a:gs>
              <a:gs pos="63000">
                <a:srgbClr val="3D3D3D"/>
              </a:gs>
            </a:gsLst>
            <a:lin ang="81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285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3" name="Isosceles Triangle 152">
            <a:extLst>
              <a:ext uri="{FF2B5EF4-FFF2-40B4-BE49-F238E27FC236}">
                <a16:creationId xmlns:a16="http://schemas.microsoft.com/office/drawing/2014/main" id="{93754E5D-5478-4205-A25D-E9BC37B69CF2}"/>
              </a:ext>
            </a:extLst>
          </p:cNvPr>
          <p:cNvSpPr/>
          <p:nvPr/>
        </p:nvSpPr>
        <p:spPr>
          <a:xfrm>
            <a:off x="12353816" y="-1656758"/>
            <a:ext cx="2207368" cy="450767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939">
            <a:extLst>
              <a:ext uri="{FF2B5EF4-FFF2-40B4-BE49-F238E27FC236}">
                <a16:creationId xmlns:a16="http://schemas.microsoft.com/office/drawing/2014/main" id="{45AB58BA-8DD7-4DE3-981F-D027CC2600B8}"/>
              </a:ext>
            </a:extLst>
          </p:cNvPr>
          <p:cNvSpPr txBox="1"/>
          <p:nvPr/>
        </p:nvSpPr>
        <p:spPr>
          <a:xfrm>
            <a:off x="422000" y="2744944"/>
            <a:ext cx="1210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939-965</a:t>
            </a:r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5541780F-1D61-4BB6-967D-E6351D2BB099}"/>
              </a:ext>
            </a:extLst>
          </p:cNvPr>
          <p:cNvSpPr/>
          <p:nvPr/>
        </p:nvSpPr>
        <p:spPr>
          <a:xfrm rot="5400000">
            <a:off x="85429" y="3620774"/>
            <a:ext cx="782726" cy="727302"/>
          </a:xfrm>
          <a:custGeom>
            <a:avLst/>
            <a:gdLst>
              <a:gd name="connsiteX0" fmla="*/ 715154 w 1430307"/>
              <a:gd name="connsiteY0" fmla="*/ 0 h 976899"/>
              <a:gd name="connsiteX1" fmla="*/ 1430307 w 1430307"/>
              <a:gd name="connsiteY1" fmla="*/ 705432 h 976899"/>
              <a:gd name="connsiteX2" fmla="*/ 1430307 w 1430307"/>
              <a:gd name="connsiteY2" fmla="*/ 976899 h 976899"/>
              <a:gd name="connsiteX3" fmla="*/ 715154 w 1430307"/>
              <a:gd name="connsiteY3" fmla="*/ 703455 h 976899"/>
              <a:gd name="connsiteX4" fmla="*/ 1 w 1430307"/>
              <a:gd name="connsiteY4" fmla="*/ 976899 h 976899"/>
              <a:gd name="connsiteX5" fmla="*/ 1 w 1430307"/>
              <a:gd name="connsiteY5" fmla="*/ 705432 h 976899"/>
              <a:gd name="connsiteX6" fmla="*/ 0 w 1430307"/>
              <a:gd name="connsiteY6" fmla="*/ 705432 h 976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30307" h="976899">
                <a:moveTo>
                  <a:pt x="715154" y="0"/>
                </a:moveTo>
                <a:lnTo>
                  <a:pt x="1430307" y="705432"/>
                </a:lnTo>
                <a:lnTo>
                  <a:pt x="1430307" y="976899"/>
                </a:lnTo>
                <a:lnTo>
                  <a:pt x="715154" y="703455"/>
                </a:lnTo>
                <a:lnTo>
                  <a:pt x="1" y="976899"/>
                </a:lnTo>
                <a:lnTo>
                  <a:pt x="1" y="705432"/>
                </a:lnTo>
                <a:lnTo>
                  <a:pt x="0" y="705432"/>
                </a:lnTo>
                <a:close/>
              </a:path>
            </a:pathLst>
          </a:custGeom>
          <a:gradFill>
            <a:gsLst>
              <a:gs pos="0">
                <a:srgbClr val="7B7B7B"/>
              </a:gs>
              <a:gs pos="62000">
                <a:srgbClr val="3D3D3D"/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2857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4" name="980">
            <a:extLst>
              <a:ext uri="{FF2B5EF4-FFF2-40B4-BE49-F238E27FC236}">
                <a16:creationId xmlns:a16="http://schemas.microsoft.com/office/drawing/2014/main" id="{D4B91970-33C8-41D7-8899-6D3D8509CBEE}"/>
              </a:ext>
            </a:extLst>
          </p:cNvPr>
          <p:cNvSpPr txBox="1"/>
          <p:nvPr/>
        </p:nvSpPr>
        <p:spPr>
          <a:xfrm>
            <a:off x="3085743" y="2850190"/>
            <a:ext cx="1518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980 - 1009</a:t>
            </a:r>
            <a:endParaRPr lang="en-US" sz="2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1226">
            <a:extLst>
              <a:ext uri="{FF2B5EF4-FFF2-40B4-BE49-F238E27FC236}">
                <a16:creationId xmlns:a16="http://schemas.microsoft.com/office/drawing/2014/main" id="{9372916D-0933-4F38-BDEC-252E60026BEC}"/>
              </a:ext>
            </a:extLst>
          </p:cNvPr>
          <p:cNvSpPr txBox="1"/>
          <p:nvPr/>
        </p:nvSpPr>
        <p:spPr>
          <a:xfrm>
            <a:off x="5998255" y="2837310"/>
            <a:ext cx="16722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1226 - 1400</a:t>
            </a:r>
            <a:endParaRPr lang="en-US" sz="2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968">
            <a:extLst>
              <a:ext uri="{FF2B5EF4-FFF2-40B4-BE49-F238E27FC236}">
                <a16:creationId xmlns:a16="http://schemas.microsoft.com/office/drawing/2014/main" id="{AD7625A7-203B-4F7C-B9F0-05B6CF21A977}"/>
              </a:ext>
            </a:extLst>
          </p:cNvPr>
          <p:cNvSpPr txBox="1"/>
          <p:nvPr/>
        </p:nvSpPr>
        <p:spPr>
          <a:xfrm>
            <a:off x="1868774" y="4503689"/>
            <a:ext cx="1364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968 - 980</a:t>
            </a:r>
            <a:endParaRPr lang="en-US" sz="2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1009">
            <a:extLst>
              <a:ext uri="{FF2B5EF4-FFF2-40B4-BE49-F238E27FC236}">
                <a16:creationId xmlns:a16="http://schemas.microsoft.com/office/drawing/2014/main" id="{6B13D240-0950-4F98-8FA1-1EA95BE8827C}"/>
              </a:ext>
            </a:extLst>
          </p:cNvPr>
          <p:cNvSpPr txBox="1"/>
          <p:nvPr/>
        </p:nvSpPr>
        <p:spPr>
          <a:xfrm>
            <a:off x="4443521" y="4616092"/>
            <a:ext cx="16722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1009 - 1225</a:t>
            </a:r>
            <a:endParaRPr lang="en-US" sz="2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4" name="Ngô">
            <a:extLst>
              <a:ext uri="{FF2B5EF4-FFF2-40B4-BE49-F238E27FC236}">
                <a16:creationId xmlns:a16="http://schemas.microsoft.com/office/drawing/2014/main" id="{56AD7B9E-26E6-4150-9FC7-6A3746901F50}"/>
              </a:ext>
            </a:extLst>
          </p:cNvPr>
          <p:cNvGrpSpPr/>
          <p:nvPr/>
        </p:nvGrpSpPr>
        <p:grpSpPr>
          <a:xfrm>
            <a:off x="-30734" y="1198473"/>
            <a:ext cx="2835114" cy="1165120"/>
            <a:chOff x="-30734" y="328585"/>
            <a:chExt cx="2835114" cy="1165120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991FB3C-F56D-4299-8943-39474F2DFE42}"/>
                </a:ext>
              </a:extLst>
            </p:cNvPr>
            <p:cNvSpPr txBox="1"/>
            <p:nvPr/>
          </p:nvSpPr>
          <p:spPr>
            <a:xfrm>
              <a:off x="944233" y="328585"/>
              <a:ext cx="88517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CF4DC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NGÔ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25B0EC36-E92C-4CD1-973D-37ECB601B14F}"/>
                </a:ext>
              </a:extLst>
            </p:cNvPr>
            <p:cNvSpPr txBox="1"/>
            <p:nvPr/>
          </p:nvSpPr>
          <p:spPr>
            <a:xfrm>
              <a:off x="-30734" y="785819"/>
              <a:ext cx="2835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>
                  <a:solidFill>
                    <a:srgbClr val="66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2000" dirty="0">
                  <a:solidFill>
                    <a:srgbClr val="66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66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lập</a:t>
              </a:r>
              <a:r>
                <a:rPr lang="en-US" sz="2000" dirty="0">
                  <a:solidFill>
                    <a:srgbClr val="66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000" dirty="0" err="1">
                  <a:solidFill>
                    <a:srgbClr val="66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Ngô</a:t>
              </a:r>
              <a:r>
                <a:rPr lang="en-US" sz="2000" dirty="0">
                  <a:solidFill>
                    <a:srgbClr val="66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66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Quyền</a:t>
              </a:r>
              <a:endParaRPr lang="en-US" sz="2000" dirty="0">
                <a:solidFill>
                  <a:srgbClr val="66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000" dirty="0" err="1">
                  <a:solidFill>
                    <a:srgbClr val="66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Kinh</a:t>
              </a:r>
              <a:r>
                <a:rPr lang="en-US" sz="2000" dirty="0">
                  <a:solidFill>
                    <a:srgbClr val="66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66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đô</a:t>
              </a:r>
              <a:r>
                <a:rPr lang="en-US" sz="2000" dirty="0">
                  <a:solidFill>
                    <a:srgbClr val="66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000" dirty="0" err="1">
                  <a:solidFill>
                    <a:srgbClr val="66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Cổ</a:t>
              </a:r>
              <a:r>
                <a:rPr lang="en-US" sz="2000" dirty="0">
                  <a:solidFill>
                    <a:srgbClr val="66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loa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65BE8B47-5196-4F7C-8CAC-2A4847A89A50}"/>
              </a:ext>
            </a:extLst>
          </p:cNvPr>
          <p:cNvGrpSpPr/>
          <p:nvPr/>
        </p:nvGrpSpPr>
        <p:grpSpPr>
          <a:xfrm>
            <a:off x="2507022" y="1233915"/>
            <a:ext cx="2835114" cy="1165120"/>
            <a:chOff x="-30734" y="328585"/>
            <a:chExt cx="2835114" cy="1165120"/>
          </a:xfrm>
        </p:grpSpPr>
        <p:sp>
          <p:nvSpPr>
            <p:cNvPr id="63" name="tiền lê">
              <a:extLst>
                <a:ext uri="{FF2B5EF4-FFF2-40B4-BE49-F238E27FC236}">
                  <a16:creationId xmlns:a16="http://schemas.microsoft.com/office/drawing/2014/main" id="{B555FA12-036F-48F2-80D1-B76C46027359}"/>
                </a:ext>
              </a:extLst>
            </p:cNvPr>
            <p:cNvSpPr txBox="1"/>
            <p:nvPr/>
          </p:nvSpPr>
          <p:spPr>
            <a:xfrm>
              <a:off x="614017" y="328585"/>
              <a:ext cx="154561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871EE6"/>
                  </a:solidFill>
                  <a:latin typeface="+mj-lt"/>
                  <a:cs typeface="Rajdhani SemiBold" panose="02000000000000000000" pitchFamily="2" charset="0"/>
                </a:rPr>
                <a:t>TIỀN LÊ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7AC9DFAF-FF42-40D9-846A-2AD211F56F17}"/>
                </a:ext>
              </a:extLst>
            </p:cNvPr>
            <p:cNvSpPr txBox="1"/>
            <p:nvPr/>
          </p:nvSpPr>
          <p:spPr>
            <a:xfrm>
              <a:off x="-30734" y="785819"/>
              <a:ext cx="2835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>
                  <a:solidFill>
                    <a:srgbClr val="66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2000" dirty="0">
                  <a:solidFill>
                    <a:srgbClr val="66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66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lập</a:t>
              </a:r>
              <a:r>
                <a:rPr lang="en-US" sz="2000" dirty="0">
                  <a:solidFill>
                    <a:srgbClr val="66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Lê </a:t>
              </a:r>
              <a:r>
                <a:rPr lang="en-US" sz="2000" dirty="0" err="1">
                  <a:solidFill>
                    <a:srgbClr val="66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</a:t>
              </a:r>
              <a:endParaRPr lang="en-US" sz="2000" dirty="0">
                <a:solidFill>
                  <a:srgbClr val="66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000" dirty="0" err="1">
                  <a:solidFill>
                    <a:srgbClr val="66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Kinh</a:t>
              </a:r>
              <a:r>
                <a:rPr lang="en-US" sz="2000" dirty="0">
                  <a:solidFill>
                    <a:srgbClr val="66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66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đô</a:t>
              </a:r>
              <a:r>
                <a:rPr lang="en-US" sz="2000" dirty="0">
                  <a:solidFill>
                    <a:srgbClr val="66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000" dirty="0" err="1">
                  <a:solidFill>
                    <a:srgbClr val="66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</a:t>
              </a:r>
              <a:r>
                <a:rPr lang="en-US" sz="2000" dirty="0">
                  <a:solidFill>
                    <a:srgbClr val="66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66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</a:t>
              </a:r>
              <a:endParaRPr lang="en-US" sz="2000" dirty="0">
                <a:solidFill>
                  <a:srgbClr val="66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63BC16BF-13FF-4CB7-B7A7-37BBDA26459D}"/>
              </a:ext>
            </a:extLst>
          </p:cNvPr>
          <p:cNvGrpSpPr/>
          <p:nvPr/>
        </p:nvGrpSpPr>
        <p:grpSpPr>
          <a:xfrm>
            <a:off x="5159456" y="1267750"/>
            <a:ext cx="2835114" cy="1165120"/>
            <a:chOff x="-30734" y="328585"/>
            <a:chExt cx="2835114" cy="1165120"/>
          </a:xfrm>
        </p:grpSpPr>
        <p:sp>
          <p:nvSpPr>
            <p:cNvPr id="66" name="trần">
              <a:extLst>
                <a:ext uri="{FF2B5EF4-FFF2-40B4-BE49-F238E27FC236}">
                  <a16:creationId xmlns:a16="http://schemas.microsoft.com/office/drawing/2014/main" id="{B9D745E5-A876-4769-884D-105DF19432D6}"/>
                </a:ext>
              </a:extLst>
            </p:cNvPr>
            <p:cNvSpPr txBox="1"/>
            <p:nvPr/>
          </p:nvSpPr>
          <p:spPr>
            <a:xfrm>
              <a:off x="842443" y="328585"/>
              <a:ext cx="108876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4D7F49"/>
                  </a:solidFill>
                  <a:latin typeface="+mj-lt"/>
                  <a:cs typeface="Rajdhani SemiBold" panose="02000000000000000000" pitchFamily="2" charset="0"/>
                </a:rPr>
                <a:t>TRẦN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C2EC9718-46D5-4109-8AF3-EC78C771F3EA}"/>
                </a:ext>
              </a:extLst>
            </p:cNvPr>
            <p:cNvSpPr txBox="1"/>
            <p:nvPr/>
          </p:nvSpPr>
          <p:spPr>
            <a:xfrm>
              <a:off x="-30734" y="785819"/>
              <a:ext cx="2835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>
                  <a:solidFill>
                    <a:srgbClr val="66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2000" dirty="0">
                  <a:solidFill>
                    <a:srgbClr val="66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66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lập</a:t>
              </a:r>
              <a:r>
                <a:rPr lang="en-US" sz="2000" dirty="0">
                  <a:solidFill>
                    <a:srgbClr val="66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000" dirty="0" err="1">
                  <a:solidFill>
                    <a:srgbClr val="66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Trần</a:t>
              </a:r>
              <a:r>
                <a:rPr lang="en-US" sz="2000" dirty="0">
                  <a:solidFill>
                    <a:srgbClr val="66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66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Cảnh</a:t>
              </a:r>
              <a:endParaRPr lang="en-US" sz="2000" dirty="0">
                <a:solidFill>
                  <a:srgbClr val="66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000" dirty="0" err="1">
                  <a:solidFill>
                    <a:srgbClr val="66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Kinh</a:t>
              </a:r>
              <a:r>
                <a:rPr lang="en-US" sz="2000" dirty="0">
                  <a:solidFill>
                    <a:srgbClr val="66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66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đô</a:t>
              </a:r>
              <a:r>
                <a:rPr lang="en-US" sz="2000" dirty="0">
                  <a:solidFill>
                    <a:srgbClr val="66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000" dirty="0" err="1">
                  <a:solidFill>
                    <a:srgbClr val="66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Thăng</a:t>
              </a:r>
              <a:r>
                <a:rPr lang="en-US" sz="2000" dirty="0">
                  <a:solidFill>
                    <a:srgbClr val="66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Long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F3364F5E-F8AB-406C-9BD6-9FE76B4CB24F}"/>
              </a:ext>
            </a:extLst>
          </p:cNvPr>
          <p:cNvGrpSpPr/>
          <p:nvPr/>
        </p:nvGrpSpPr>
        <p:grpSpPr>
          <a:xfrm>
            <a:off x="749777" y="5473993"/>
            <a:ext cx="2835114" cy="1049800"/>
            <a:chOff x="-940799" y="197923"/>
            <a:chExt cx="2835114" cy="1049800"/>
          </a:xfrm>
        </p:grpSpPr>
        <p:sp>
          <p:nvSpPr>
            <p:cNvPr id="70" name="đinh">
              <a:extLst>
                <a:ext uri="{FF2B5EF4-FFF2-40B4-BE49-F238E27FC236}">
                  <a16:creationId xmlns:a16="http://schemas.microsoft.com/office/drawing/2014/main" id="{8355D990-999B-4F93-A6AD-A24331419515}"/>
                </a:ext>
              </a:extLst>
            </p:cNvPr>
            <p:cNvSpPr txBox="1"/>
            <p:nvPr/>
          </p:nvSpPr>
          <p:spPr>
            <a:xfrm>
              <a:off x="-259606" y="197923"/>
              <a:ext cx="13949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3784F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ĐINH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7D552744-1DDD-49EA-B4DC-79F0157001CD}"/>
                </a:ext>
              </a:extLst>
            </p:cNvPr>
            <p:cNvSpPr txBox="1"/>
            <p:nvPr/>
          </p:nvSpPr>
          <p:spPr>
            <a:xfrm>
              <a:off x="-940799" y="539837"/>
              <a:ext cx="2835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>
                  <a:solidFill>
                    <a:srgbClr val="66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2000" dirty="0">
                  <a:solidFill>
                    <a:srgbClr val="66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66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lập</a:t>
              </a:r>
              <a:r>
                <a:rPr lang="en-US" sz="2000" dirty="0">
                  <a:solidFill>
                    <a:srgbClr val="66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000" dirty="0" err="1">
                  <a:solidFill>
                    <a:srgbClr val="66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Đinh</a:t>
              </a:r>
              <a:r>
                <a:rPr lang="en-US" sz="2000" dirty="0">
                  <a:solidFill>
                    <a:srgbClr val="66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66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Bộ</a:t>
              </a:r>
              <a:r>
                <a:rPr lang="en-US" sz="2000" dirty="0">
                  <a:solidFill>
                    <a:srgbClr val="66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66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Lĩnh</a:t>
              </a:r>
              <a:endParaRPr lang="en-US" sz="2000" dirty="0">
                <a:solidFill>
                  <a:srgbClr val="66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000" dirty="0" err="1">
                  <a:solidFill>
                    <a:srgbClr val="66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Kinh</a:t>
              </a:r>
              <a:r>
                <a:rPr lang="en-US" sz="2000" dirty="0">
                  <a:solidFill>
                    <a:srgbClr val="66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66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đô</a:t>
              </a:r>
              <a:r>
                <a:rPr lang="en-US" sz="2000" dirty="0">
                  <a:solidFill>
                    <a:srgbClr val="66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000" dirty="0" err="1">
                  <a:solidFill>
                    <a:srgbClr val="66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</a:t>
              </a:r>
              <a:r>
                <a:rPr lang="en-US" sz="2000" dirty="0">
                  <a:solidFill>
                    <a:srgbClr val="66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66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</a:t>
              </a:r>
              <a:endParaRPr lang="en-US" sz="2000" dirty="0">
                <a:solidFill>
                  <a:srgbClr val="66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34499448-D4AE-4E34-825C-6199379DC3BE}"/>
              </a:ext>
            </a:extLst>
          </p:cNvPr>
          <p:cNvGrpSpPr/>
          <p:nvPr/>
        </p:nvGrpSpPr>
        <p:grpSpPr>
          <a:xfrm>
            <a:off x="3584891" y="5432717"/>
            <a:ext cx="2835114" cy="1165120"/>
            <a:chOff x="-30734" y="328585"/>
            <a:chExt cx="2835114" cy="1165120"/>
          </a:xfrm>
        </p:grpSpPr>
        <p:sp>
          <p:nvSpPr>
            <p:cNvPr id="73" name="lý">
              <a:extLst>
                <a:ext uri="{FF2B5EF4-FFF2-40B4-BE49-F238E27FC236}">
                  <a16:creationId xmlns:a16="http://schemas.microsoft.com/office/drawing/2014/main" id="{E1D0D127-6C34-412D-96BF-ED5CA31746D5}"/>
                </a:ext>
              </a:extLst>
            </p:cNvPr>
            <p:cNvSpPr txBox="1"/>
            <p:nvPr/>
          </p:nvSpPr>
          <p:spPr>
            <a:xfrm>
              <a:off x="1097320" y="328585"/>
              <a:ext cx="5790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7F3F"/>
                  </a:solidFill>
                  <a:latin typeface="+mj-lt"/>
                  <a:cs typeface="Rajdhani SemiBold" panose="02000000000000000000" pitchFamily="2" charset="0"/>
                </a:rPr>
                <a:t>LÝ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997C562A-7B8E-45E0-9324-FBF37F7DB475}"/>
                </a:ext>
              </a:extLst>
            </p:cNvPr>
            <p:cNvSpPr txBox="1"/>
            <p:nvPr/>
          </p:nvSpPr>
          <p:spPr>
            <a:xfrm>
              <a:off x="-30734" y="785819"/>
              <a:ext cx="2835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>
                  <a:solidFill>
                    <a:srgbClr val="66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2000" dirty="0">
                  <a:solidFill>
                    <a:srgbClr val="66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66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lập</a:t>
              </a:r>
              <a:r>
                <a:rPr lang="en-US" sz="2000" dirty="0">
                  <a:solidFill>
                    <a:srgbClr val="66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000" dirty="0" err="1">
                  <a:solidFill>
                    <a:srgbClr val="66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Lý</a:t>
              </a:r>
              <a:r>
                <a:rPr lang="en-US" sz="2000" dirty="0">
                  <a:solidFill>
                    <a:srgbClr val="66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66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2000" dirty="0">
                  <a:solidFill>
                    <a:srgbClr val="66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66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Uẩn</a:t>
              </a:r>
              <a:endParaRPr lang="en-US" sz="2000" dirty="0">
                <a:solidFill>
                  <a:srgbClr val="66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000" dirty="0" err="1">
                  <a:solidFill>
                    <a:srgbClr val="66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Kinh</a:t>
              </a:r>
              <a:r>
                <a:rPr lang="en-US" sz="2000" dirty="0">
                  <a:solidFill>
                    <a:srgbClr val="66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66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đô</a:t>
              </a:r>
              <a:r>
                <a:rPr lang="en-US" sz="2000" dirty="0">
                  <a:solidFill>
                    <a:srgbClr val="66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000" dirty="0" err="1">
                  <a:solidFill>
                    <a:srgbClr val="66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Thăng</a:t>
              </a:r>
              <a:r>
                <a:rPr lang="en-US" sz="2000" dirty="0">
                  <a:solidFill>
                    <a:srgbClr val="66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Long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53D4E5E-1DA9-4075-AC03-813D1145E3D8}"/>
              </a:ext>
            </a:extLst>
          </p:cNvPr>
          <p:cNvGrpSpPr/>
          <p:nvPr/>
        </p:nvGrpSpPr>
        <p:grpSpPr>
          <a:xfrm>
            <a:off x="8803135" y="2508145"/>
            <a:ext cx="2110668" cy="1532749"/>
            <a:chOff x="7577140" y="1899707"/>
            <a:chExt cx="2378692" cy="1659448"/>
          </a:xfrm>
          <a:solidFill>
            <a:schemeClr val="accent2">
              <a:lumMod val="40000"/>
              <a:lumOff val="60000"/>
            </a:schemeClr>
          </a:solidFill>
          <a:effectLst>
            <a:outerShdw blurRad="1651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6A2B90A-BD1A-0B7F-0FFF-F5F13BE5E396}"/>
                </a:ext>
              </a:extLst>
            </p:cNvPr>
            <p:cNvSpPr/>
            <p:nvPr/>
          </p:nvSpPr>
          <p:spPr>
            <a:xfrm flipH="1">
              <a:off x="7577140" y="1899707"/>
              <a:ext cx="2288662" cy="1109661"/>
            </a:xfrm>
            <a:custGeom>
              <a:avLst/>
              <a:gdLst>
                <a:gd name="connsiteX0" fmla="*/ 1144331 w 2288662"/>
                <a:gd name="connsiteY0" fmla="*/ 0 h 1109661"/>
                <a:gd name="connsiteX1" fmla="*/ 2288662 w 2288662"/>
                <a:gd name="connsiteY1" fmla="*/ 0 h 1109661"/>
                <a:gd name="connsiteX2" fmla="*/ 2284588 w 2288662"/>
                <a:gd name="connsiteY2" fmla="*/ 80676 h 1109661"/>
                <a:gd name="connsiteX3" fmla="*/ 2152169 w 2288662"/>
                <a:gd name="connsiteY3" fmla="*/ 509821 h 1109661"/>
                <a:gd name="connsiteX4" fmla="*/ 2124825 w 2288662"/>
                <a:gd name="connsiteY4" fmla="*/ 554831 h 1109661"/>
                <a:gd name="connsiteX5" fmla="*/ 2094757 w 2288662"/>
                <a:gd name="connsiteY5" fmla="*/ 604323 h 1109661"/>
                <a:gd name="connsiteX6" fmla="*/ 1144331 w 2288662"/>
                <a:gd name="connsiteY6" fmla="*/ 1109661 h 1109661"/>
                <a:gd name="connsiteX7" fmla="*/ 0 w 2288662"/>
                <a:gd name="connsiteY7" fmla="*/ 1109661 h 1109661"/>
                <a:gd name="connsiteX8" fmla="*/ 4074 w 2288662"/>
                <a:gd name="connsiteY8" fmla="*/ 1028985 h 1109661"/>
                <a:gd name="connsiteX9" fmla="*/ 136493 w 2288662"/>
                <a:gd name="connsiteY9" fmla="*/ 599840 h 1109661"/>
                <a:gd name="connsiteX10" fmla="*/ 163837 w 2288662"/>
                <a:gd name="connsiteY10" fmla="*/ 554831 h 1109661"/>
                <a:gd name="connsiteX11" fmla="*/ 193905 w 2288662"/>
                <a:gd name="connsiteY11" fmla="*/ 505338 h 1109661"/>
                <a:gd name="connsiteX12" fmla="*/ 1144331 w 2288662"/>
                <a:gd name="connsiteY12" fmla="*/ 0 h 110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88662" h="1109661">
                  <a:moveTo>
                    <a:pt x="1144331" y="0"/>
                  </a:moveTo>
                  <a:lnTo>
                    <a:pt x="2288662" y="0"/>
                  </a:lnTo>
                  <a:lnTo>
                    <a:pt x="2284588" y="80676"/>
                  </a:lnTo>
                  <a:cubicBezTo>
                    <a:pt x="2268937" y="234800"/>
                    <a:pt x="2222748" y="379897"/>
                    <a:pt x="2152169" y="509821"/>
                  </a:cubicBezTo>
                  <a:lnTo>
                    <a:pt x="2124825" y="554831"/>
                  </a:lnTo>
                  <a:lnTo>
                    <a:pt x="2094757" y="604323"/>
                  </a:lnTo>
                  <a:cubicBezTo>
                    <a:pt x="1888782" y="909208"/>
                    <a:pt x="1539966" y="1109661"/>
                    <a:pt x="1144331" y="1109661"/>
                  </a:cubicBezTo>
                  <a:lnTo>
                    <a:pt x="0" y="1109661"/>
                  </a:lnTo>
                  <a:lnTo>
                    <a:pt x="4074" y="1028985"/>
                  </a:lnTo>
                  <a:cubicBezTo>
                    <a:pt x="19726" y="874861"/>
                    <a:pt x="65914" y="729764"/>
                    <a:pt x="136493" y="599840"/>
                  </a:cubicBezTo>
                  <a:lnTo>
                    <a:pt x="163837" y="554831"/>
                  </a:lnTo>
                  <a:lnTo>
                    <a:pt x="193905" y="505338"/>
                  </a:lnTo>
                  <a:cubicBezTo>
                    <a:pt x="399881" y="200453"/>
                    <a:pt x="748697" y="0"/>
                    <a:pt x="1144331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Parallelogram 30">
              <a:extLst>
                <a:ext uri="{FF2B5EF4-FFF2-40B4-BE49-F238E27FC236}">
                  <a16:creationId xmlns:a16="http://schemas.microsoft.com/office/drawing/2014/main" id="{50EDC0CC-8DDC-D906-D293-21C352F28356}"/>
                </a:ext>
              </a:extLst>
            </p:cNvPr>
            <p:cNvSpPr/>
            <p:nvPr/>
          </p:nvSpPr>
          <p:spPr>
            <a:xfrm flipH="1">
              <a:off x="8672654" y="3009368"/>
              <a:ext cx="1281112" cy="340786"/>
            </a:xfrm>
            <a:prstGeom prst="parallelogram">
              <a:avLst/>
            </a:prstGeom>
            <a:grpFill/>
            <a:ln>
              <a:noFill/>
            </a:ln>
            <a:effectLst>
              <a:innerShdw blurRad="139700" dist="50800" dir="168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C119F4AB-8C15-EA0F-961F-E04FFDD4CE1E}"/>
                </a:ext>
              </a:extLst>
            </p:cNvPr>
            <p:cNvSpPr/>
            <p:nvPr/>
          </p:nvSpPr>
          <p:spPr>
            <a:xfrm flipH="1">
              <a:off x="8748855" y="3320395"/>
              <a:ext cx="1206977" cy="238760"/>
            </a:xfrm>
            <a:prstGeom prst="roundRect">
              <a:avLst>
                <a:gd name="adj" fmla="val 9575"/>
              </a:avLst>
            </a:prstGeom>
            <a:grpFill/>
            <a:ln>
              <a:noFill/>
            </a:ln>
            <a:effectLst>
              <a:innerShdw blurRad="63500" dist="50800" dir="5400000">
                <a:prstClr val="black">
                  <a:alpha val="1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ED91507-32D9-88A3-8AA2-82DD8DF1CD0E}"/>
              </a:ext>
            </a:extLst>
          </p:cNvPr>
          <p:cNvGrpSpPr/>
          <p:nvPr/>
        </p:nvGrpSpPr>
        <p:grpSpPr>
          <a:xfrm>
            <a:off x="7346980" y="3820363"/>
            <a:ext cx="2110668" cy="1532749"/>
            <a:chOff x="5810216" y="3320395"/>
            <a:chExt cx="2378692" cy="1659448"/>
          </a:xfrm>
          <a:solidFill>
            <a:srgbClr val="0070C0"/>
          </a:solidFill>
          <a:effectLst>
            <a:outerShdw blurRad="1651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289DF98-9153-FE9C-B0DB-895A2E4E4731}"/>
                </a:ext>
              </a:extLst>
            </p:cNvPr>
            <p:cNvSpPr/>
            <p:nvPr/>
          </p:nvSpPr>
          <p:spPr>
            <a:xfrm flipH="1" flipV="1">
              <a:off x="5810216" y="3870182"/>
              <a:ext cx="2288662" cy="1109661"/>
            </a:xfrm>
            <a:custGeom>
              <a:avLst/>
              <a:gdLst>
                <a:gd name="connsiteX0" fmla="*/ 1144331 w 2288662"/>
                <a:gd name="connsiteY0" fmla="*/ 0 h 1109661"/>
                <a:gd name="connsiteX1" fmla="*/ 2288662 w 2288662"/>
                <a:gd name="connsiteY1" fmla="*/ 0 h 1109661"/>
                <a:gd name="connsiteX2" fmla="*/ 2284588 w 2288662"/>
                <a:gd name="connsiteY2" fmla="*/ 80676 h 1109661"/>
                <a:gd name="connsiteX3" fmla="*/ 2152169 w 2288662"/>
                <a:gd name="connsiteY3" fmla="*/ 509821 h 1109661"/>
                <a:gd name="connsiteX4" fmla="*/ 2124825 w 2288662"/>
                <a:gd name="connsiteY4" fmla="*/ 554831 h 1109661"/>
                <a:gd name="connsiteX5" fmla="*/ 2094757 w 2288662"/>
                <a:gd name="connsiteY5" fmla="*/ 604323 h 1109661"/>
                <a:gd name="connsiteX6" fmla="*/ 1144331 w 2288662"/>
                <a:gd name="connsiteY6" fmla="*/ 1109661 h 1109661"/>
                <a:gd name="connsiteX7" fmla="*/ 0 w 2288662"/>
                <a:gd name="connsiteY7" fmla="*/ 1109661 h 1109661"/>
                <a:gd name="connsiteX8" fmla="*/ 4074 w 2288662"/>
                <a:gd name="connsiteY8" fmla="*/ 1028985 h 1109661"/>
                <a:gd name="connsiteX9" fmla="*/ 136493 w 2288662"/>
                <a:gd name="connsiteY9" fmla="*/ 599840 h 1109661"/>
                <a:gd name="connsiteX10" fmla="*/ 163837 w 2288662"/>
                <a:gd name="connsiteY10" fmla="*/ 554831 h 1109661"/>
                <a:gd name="connsiteX11" fmla="*/ 193905 w 2288662"/>
                <a:gd name="connsiteY11" fmla="*/ 505338 h 1109661"/>
                <a:gd name="connsiteX12" fmla="*/ 1144331 w 2288662"/>
                <a:gd name="connsiteY12" fmla="*/ 0 h 110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88662" h="1109661">
                  <a:moveTo>
                    <a:pt x="1144331" y="0"/>
                  </a:moveTo>
                  <a:lnTo>
                    <a:pt x="2288662" y="0"/>
                  </a:lnTo>
                  <a:lnTo>
                    <a:pt x="2284588" y="80676"/>
                  </a:lnTo>
                  <a:cubicBezTo>
                    <a:pt x="2268937" y="234800"/>
                    <a:pt x="2222748" y="379897"/>
                    <a:pt x="2152169" y="509821"/>
                  </a:cubicBezTo>
                  <a:lnTo>
                    <a:pt x="2124825" y="554831"/>
                  </a:lnTo>
                  <a:lnTo>
                    <a:pt x="2094757" y="604323"/>
                  </a:lnTo>
                  <a:cubicBezTo>
                    <a:pt x="1888782" y="909208"/>
                    <a:pt x="1539966" y="1109661"/>
                    <a:pt x="1144331" y="1109661"/>
                  </a:cubicBezTo>
                  <a:lnTo>
                    <a:pt x="0" y="1109661"/>
                  </a:lnTo>
                  <a:lnTo>
                    <a:pt x="4074" y="1028985"/>
                  </a:lnTo>
                  <a:cubicBezTo>
                    <a:pt x="19726" y="874861"/>
                    <a:pt x="65914" y="729764"/>
                    <a:pt x="136493" y="599840"/>
                  </a:cubicBezTo>
                  <a:lnTo>
                    <a:pt x="163837" y="554831"/>
                  </a:lnTo>
                  <a:lnTo>
                    <a:pt x="193905" y="505338"/>
                  </a:lnTo>
                  <a:cubicBezTo>
                    <a:pt x="399881" y="200453"/>
                    <a:pt x="748697" y="0"/>
                    <a:pt x="1144331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2" name="Parallelogram 41">
              <a:extLst>
                <a:ext uri="{FF2B5EF4-FFF2-40B4-BE49-F238E27FC236}">
                  <a16:creationId xmlns:a16="http://schemas.microsoft.com/office/drawing/2014/main" id="{2B543824-5BD2-8F2C-DCFC-46C1F267BCAC}"/>
                </a:ext>
              </a:extLst>
            </p:cNvPr>
            <p:cNvSpPr/>
            <p:nvPr/>
          </p:nvSpPr>
          <p:spPr>
            <a:xfrm flipH="1" flipV="1">
              <a:off x="6905730" y="3529396"/>
              <a:ext cx="1281112" cy="340786"/>
            </a:xfrm>
            <a:prstGeom prst="parallelogram">
              <a:avLst/>
            </a:prstGeom>
            <a:grpFill/>
            <a:ln>
              <a:noFill/>
            </a:ln>
            <a:effectLst>
              <a:innerShdw blurRad="139700" dist="50800" dir="168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A2EE67E2-537D-FBD3-8BEC-9644D6AC0415}"/>
                </a:ext>
              </a:extLst>
            </p:cNvPr>
            <p:cNvSpPr/>
            <p:nvPr/>
          </p:nvSpPr>
          <p:spPr>
            <a:xfrm flipH="1" flipV="1">
              <a:off x="6981931" y="3320395"/>
              <a:ext cx="1206977" cy="238760"/>
            </a:xfrm>
            <a:prstGeom prst="roundRect">
              <a:avLst>
                <a:gd name="adj" fmla="val 9575"/>
              </a:avLst>
            </a:prstGeom>
            <a:grpFill/>
            <a:ln>
              <a:noFill/>
            </a:ln>
            <a:effectLst>
              <a:innerShdw blurRad="63500" dist="50800" dir="5400000">
                <a:prstClr val="black">
                  <a:alpha val="1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7596424-AFF0-EF8C-822E-AA4C6473E878}"/>
              </a:ext>
            </a:extLst>
          </p:cNvPr>
          <p:cNvGrpSpPr/>
          <p:nvPr/>
        </p:nvGrpSpPr>
        <p:grpSpPr>
          <a:xfrm>
            <a:off x="6891783" y="5432717"/>
            <a:ext cx="2835114" cy="1165120"/>
            <a:chOff x="-30734" y="328585"/>
            <a:chExt cx="2835114" cy="1165120"/>
          </a:xfrm>
        </p:grpSpPr>
        <p:sp>
          <p:nvSpPr>
            <p:cNvPr id="45" name="hồ">
              <a:extLst>
                <a:ext uri="{FF2B5EF4-FFF2-40B4-BE49-F238E27FC236}">
                  <a16:creationId xmlns:a16="http://schemas.microsoft.com/office/drawing/2014/main" id="{B57B51A0-529F-7FCC-4092-15437856DF25}"/>
                </a:ext>
              </a:extLst>
            </p:cNvPr>
            <p:cNvSpPr txBox="1"/>
            <p:nvPr/>
          </p:nvSpPr>
          <p:spPr>
            <a:xfrm>
              <a:off x="1053238" y="328585"/>
              <a:ext cx="66717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+mj-lt"/>
                  <a:cs typeface="Rajdhani SemiBold" panose="02000000000000000000" pitchFamily="2" charset="0"/>
                </a:rPr>
                <a:t>HỒ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E52F6BE4-41CD-AC7F-3086-B8F4391CB9AF}"/>
                </a:ext>
              </a:extLst>
            </p:cNvPr>
            <p:cNvSpPr txBox="1"/>
            <p:nvPr/>
          </p:nvSpPr>
          <p:spPr>
            <a:xfrm>
              <a:off x="-30734" y="785819"/>
              <a:ext cx="2835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>
                  <a:solidFill>
                    <a:srgbClr val="66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2000" dirty="0">
                  <a:solidFill>
                    <a:srgbClr val="66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66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lập</a:t>
              </a:r>
              <a:r>
                <a:rPr lang="en-US" sz="2000" dirty="0">
                  <a:solidFill>
                    <a:srgbClr val="66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000" dirty="0" err="1">
                  <a:solidFill>
                    <a:srgbClr val="66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Hồ</a:t>
              </a:r>
              <a:r>
                <a:rPr lang="en-US" sz="2000" dirty="0">
                  <a:solidFill>
                    <a:srgbClr val="66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66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Quý</a:t>
              </a:r>
              <a:r>
                <a:rPr lang="en-US" sz="2000" dirty="0">
                  <a:solidFill>
                    <a:srgbClr val="66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Ly</a:t>
              </a:r>
            </a:p>
            <a:p>
              <a:pPr algn="ctr"/>
              <a:r>
                <a:rPr lang="en-US" sz="2000" dirty="0" err="1">
                  <a:solidFill>
                    <a:srgbClr val="66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Kinh</a:t>
              </a:r>
              <a:r>
                <a:rPr lang="en-US" sz="2000" dirty="0">
                  <a:solidFill>
                    <a:srgbClr val="66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66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đô</a:t>
              </a:r>
              <a:r>
                <a:rPr lang="en-US" sz="2000" dirty="0">
                  <a:solidFill>
                    <a:srgbClr val="66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Thanh </a:t>
              </a:r>
              <a:r>
                <a:rPr lang="en-US" sz="2000" dirty="0" err="1">
                  <a:solidFill>
                    <a:srgbClr val="66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Hóa</a:t>
              </a:r>
              <a:endParaRPr lang="en-US" sz="2000" dirty="0">
                <a:solidFill>
                  <a:srgbClr val="66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7" name="1400">
            <a:extLst>
              <a:ext uri="{FF2B5EF4-FFF2-40B4-BE49-F238E27FC236}">
                <a16:creationId xmlns:a16="http://schemas.microsoft.com/office/drawing/2014/main" id="{990C1CEF-CCA5-C710-4B59-201A7E4B51D0}"/>
              </a:ext>
            </a:extLst>
          </p:cNvPr>
          <p:cNvSpPr txBox="1"/>
          <p:nvPr/>
        </p:nvSpPr>
        <p:spPr>
          <a:xfrm>
            <a:off x="7473213" y="4609810"/>
            <a:ext cx="16722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1400 - 1407</a:t>
            </a:r>
            <a:endParaRPr lang="en-US" sz="2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AEC689A-04D9-0C62-AFF6-CAE9730E8370}"/>
              </a:ext>
            </a:extLst>
          </p:cNvPr>
          <p:cNvGrpSpPr/>
          <p:nvPr/>
        </p:nvGrpSpPr>
        <p:grpSpPr>
          <a:xfrm>
            <a:off x="8386670" y="1323285"/>
            <a:ext cx="2835114" cy="1165120"/>
            <a:chOff x="-30734" y="328585"/>
            <a:chExt cx="2835114" cy="1165120"/>
          </a:xfrm>
        </p:grpSpPr>
        <p:sp>
          <p:nvSpPr>
            <p:cNvPr id="51" name="lê sơ">
              <a:extLst>
                <a:ext uri="{FF2B5EF4-FFF2-40B4-BE49-F238E27FC236}">
                  <a16:creationId xmlns:a16="http://schemas.microsoft.com/office/drawing/2014/main" id="{B27E4573-ADFC-ED22-F476-7DB91647370A}"/>
                </a:ext>
              </a:extLst>
            </p:cNvPr>
            <p:cNvSpPr txBox="1"/>
            <p:nvPr/>
          </p:nvSpPr>
          <p:spPr>
            <a:xfrm>
              <a:off x="771110" y="328585"/>
              <a:ext cx="123142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7F3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LÊ SƠ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2938B672-DFB2-F193-19B2-6E76B01D2848}"/>
                </a:ext>
              </a:extLst>
            </p:cNvPr>
            <p:cNvSpPr txBox="1"/>
            <p:nvPr/>
          </p:nvSpPr>
          <p:spPr>
            <a:xfrm>
              <a:off x="-30734" y="785819"/>
              <a:ext cx="2835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>
                  <a:solidFill>
                    <a:srgbClr val="66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2000" dirty="0">
                  <a:solidFill>
                    <a:srgbClr val="66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66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lập</a:t>
              </a:r>
              <a:r>
                <a:rPr lang="en-US" sz="2000" dirty="0">
                  <a:solidFill>
                    <a:srgbClr val="66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Lê </a:t>
              </a:r>
              <a:r>
                <a:rPr lang="en-US" sz="2000" dirty="0" err="1">
                  <a:solidFill>
                    <a:srgbClr val="66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Lợi</a:t>
              </a:r>
              <a:endParaRPr lang="en-US" sz="2000" dirty="0">
                <a:solidFill>
                  <a:srgbClr val="66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000" dirty="0" err="1">
                  <a:solidFill>
                    <a:srgbClr val="66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Kinh</a:t>
              </a:r>
              <a:r>
                <a:rPr lang="en-US" sz="2000" dirty="0">
                  <a:solidFill>
                    <a:srgbClr val="66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66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đô</a:t>
              </a:r>
              <a:r>
                <a:rPr lang="en-US" sz="2000" dirty="0">
                  <a:solidFill>
                    <a:srgbClr val="66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000" dirty="0" err="1">
                  <a:solidFill>
                    <a:srgbClr val="66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Thăng</a:t>
              </a:r>
              <a:r>
                <a:rPr lang="en-US" sz="2000" dirty="0">
                  <a:solidFill>
                    <a:srgbClr val="6666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Long</a:t>
              </a:r>
            </a:p>
          </p:txBody>
        </p:sp>
      </p:grpSp>
      <p:sp>
        <p:nvSpPr>
          <p:cNvPr id="58" name="1428">
            <a:extLst>
              <a:ext uri="{FF2B5EF4-FFF2-40B4-BE49-F238E27FC236}">
                <a16:creationId xmlns:a16="http://schemas.microsoft.com/office/drawing/2014/main" id="{D8781ED8-2AA5-DC7E-C572-A7BC635B5C8D}"/>
              </a:ext>
            </a:extLst>
          </p:cNvPr>
          <p:cNvSpPr txBox="1"/>
          <p:nvPr/>
        </p:nvSpPr>
        <p:spPr>
          <a:xfrm>
            <a:off x="8992518" y="2708840"/>
            <a:ext cx="16610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1428 - 1527</a:t>
            </a:r>
            <a:endParaRPr lang="en-US" sz="2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E10A237-8F20-DB83-5723-BC63CA7A70CA}"/>
              </a:ext>
            </a:extLst>
          </p:cNvPr>
          <p:cNvSpPr txBox="1"/>
          <p:nvPr/>
        </p:nvSpPr>
        <p:spPr>
          <a:xfrm>
            <a:off x="840443" y="268882"/>
            <a:ext cx="110505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TÊN CÁC TRIỀU ĐẠI VÀO CÁC MỐC THỜI GIAN SAO CHO PHÙ HỢP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860B1813-0FDF-FF6C-660A-AD7543790218}"/>
              </a:ext>
            </a:extLst>
          </p:cNvPr>
          <p:cNvSpPr/>
          <p:nvPr/>
        </p:nvSpPr>
        <p:spPr>
          <a:xfrm>
            <a:off x="0" y="723506"/>
            <a:ext cx="12088666" cy="6134494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4081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8640AF6B-C2DE-C8AC-47B2-5AC1CC5F1B69}"/>
              </a:ext>
            </a:extLst>
          </p:cNvPr>
          <p:cNvSpPr/>
          <p:nvPr/>
        </p:nvSpPr>
        <p:spPr>
          <a:xfrm>
            <a:off x="7637243" y="1532881"/>
            <a:ext cx="4317214" cy="2878112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–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7BF4C351-C34D-CCC1-8805-E00E6374E08F}"/>
              </a:ext>
            </a:extLst>
          </p:cNvPr>
          <p:cNvSpPr/>
          <p:nvPr/>
        </p:nvSpPr>
        <p:spPr>
          <a:xfrm>
            <a:off x="2771461" y="1968887"/>
            <a:ext cx="4812295" cy="2935600"/>
          </a:xfrm>
          <a:custGeom>
            <a:avLst/>
            <a:gdLst>
              <a:gd name="connsiteX0" fmla="*/ 536664 w 2530000"/>
              <a:gd name="connsiteY0" fmla="*/ 0 h 3195385"/>
              <a:gd name="connsiteX1" fmla="*/ 2530000 w 2530000"/>
              <a:gd name="connsiteY1" fmla="*/ 0 h 3195385"/>
              <a:gd name="connsiteX2" fmla="*/ 2530000 w 2530000"/>
              <a:gd name="connsiteY2" fmla="*/ 2703249 h 3195385"/>
              <a:gd name="connsiteX3" fmla="*/ 1993337 w 2530000"/>
              <a:gd name="connsiteY3" fmla="*/ 3195385 h 3195385"/>
              <a:gd name="connsiteX4" fmla="*/ 0 w 2530000"/>
              <a:gd name="connsiteY4" fmla="*/ 3195385 h 3195385"/>
              <a:gd name="connsiteX5" fmla="*/ 0 w 2530000"/>
              <a:gd name="connsiteY5" fmla="*/ 558929 h 3195385"/>
              <a:gd name="connsiteX6" fmla="*/ 0 w 2530000"/>
              <a:gd name="connsiteY6" fmla="*/ 542134 h 3195385"/>
              <a:gd name="connsiteX7" fmla="*/ 21743 w 2530000"/>
              <a:gd name="connsiteY7" fmla="*/ 553936 h 3195385"/>
              <a:gd name="connsiteX8" fmla="*/ 125389 w 2530000"/>
              <a:gd name="connsiteY8" fmla="*/ 574861 h 3195385"/>
              <a:gd name="connsiteX9" fmla="*/ 2217720 w 2530000"/>
              <a:gd name="connsiteY9" fmla="*/ 574862 h 3195385"/>
              <a:gd name="connsiteX10" fmla="*/ 2217720 w 2530000"/>
              <a:gd name="connsiteY10" fmla="*/ 574862 h 3195385"/>
              <a:gd name="connsiteX11" fmla="*/ 125390 w 2530000"/>
              <a:gd name="connsiteY11" fmla="*/ 574861 h 3195385"/>
              <a:gd name="connsiteX12" fmla="*/ 21744 w 2530000"/>
              <a:gd name="connsiteY12" fmla="*/ 553936 h 3195385"/>
              <a:gd name="connsiteX13" fmla="*/ 1 w 2530000"/>
              <a:gd name="connsiteY13" fmla="*/ 542134 h 3195385"/>
              <a:gd name="connsiteX14" fmla="*/ 1 w 2530000"/>
              <a:gd name="connsiteY14" fmla="*/ 492136 h 3195385"/>
              <a:gd name="connsiteX15" fmla="*/ 157186 w 2530000"/>
              <a:gd name="connsiteY15" fmla="*/ 144143 h 3195385"/>
              <a:gd name="connsiteX16" fmla="*/ 222254 w 2530000"/>
              <a:gd name="connsiteY16" fmla="*/ 94912 h 3195385"/>
              <a:gd name="connsiteX17" fmla="*/ 236611 w 2530000"/>
              <a:gd name="connsiteY17" fmla="*/ 84049 h 3195385"/>
              <a:gd name="connsiteX18" fmla="*/ 303999 w 2530000"/>
              <a:gd name="connsiteY18" fmla="*/ 48530 h 3195385"/>
              <a:gd name="connsiteX19" fmla="*/ 321203 w 2530000"/>
              <a:gd name="connsiteY19" fmla="*/ 42314 h 3195385"/>
              <a:gd name="connsiteX20" fmla="*/ 321202 w 2530000"/>
              <a:gd name="connsiteY20" fmla="*/ 42314 h 3195385"/>
              <a:gd name="connsiteX21" fmla="*/ 377077 w 2530000"/>
              <a:gd name="connsiteY21" fmla="*/ 22126 h 3195385"/>
              <a:gd name="connsiteX22" fmla="*/ 536664 w 2530000"/>
              <a:gd name="connsiteY22" fmla="*/ 0 h 3195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530000" h="3195385">
                <a:moveTo>
                  <a:pt x="536664" y="0"/>
                </a:moveTo>
                <a:lnTo>
                  <a:pt x="2530000" y="0"/>
                </a:lnTo>
                <a:lnTo>
                  <a:pt x="2530000" y="2703249"/>
                </a:lnTo>
                <a:cubicBezTo>
                  <a:pt x="2530000" y="2975048"/>
                  <a:pt x="2289728" y="3195385"/>
                  <a:pt x="1993337" y="3195385"/>
                </a:cubicBezTo>
                <a:lnTo>
                  <a:pt x="0" y="3195385"/>
                </a:lnTo>
                <a:lnTo>
                  <a:pt x="0" y="558929"/>
                </a:lnTo>
                <a:lnTo>
                  <a:pt x="0" y="542134"/>
                </a:lnTo>
                <a:lnTo>
                  <a:pt x="21743" y="553936"/>
                </a:lnTo>
                <a:cubicBezTo>
                  <a:pt x="53600" y="567410"/>
                  <a:pt x="88624" y="574861"/>
                  <a:pt x="125389" y="574861"/>
                </a:cubicBezTo>
                <a:lnTo>
                  <a:pt x="2217720" y="574862"/>
                </a:lnTo>
                <a:lnTo>
                  <a:pt x="2217720" y="574862"/>
                </a:lnTo>
                <a:lnTo>
                  <a:pt x="125390" y="574861"/>
                </a:lnTo>
                <a:cubicBezTo>
                  <a:pt x="88625" y="574861"/>
                  <a:pt x="53601" y="567410"/>
                  <a:pt x="21744" y="553936"/>
                </a:cubicBezTo>
                <a:lnTo>
                  <a:pt x="1" y="542134"/>
                </a:lnTo>
                <a:lnTo>
                  <a:pt x="1" y="492136"/>
                </a:lnTo>
                <a:cubicBezTo>
                  <a:pt x="1" y="356236"/>
                  <a:pt x="60069" y="233203"/>
                  <a:pt x="157186" y="144143"/>
                </a:cubicBezTo>
                <a:lnTo>
                  <a:pt x="222254" y="94912"/>
                </a:lnTo>
                <a:lnTo>
                  <a:pt x="236611" y="84049"/>
                </a:lnTo>
                <a:cubicBezTo>
                  <a:pt x="258024" y="70783"/>
                  <a:pt x="280537" y="58897"/>
                  <a:pt x="303999" y="48530"/>
                </a:cubicBezTo>
                <a:lnTo>
                  <a:pt x="321203" y="42314"/>
                </a:lnTo>
                <a:lnTo>
                  <a:pt x="321202" y="42314"/>
                </a:lnTo>
                <a:lnTo>
                  <a:pt x="377077" y="22126"/>
                </a:lnTo>
                <a:cubicBezTo>
                  <a:pt x="427491" y="7746"/>
                  <a:pt x="481091" y="0"/>
                  <a:pt x="536664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2794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  <a:lumOff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  <a:lumOff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  <a:lumOff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tx2">
                    <a:lumMod val="50000"/>
                    <a:lumOff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tx2">
                    <a:lumMod val="50000"/>
                    <a:lumOff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tx2">
                    <a:lumMod val="50000"/>
                    <a:lumOff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tx2">
                    <a:lumMod val="50000"/>
                    <a:lumOff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tx2">
                    <a:lumMod val="50000"/>
                    <a:lumOff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tx2">
                    <a:lumMod val="50000"/>
                    <a:lumOff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tx2">
                    <a:lumMod val="50000"/>
                    <a:lumOff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Nguyễn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tx2">
                    <a:lumMod val="50000"/>
                    <a:lumOff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Bỉnh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tx2">
                    <a:lumMod val="50000"/>
                    <a:lumOff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tx2">
                    <a:lumMod val="50000"/>
                    <a:lumOff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Khiêm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tx2">
                    <a:lumMod val="50000"/>
                    <a:lumOff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tx2">
                    <a:lumMod val="50000"/>
                    <a:lumOff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tx2">
                    <a:lumMod val="50000"/>
                    <a:lumOff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tx2">
                    <a:lumMod val="50000"/>
                    <a:lumOff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tx2">
                    <a:lumMod val="50000"/>
                    <a:lumOff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tx2">
                    <a:lumMod val="50000"/>
                    <a:lumOff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tx2">
                    <a:lumMod val="50000"/>
                    <a:lumOff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i="1" dirty="0" err="1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i="1" dirty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i="1" dirty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i="1" dirty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i="1" dirty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i="1" dirty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400" i="1" dirty="0" err="1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endParaRPr lang="en-US" sz="2400" i="1" dirty="0">
              <a:solidFill>
                <a:schemeClr val="tx2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i="1" dirty="0" err="1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i="1" dirty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2400" i="1" dirty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400" i="1" dirty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i="1" dirty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i="1" dirty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2400" i="1" dirty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cấy</a:t>
            </a:r>
            <a:endParaRPr lang="en-US" sz="2400" i="1" dirty="0">
              <a:solidFill>
                <a:schemeClr val="tx2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noProof="0" dirty="0" err="1">
                <a:ln>
                  <a:noFill/>
                </a:ln>
                <a:solidFill>
                  <a:schemeClr val="tx2">
                    <a:lumMod val="50000"/>
                    <a:lumOff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kumimoji="0" lang="en-US" sz="2400" b="0" i="1" u="none" strike="noStrike" kern="1200" cap="none" spc="0" normalizeH="0" noProof="0" dirty="0">
                <a:ln>
                  <a:noFill/>
                </a:ln>
                <a:solidFill>
                  <a:schemeClr val="tx2">
                    <a:lumMod val="50000"/>
                    <a:lumOff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noProof="0" dirty="0" err="1">
                <a:ln>
                  <a:noFill/>
                </a:ln>
                <a:solidFill>
                  <a:schemeClr val="tx2">
                    <a:lumMod val="50000"/>
                    <a:lumOff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kumimoji="0" lang="en-US" sz="2400" b="0" i="1" u="none" strike="noStrike" kern="1200" cap="none" spc="0" normalizeH="0" noProof="0" dirty="0">
                <a:ln>
                  <a:noFill/>
                </a:ln>
                <a:solidFill>
                  <a:schemeClr val="tx2">
                    <a:lumMod val="50000"/>
                    <a:lumOff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noProof="0" dirty="0" err="1">
                <a:ln>
                  <a:noFill/>
                </a:ln>
                <a:solidFill>
                  <a:schemeClr val="tx2">
                    <a:lumMod val="50000"/>
                    <a:lumOff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kumimoji="0" lang="en-US" sz="2400" b="0" i="1" u="none" strike="noStrike" kern="1200" cap="none" spc="0" normalizeH="0" noProof="0" dirty="0">
                <a:ln>
                  <a:noFill/>
                </a:ln>
                <a:solidFill>
                  <a:schemeClr val="tx2">
                    <a:lumMod val="50000"/>
                    <a:lumOff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noProof="0" dirty="0" err="1">
                <a:ln>
                  <a:noFill/>
                </a:ln>
                <a:solidFill>
                  <a:schemeClr val="tx2">
                    <a:lumMod val="50000"/>
                    <a:lumOff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kumimoji="0" lang="en-US" sz="2400" b="0" i="1" u="none" strike="noStrike" kern="1200" cap="none" spc="0" normalizeH="0" noProof="0" dirty="0">
                <a:ln>
                  <a:noFill/>
                </a:ln>
                <a:solidFill>
                  <a:schemeClr val="tx2">
                    <a:lumMod val="50000"/>
                    <a:lumOff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noProof="0" dirty="0" err="1">
                <a:ln>
                  <a:noFill/>
                </a:ln>
                <a:solidFill>
                  <a:schemeClr val="tx2">
                    <a:lumMod val="50000"/>
                    <a:lumOff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2400" b="0" i="1" u="none" strike="noStrike" kern="1200" cap="none" spc="0" normalizeH="0" noProof="0" dirty="0">
                <a:ln>
                  <a:noFill/>
                </a:ln>
                <a:solidFill>
                  <a:schemeClr val="tx2">
                    <a:lumMod val="50000"/>
                    <a:lumOff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noProof="0" dirty="0" err="1">
                <a:ln>
                  <a:noFill/>
                </a:ln>
                <a:solidFill>
                  <a:schemeClr val="tx2">
                    <a:lumMod val="50000"/>
                    <a:lumOff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kumimoji="0" lang="en-US" sz="2400" b="0" i="1" u="none" strike="noStrike" kern="1200" cap="none" spc="0" normalizeH="0" noProof="0" dirty="0">
              <a:ln>
                <a:noFill/>
              </a:ln>
              <a:solidFill>
                <a:schemeClr val="tx2">
                  <a:lumMod val="50000"/>
                  <a:lumOff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i="1" dirty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Tai </a:t>
            </a:r>
            <a:r>
              <a:rPr lang="en-US" sz="2400" i="1" dirty="0" err="1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400" i="1" dirty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400" i="1" dirty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i="1" dirty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i="1" dirty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endParaRPr kumimoji="0" lang="en-US" sz="2400" b="0" i="1" u="none" strike="noStrike" kern="1200" cap="none" spc="0" normalizeH="0" noProof="0" dirty="0">
              <a:ln>
                <a:noFill/>
              </a:ln>
              <a:solidFill>
                <a:schemeClr val="tx2">
                  <a:lumMod val="50000"/>
                  <a:lumOff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  <a:lumOff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5" descr="P1020156">
            <a:extLst>
              <a:ext uri="{FF2B5EF4-FFF2-40B4-BE49-F238E27FC236}">
                <a16:creationId xmlns:a16="http://schemas.microsoft.com/office/drawing/2014/main" id="{F979301D-849E-45CD-77F2-5DAA6AB43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2680" y="4553061"/>
            <a:ext cx="3093410" cy="2245218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id="{D365568B-56BC-38F4-7059-FEE384DC9A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62" y="4441590"/>
            <a:ext cx="3526785" cy="2356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96DC011E-43B7-243B-DB7A-E174EBCF0A53}"/>
              </a:ext>
            </a:extLst>
          </p:cNvPr>
          <p:cNvSpPr txBox="1">
            <a:spLocks/>
          </p:cNvSpPr>
          <p:nvPr/>
        </p:nvSpPr>
        <p:spPr>
          <a:xfrm>
            <a:off x="0" y="59721"/>
            <a:ext cx="12191999" cy="84735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7: BÀI 4.</a:t>
            </a:r>
            <a:b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XUNG ĐỘT NAM – BẮC TRIỀU VÀ TRỊNH – NGUYỄN</a:t>
            </a:r>
            <a:endParaRPr lang="en-US" sz="2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矩形 34">
            <a:extLst>
              <a:ext uri="{FF2B5EF4-FFF2-40B4-BE49-F238E27FC236}">
                <a16:creationId xmlns:a16="http://schemas.microsoft.com/office/drawing/2014/main" id="{59E6F640-E6A1-0574-5CEC-D0863681311D}"/>
              </a:ext>
            </a:extLst>
          </p:cNvPr>
          <p:cNvSpPr/>
          <p:nvPr/>
        </p:nvSpPr>
        <p:spPr>
          <a:xfrm>
            <a:off x="-447548" y="907074"/>
            <a:ext cx="100046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–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Nguyễn</a:t>
            </a:r>
          </a:p>
        </p:txBody>
      </p:sp>
      <p:sp>
        <p:nvSpPr>
          <p:cNvPr id="10" name="矩形 34">
            <a:extLst>
              <a:ext uri="{FF2B5EF4-FFF2-40B4-BE49-F238E27FC236}">
                <a16:creationId xmlns:a16="http://schemas.microsoft.com/office/drawing/2014/main" id="{BEC426B4-44BC-C94F-9BD9-0FE7E19A35B8}"/>
              </a:ext>
            </a:extLst>
          </p:cNvPr>
          <p:cNvSpPr/>
          <p:nvPr/>
        </p:nvSpPr>
        <p:spPr>
          <a:xfrm>
            <a:off x="19706" y="1430294"/>
            <a:ext cx="50728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–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3E78EB-5927-3026-B3A0-545547199A36}"/>
              </a:ext>
            </a:extLst>
          </p:cNvPr>
          <p:cNvSpPr txBox="1"/>
          <p:nvPr/>
        </p:nvSpPr>
        <p:spPr>
          <a:xfrm>
            <a:off x="700429" y="2016037"/>
            <a:ext cx="18556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277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>
            <a:extLst>
              <a:ext uri="{FF2B5EF4-FFF2-40B4-BE49-F238E27FC236}">
                <a16:creationId xmlns:a16="http://schemas.microsoft.com/office/drawing/2014/main" id="{EC5FC229-36BA-4369-8AEB-9CDF0A1D4D61}"/>
              </a:ext>
            </a:extLst>
          </p:cNvPr>
          <p:cNvGrpSpPr/>
          <p:nvPr/>
        </p:nvGrpSpPr>
        <p:grpSpPr>
          <a:xfrm>
            <a:off x="5239252" y="2668414"/>
            <a:ext cx="6579978" cy="1472217"/>
            <a:chOff x="4021142" y="2816555"/>
            <a:chExt cx="5791502" cy="663755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05CB2C76-CEE1-43C8-8449-62EC04464B60}"/>
                </a:ext>
              </a:extLst>
            </p:cNvPr>
            <p:cNvSpPr/>
            <p:nvPr/>
          </p:nvSpPr>
          <p:spPr>
            <a:xfrm>
              <a:off x="4021142" y="2816555"/>
              <a:ext cx="5791502" cy="663755"/>
            </a:xfrm>
            <a:prstGeom prst="rect">
              <a:avLst/>
            </a:prstGeom>
            <a:gradFill>
              <a:gsLst>
                <a:gs pos="0">
                  <a:srgbClr val="D28427"/>
                </a:gs>
                <a:gs pos="100000">
                  <a:srgbClr val="FFD978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9BF6B0E7-A122-4873-BB20-B295E836EDEB}"/>
                </a:ext>
              </a:extLst>
            </p:cNvPr>
            <p:cNvSpPr txBox="1"/>
            <p:nvPr/>
          </p:nvSpPr>
          <p:spPr>
            <a:xfrm>
              <a:off x="4156026" y="2835041"/>
              <a:ext cx="5656618" cy="6244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Làng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mạc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tàn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phá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;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xuất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nông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nghiệp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thủ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nghiệp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đình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trệ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;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trao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đổi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buôn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bán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giữa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vùng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gặp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khó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khăn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5409907-0F10-4E40-B860-7A5E8C81C9CB}"/>
              </a:ext>
            </a:extLst>
          </p:cNvPr>
          <p:cNvGrpSpPr/>
          <p:nvPr/>
        </p:nvGrpSpPr>
        <p:grpSpPr>
          <a:xfrm>
            <a:off x="5211698" y="4489038"/>
            <a:ext cx="6579978" cy="1472217"/>
            <a:chOff x="4021142" y="3577519"/>
            <a:chExt cx="5791502" cy="663755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373C1EB5-7234-4066-A9C9-9AF3C66116BD}"/>
                </a:ext>
              </a:extLst>
            </p:cNvPr>
            <p:cNvSpPr/>
            <p:nvPr/>
          </p:nvSpPr>
          <p:spPr>
            <a:xfrm>
              <a:off x="4021142" y="3577519"/>
              <a:ext cx="5791502" cy="663755"/>
            </a:xfrm>
            <a:prstGeom prst="rect">
              <a:avLst/>
            </a:prstGeom>
            <a:gradFill>
              <a:gsLst>
                <a:gs pos="0">
                  <a:srgbClr val="CBC925"/>
                </a:gs>
                <a:gs pos="100000">
                  <a:srgbClr val="C6FF78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109CD6F3-00FE-46A6-91F2-89D5F2E63933}"/>
                </a:ext>
              </a:extLst>
            </p:cNvPr>
            <p:cNvSpPr txBox="1"/>
            <p:nvPr/>
          </p:nvSpPr>
          <p:spPr>
            <a:xfrm>
              <a:off x="4169527" y="3692646"/>
              <a:ext cx="5643117" cy="430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Open Sans" panose="020B0606030504020204" pitchFamily="34" charset="0"/>
                </a:rPr>
                <a:t> 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Đời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khốn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vì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nạn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đói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lính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phu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đình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li </a:t>
              </a:r>
              <a:r>
                <a:rPr lang="en-US" sz="28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tán</a:t>
              </a:r>
              <a:r>
                <a:rPr lang="en-US" sz="28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C6D92BFA-2CB5-41A2-A2CC-511CCC1C536F}"/>
              </a:ext>
            </a:extLst>
          </p:cNvPr>
          <p:cNvGrpSpPr/>
          <p:nvPr/>
        </p:nvGrpSpPr>
        <p:grpSpPr>
          <a:xfrm>
            <a:off x="5201160" y="1016709"/>
            <a:ext cx="6579978" cy="1224945"/>
            <a:chOff x="4021142" y="2061287"/>
            <a:chExt cx="5791502" cy="552269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B1C90545-5F40-4A32-91A1-FA9AF207319E}"/>
                </a:ext>
              </a:extLst>
            </p:cNvPr>
            <p:cNvSpPr/>
            <p:nvPr/>
          </p:nvSpPr>
          <p:spPr>
            <a:xfrm>
              <a:off x="4021142" y="2061287"/>
              <a:ext cx="5791502" cy="552269"/>
            </a:xfrm>
            <a:prstGeom prst="rect">
              <a:avLst/>
            </a:prstGeom>
            <a:gradFill>
              <a:gsLst>
                <a:gs pos="0">
                  <a:srgbClr val="E86556"/>
                </a:gs>
                <a:gs pos="100000">
                  <a:srgbClr val="FF9678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7FB0A8AD-256C-4446-87E2-08D541084B50}"/>
                </a:ext>
              </a:extLst>
            </p:cNvPr>
            <p:cNvSpPr txBox="1"/>
            <p:nvPr/>
          </p:nvSpPr>
          <p:spPr>
            <a:xfrm>
              <a:off x="4146500" y="2157151"/>
              <a:ext cx="5666144" cy="2358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 nước bị chia cắt trong một thời gian dài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1C2E75F-A1C9-4438-9D47-F17DBA665DF9}"/>
              </a:ext>
            </a:extLst>
          </p:cNvPr>
          <p:cNvGrpSpPr/>
          <p:nvPr/>
        </p:nvGrpSpPr>
        <p:grpSpPr>
          <a:xfrm>
            <a:off x="4764133" y="204788"/>
            <a:ext cx="171598" cy="6448425"/>
            <a:chOff x="2495597" y="1745572"/>
            <a:chExt cx="168511" cy="4323835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1063609-A65C-43E2-8649-71598DE32D75}"/>
                </a:ext>
              </a:extLst>
            </p:cNvPr>
            <p:cNvSpPr/>
            <p:nvPr/>
          </p:nvSpPr>
          <p:spPr>
            <a:xfrm>
              <a:off x="2531830" y="1795968"/>
              <a:ext cx="96045" cy="405873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14300">
                <a:srgbClr val="635D5D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A15891A0-0DEB-4A30-B6BF-FBEE9320D21B}"/>
                </a:ext>
              </a:extLst>
            </p:cNvPr>
            <p:cNvSpPr/>
            <p:nvPr/>
          </p:nvSpPr>
          <p:spPr>
            <a:xfrm>
              <a:off x="2495597" y="1745572"/>
              <a:ext cx="168511" cy="27151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114300">
                <a:srgbClr val="635D5D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7E88795-C5B0-437D-BFDB-864067B49C6D}"/>
                </a:ext>
              </a:extLst>
            </p:cNvPr>
            <p:cNvSpPr/>
            <p:nvPr/>
          </p:nvSpPr>
          <p:spPr>
            <a:xfrm>
              <a:off x="2495597" y="5797891"/>
              <a:ext cx="168511" cy="27151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114300">
                <a:srgbClr val="635D5D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CF1C680-E8CA-4F31-885A-CB99BBCDD025}"/>
              </a:ext>
            </a:extLst>
          </p:cNvPr>
          <p:cNvGrpSpPr/>
          <p:nvPr/>
        </p:nvGrpSpPr>
        <p:grpSpPr>
          <a:xfrm>
            <a:off x="5076997" y="204788"/>
            <a:ext cx="171598" cy="6448425"/>
            <a:chOff x="2784564" y="1745572"/>
            <a:chExt cx="168511" cy="4323835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E827D447-414D-4C30-A6B7-B8813C288B16}"/>
                </a:ext>
              </a:extLst>
            </p:cNvPr>
            <p:cNvSpPr/>
            <p:nvPr/>
          </p:nvSpPr>
          <p:spPr>
            <a:xfrm>
              <a:off x="2820797" y="1795968"/>
              <a:ext cx="96045" cy="405873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14300">
                <a:srgbClr val="635D5D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004B08B-0B4E-4FF2-BED4-AC0F32D5F534}"/>
                </a:ext>
              </a:extLst>
            </p:cNvPr>
            <p:cNvSpPr/>
            <p:nvPr/>
          </p:nvSpPr>
          <p:spPr>
            <a:xfrm>
              <a:off x="2784564" y="1745572"/>
              <a:ext cx="168511" cy="27151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114300">
                <a:srgbClr val="635D5D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C0EBB65B-720E-4F48-AD62-32623FB4218D}"/>
                </a:ext>
              </a:extLst>
            </p:cNvPr>
            <p:cNvSpPr/>
            <p:nvPr/>
          </p:nvSpPr>
          <p:spPr>
            <a:xfrm>
              <a:off x="2784564" y="5797891"/>
              <a:ext cx="168511" cy="27151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114300">
                <a:srgbClr val="635D5D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1334FBA-3245-4992-BB83-2672F79B8810}"/>
              </a:ext>
            </a:extLst>
          </p:cNvPr>
          <p:cNvSpPr/>
          <p:nvPr/>
        </p:nvSpPr>
        <p:spPr>
          <a:xfrm>
            <a:off x="5076815" y="2659344"/>
            <a:ext cx="171963" cy="1514138"/>
          </a:xfrm>
          <a:prstGeom prst="roundRect">
            <a:avLst/>
          </a:prstGeom>
          <a:gradFill>
            <a:gsLst>
              <a:gs pos="0">
                <a:srgbClr val="BC7522"/>
              </a:gs>
              <a:gs pos="100000">
                <a:srgbClr val="FFD875"/>
              </a:gs>
            </a:gsLst>
            <a:lin ang="10800000" scaled="1"/>
          </a:gradFill>
          <a:ln>
            <a:noFill/>
          </a:ln>
          <a:effectLst>
            <a:outerShdw blurRad="50800" dist="38100" sx="104000" sy="104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EAAC8C1-8D95-4B27-B0B5-4F151EB9832C}"/>
              </a:ext>
            </a:extLst>
          </p:cNvPr>
          <p:cNvSpPr/>
          <p:nvPr/>
        </p:nvSpPr>
        <p:spPr>
          <a:xfrm>
            <a:off x="5076815" y="4479954"/>
            <a:ext cx="171963" cy="1514138"/>
          </a:xfrm>
          <a:prstGeom prst="roundRect">
            <a:avLst/>
          </a:prstGeom>
          <a:gradFill>
            <a:gsLst>
              <a:gs pos="0">
                <a:srgbClr val="D3D227"/>
              </a:gs>
              <a:gs pos="100000">
                <a:srgbClr val="C5FF7B"/>
              </a:gs>
            </a:gsLst>
            <a:lin ang="10800000" scaled="1"/>
          </a:gradFill>
          <a:ln>
            <a:noFill/>
          </a:ln>
          <a:effectLst>
            <a:outerShdw blurRad="50800" dist="38100" sx="104000" sy="104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82362E6E-10D6-458E-84BF-6FA2B37978BA}"/>
              </a:ext>
            </a:extLst>
          </p:cNvPr>
          <p:cNvSpPr/>
          <p:nvPr/>
        </p:nvSpPr>
        <p:spPr>
          <a:xfrm>
            <a:off x="5086340" y="831467"/>
            <a:ext cx="152912" cy="1519561"/>
          </a:xfrm>
          <a:prstGeom prst="roundRect">
            <a:avLst/>
          </a:prstGeom>
          <a:gradFill flip="none" rotWithShape="1">
            <a:gsLst>
              <a:gs pos="0">
                <a:srgbClr val="CA262C"/>
              </a:gs>
              <a:gs pos="100000">
                <a:srgbClr val="FF9678"/>
              </a:gs>
            </a:gsLst>
            <a:lin ang="10800000" scaled="1"/>
            <a:tileRect/>
          </a:gradFill>
          <a:ln>
            <a:noFill/>
          </a:ln>
          <a:effectLst>
            <a:outerShdw blurRad="88900" dist="38100" sx="104000" sy="104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CC5E216-68D3-4C57-B0C0-8CB43467C1C7}"/>
              </a:ext>
            </a:extLst>
          </p:cNvPr>
          <p:cNvGrpSpPr/>
          <p:nvPr/>
        </p:nvGrpSpPr>
        <p:grpSpPr>
          <a:xfrm>
            <a:off x="3403600" y="2820307"/>
            <a:ext cx="1532313" cy="1195690"/>
            <a:chOff x="4152541" y="2260546"/>
            <a:chExt cx="1305883" cy="1019003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18FBD44A-A612-4EF5-9B28-12C50176D55A}"/>
                </a:ext>
              </a:extLst>
            </p:cNvPr>
            <p:cNvGrpSpPr/>
            <p:nvPr/>
          </p:nvGrpSpPr>
          <p:grpSpPr>
            <a:xfrm>
              <a:off x="4152541" y="2351427"/>
              <a:ext cx="1143147" cy="837240"/>
              <a:chOff x="3403241" y="2409195"/>
              <a:chExt cx="1143147" cy="837240"/>
            </a:xfrm>
          </p:grpSpPr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25820BA2-EA12-438D-9891-9C5100FD9EA5}"/>
                  </a:ext>
                </a:extLst>
              </p:cNvPr>
              <p:cNvSpPr/>
              <p:nvPr/>
            </p:nvSpPr>
            <p:spPr>
              <a:xfrm>
                <a:off x="3403241" y="2409195"/>
                <a:ext cx="1143147" cy="837240"/>
              </a:xfrm>
              <a:custGeom>
                <a:avLst/>
                <a:gdLst>
                  <a:gd name="connsiteX0" fmla="*/ 323790 w 884190"/>
                  <a:gd name="connsiteY0" fmla="*/ 0 h 647580"/>
                  <a:gd name="connsiteX1" fmla="*/ 504824 w 884190"/>
                  <a:gd name="connsiteY1" fmla="*/ 55298 h 647580"/>
                  <a:gd name="connsiteX2" fmla="*/ 531329 w 884190"/>
                  <a:gd name="connsiteY2" fmla="*/ 77167 h 647580"/>
                  <a:gd name="connsiteX3" fmla="*/ 884190 w 884190"/>
                  <a:gd name="connsiteY3" fmla="*/ 77167 h 647580"/>
                  <a:gd name="connsiteX4" fmla="*/ 884190 w 884190"/>
                  <a:gd name="connsiteY4" fmla="*/ 570414 h 647580"/>
                  <a:gd name="connsiteX5" fmla="*/ 531328 w 884190"/>
                  <a:gd name="connsiteY5" fmla="*/ 570414 h 647580"/>
                  <a:gd name="connsiteX6" fmla="*/ 504824 w 884190"/>
                  <a:gd name="connsiteY6" fmla="*/ 592282 h 647580"/>
                  <a:gd name="connsiteX7" fmla="*/ 323790 w 884190"/>
                  <a:gd name="connsiteY7" fmla="*/ 647580 h 647580"/>
                  <a:gd name="connsiteX8" fmla="*/ 0 w 884190"/>
                  <a:gd name="connsiteY8" fmla="*/ 323790 h 647580"/>
                  <a:gd name="connsiteX9" fmla="*/ 323790 w 884190"/>
                  <a:gd name="connsiteY9" fmla="*/ 0 h 647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84190" h="647580">
                    <a:moveTo>
                      <a:pt x="323790" y="0"/>
                    </a:moveTo>
                    <a:cubicBezTo>
                      <a:pt x="390849" y="0"/>
                      <a:pt x="453147" y="20386"/>
                      <a:pt x="504824" y="55298"/>
                    </a:cubicBezTo>
                    <a:lnTo>
                      <a:pt x="531329" y="77167"/>
                    </a:lnTo>
                    <a:lnTo>
                      <a:pt x="884190" y="77167"/>
                    </a:lnTo>
                    <a:lnTo>
                      <a:pt x="884190" y="570414"/>
                    </a:lnTo>
                    <a:lnTo>
                      <a:pt x="531328" y="570414"/>
                    </a:lnTo>
                    <a:lnTo>
                      <a:pt x="504824" y="592282"/>
                    </a:lnTo>
                    <a:cubicBezTo>
                      <a:pt x="453147" y="627194"/>
                      <a:pt x="390849" y="647580"/>
                      <a:pt x="323790" y="647580"/>
                    </a:cubicBezTo>
                    <a:cubicBezTo>
                      <a:pt x="144966" y="647580"/>
                      <a:pt x="0" y="502614"/>
                      <a:pt x="0" y="323790"/>
                    </a:cubicBezTo>
                    <a:cubicBezTo>
                      <a:pt x="0" y="144966"/>
                      <a:pt x="144966" y="0"/>
                      <a:pt x="32379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DA9436"/>
                  </a:gs>
                  <a:gs pos="100000">
                    <a:srgbClr val="FFD978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endParaRPr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F703164A-7938-48F0-8980-F87419049625}"/>
                  </a:ext>
                </a:extLst>
              </p:cNvPr>
              <p:cNvSpPr/>
              <p:nvPr/>
            </p:nvSpPr>
            <p:spPr>
              <a:xfrm>
                <a:off x="3490329" y="2501301"/>
                <a:ext cx="653029" cy="65302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814A1102-83F6-4403-B4C5-03E4E7A7A60A}"/>
                  </a:ext>
                </a:extLst>
              </p:cNvPr>
              <p:cNvSpPr txBox="1"/>
              <p:nvPr/>
            </p:nvSpPr>
            <p:spPr>
              <a:xfrm>
                <a:off x="3450843" y="2566205"/>
                <a:ext cx="73200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37C27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rPr>
                  <a:t>02</a:t>
                </a:r>
              </a:p>
            </p:txBody>
          </p:sp>
        </p:grp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5640E38F-DF24-48A5-9377-924D5BFFE76D}"/>
                </a:ext>
              </a:extLst>
            </p:cNvPr>
            <p:cNvSpPr/>
            <p:nvPr/>
          </p:nvSpPr>
          <p:spPr>
            <a:xfrm>
              <a:off x="5286462" y="2260546"/>
              <a:ext cx="171962" cy="1019003"/>
            </a:xfrm>
            <a:prstGeom prst="roundRect">
              <a:avLst/>
            </a:prstGeom>
            <a:gradFill>
              <a:gsLst>
                <a:gs pos="0">
                  <a:srgbClr val="BC7522"/>
                </a:gs>
                <a:gs pos="100000">
                  <a:srgbClr val="FFD875"/>
                </a:gs>
              </a:gsLst>
              <a:lin ang="10800000" scaled="1"/>
            </a:gra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1E9023A-9C6E-43F1-B948-93F848D8D4C6}"/>
              </a:ext>
            </a:extLst>
          </p:cNvPr>
          <p:cNvGrpSpPr/>
          <p:nvPr/>
        </p:nvGrpSpPr>
        <p:grpSpPr>
          <a:xfrm>
            <a:off x="3403600" y="4643167"/>
            <a:ext cx="1532313" cy="1195690"/>
            <a:chOff x="4152541" y="3578454"/>
            <a:chExt cx="1305883" cy="1019003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5D683D12-2C91-48B2-A47F-CC4D9298A7DF}"/>
                </a:ext>
              </a:extLst>
            </p:cNvPr>
            <p:cNvGrpSpPr/>
            <p:nvPr/>
          </p:nvGrpSpPr>
          <p:grpSpPr>
            <a:xfrm>
              <a:off x="4152541" y="3669335"/>
              <a:ext cx="1143147" cy="837240"/>
              <a:chOff x="3403241" y="3505365"/>
              <a:chExt cx="1143147" cy="837240"/>
            </a:xfrm>
          </p:grpSpPr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93EB3FE4-C995-464B-8CD4-1F7E32C3565E}"/>
                  </a:ext>
                </a:extLst>
              </p:cNvPr>
              <p:cNvSpPr/>
              <p:nvPr/>
            </p:nvSpPr>
            <p:spPr>
              <a:xfrm>
                <a:off x="3403241" y="3505365"/>
                <a:ext cx="1143147" cy="837240"/>
              </a:xfrm>
              <a:custGeom>
                <a:avLst/>
                <a:gdLst>
                  <a:gd name="connsiteX0" fmla="*/ 323790 w 884190"/>
                  <a:gd name="connsiteY0" fmla="*/ 0 h 647580"/>
                  <a:gd name="connsiteX1" fmla="*/ 504824 w 884190"/>
                  <a:gd name="connsiteY1" fmla="*/ 55298 h 647580"/>
                  <a:gd name="connsiteX2" fmla="*/ 531329 w 884190"/>
                  <a:gd name="connsiteY2" fmla="*/ 77167 h 647580"/>
                  <a:gd name="connsiteX3" fmla="*/ 884190 w 884190"/>
                  <a:gd name="connsiteY3" fmla="*/ 77167 h 647580"/>
                  <a:gd name="connsiteX4" fmla="*/ 884190 w 884190"/>
                  <a:gd name="connsiteY4" fmla="*/ 570414 h 647580"/>
                  <a:gd name="connsiteX5" fmla="*/ 531328 w 884190"/>
                  <a:gd name="connsiteY5" fmla="*/ 570414 h 647580"/>
                  <a:gd name="connsiteX6" fmla="*/ 504824 w 884190"/>
                  <a:gd name="connsiteY6" fmla="*/ 592282 h 647580"/>
                  <a:gd name="connsiteX7" fmla="*/ 323790 w 884190"/>
                  <a:gd name="connsiteY7" fmla="*/ 647580 h 647580"/>
                  <a:gd name="connsiteX8" fmla="*/ 0 w 884190"/>
                  <a:gd name="connsiteY8" fmla="*/ 323790 h 647580"/>
                  <a:gd name="connsiteX9" fmla="*/ 323790 w 884190"/>
                  <a:gd name="connsiteY9" fmla="*/ 0 h 647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84190" h="647580">
                    <a:moveTo>
                      <a:pt x="323790" y="0"/>
                    </a:moveTo>
                    <a:cubicBezTo>
                      <a:pt x="390849" y="0"/>
                      <a:pt x="453147" y="20386"/>
                      <a:pt x="504824" y="55298"/>
                    </a:cubicBezTo>
                    <a:lnTo>
                      <a:pt x="531329" y="77167"/>
                    </a:lnTo>
                    <a:lnTo>
                      <a:pt x="884190" y="77167"/>
                    </a:lnTo>
                    <a:lnTo>
                      <a:pt x="884190" y="570414"/>
                    </a:lnTo>
                    <a:lnTo>
                      <a:pt x="531328" y="570414"/>
                    </a:lnTo>
                    <a:lnTo>
                      <a:pt x="504824" y="592282"/>
                    </a:lnTo>
                    <a:cubicBezTo>
                      <a:pt x="453147" y="627194"/>
                      <a:pt x="390849" y="647580"/>
                      <a:pt x="323790" y="647580"/>
                    </a:cubicBezTo>
                    <a:cubicBezTo>
                      <a:pt x="144966" y="647580"/>
                      <a:pt x="0" y="502614"/>
                      <a:pt x="0" y="323790"/>
                    </a:cubicBezTo>
                    <a:cubicBezTo>
                      <a:pt x="0" y="144966"/>
                      <a:pt x="144966" y="0"/>
                      <a:pt x="32379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CBCC29"/>
                  </a:gs>
                  <a:gs pos="100000">
                    <a:srgbClr val="C6FF78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endParaRPr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4BDE0A4F-B24B-4DAD-979C-3D411502B126}"/>
                  </a:ext>
                </a:extLst>
              </p:cNvPr>
              <p:cNvSpPr/>
              <p:nvPr/>
            </p:nvSpPr>
            <p:spPr>
              <a:xfrm>
                <a:off x="3490329" y="3597471"/>
                <a:ext cx="653029" cy="65302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endParaRP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5BB8BF37-3C49-4CBF-B395-00ED041B221D}"/>
                  </a:ext>
                </a:extLst>
              </p:cNvPr>
              <p:cNvSpPr txBox="1"/>
              <p:nvPr/>
            </p:nvSpPr>
            <p:spPr>
              <a:xfrm>
                <a:off x="3450843" y="3662375"/>
                <a:ext cx="73200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AAA22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rPr>
                  <a:t>03</a:t>
                </a:r>
              </a:p>
            </p:txBody>
          </p:sp>
        </p:grp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318BF6B7-AEC6-4D70-9E30-99013914AD5C}"/>
                </a:ext>
              </a:extLst>
            </p:cNvPr>
            <p:cNvSpPr/>
            <p:nvPr/>
          </p:nvSpPr>
          <p:spPr>
            <a:xfrm>
              <a:off x="5286462" y="3578454"/>
              <a:ext cx="171962" cy="1019003"/>
            </a:xfrm>
            <a:prstGeom prst="roundRect">
              <a:avLst/>
            </a:prstGeom>
            <a:gradFill>
              <a:gsLst>
                <a:gs pos="0">
                  <a:srgbClr val="D3D227"/>
                </a:gs>
                <a:gs pos="100000">
                  <a:srgbClr val="C5FF7B"/>
                </a:gs>
              </a:gsLst>
              <a:lin ang="10800000" scaled="1"/>
            </a:gra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8E4AC49-C019-499A-90BE-1E68EA8B215A}"/>
              </a:ext>
            </a:extLst>
          </p:cNvPr>
          <p:cNvGrpSpPr/>
          <p:nvPr/>
        </p:nvGrpSpPr>
        <p:grpSpPr>
          <a:xfrm>
            <a:off x="3403600" y="976380"/>
            <a:ext cx="1532313" cy="1199971"/>
            <a:chOff x="4152541" y="938607"/>
            <a:chExt cx="1305883" cy="1022651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901367E4-B4D1-4E4B-A871-FAB383BC8007}"/>
                </a:ext>
              </a:extLst>
            </p:cNvPr>
            <p:cNvGrpSpPr/>
            <p:nvPr/>
          </p:nvGrpSpPr>
          <p:grpSpPr>
            <a:xfrm>
              <a:off x="4152541" y="1031312"/>
              <a:ext cx="1143147" cy="837240"/>
              <a:chOff x="1601792" y="2064383"/>
              <a:chExt cx="884190" cy="647580"/>
            </a:xfrm>
          </p:grpSpPr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82F38254-0FE4-45E5-BC1C-D99EA7AC88E8}"/>
                  </a:ext>
                </a:extLst>
              </p:cNvPr>
              <p:cNvSpPr/>
              <p:nvPr/>
            </p:nvSpPr>
            <p:spPr>
              <a:xfrm>
                <a:off x="1601792" y="2064383"/>
                <a:ext cx="884190" cy="647580"/>
              </a:xfrm>
              <a:custGeom>
                <a:avLst/>
                <a:gdLst>
                  <a:gd name="connsiteX0" fmla="*/ 323790 w 884190"/>
                  <a:gd name="connsiteY0" fmla="*/ 0 h 647580"/>
                  <a:gd name="connsiteX1" fmla="*/ 504824 w 884190"/>
                  <a:gd name="connsiteY1" fmla="*/ 55298 h 647580"/>
                  <a:gd name="connsiteX2" fmla="*/ 531329 w 884190"/>
                  <a:gd name="connsiteY2" fmla="*/ 77167 h 647580"/>
                  <a:gd name="connsiteX3" fmla="*/ 884190 w 884190"/>
                  <a:gd name="connsiteY3" fmla="*/ 77167 h 647580"/>
                  <a:gd name="connsiteX4" fmla="*/ 884190 w 884190"/>
                  <a:gd name="connsiteY4" fmla="*/ 570414 h 647580"/>
                  <a:gd name="connsiteX5" fmla="*/ 531328 w 884190"/>
                  <a:gd name="connsiteY5" fmla="*/ 570414 h 647580"/>
                  <a:gd name="connsiteX6" fmla="*/ 504824 w 884190"/>
                  <a:gd name="connsiteY6" fmla="*/ 592282 h 647580"/>
                  <a:gd name="connsiteX7" fmla="*/ 323790 w 884190"/>
                  <a:gd name="connsiteY7" fmla="*/ 647580 h 647580"/>
                  <a:gd name="connsiteX8" fmla="*/ 0 w 884190"/>
                  <a:gd name="connsiteY8" fmla="*/ 323790 h 647580"/>
                  <a:gd name="connsiteX9" fmla="*/ 323790 w 884190"/>
                  <a:gd name="connsiteY9" fmla="*/ 0 h 647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84190" h="647580">
                    <a:moveTo>
                      <a:pt x="323790" y="0"/>
                    </a:moveTo>
                    <a:cubicBezTo>
                      <a:pt x="390849" y="0"/>
                      <a:pt x="453147" y="20386"/>
                      <a:pt x="504824" y="55298"/>
                    </a:cubicBezTo>
                    <a:lnTo>
                      <a:pt x="531329" y="77167"/>
                    </a:lnTo>
                    <a:lnTo>
                      <a:pt x="884190" y="77167"/>
                    </a:lnTo>
                    <a:lnTo>
                      <a:pt x="884190" y="570414"/>
                    </a:lnTo>
                    <a:lnTo>
                      <a:pt x="531328" y="570414"/>
                    </a:lnTo>
                    <a:lnTo>
                      <a:pt x="504824" y="592282"/>
                    </a:lnTo>
                    <a:cubicBezTo>
                      <a:pt x="453147" y="627194"/>
                      <a:pt x="390849" y="647580"/>
                      <a:pt x="323790" y="647580"/>
                    </a:cubicBezTo>
                    <a:cubicBezTo>
                      <a:pt x="144966" y="647580"/>
                      <a:pt x="0" y="502614"/>
                      <a:pt x="0" y="323790"/>
                    </a:cubicBezTo>
                    <a:cubicBezTo>
                      <a:pt x="0" y="144966"/>
                      <a:pt x="144966" y="0"/>
                      <a:pt x="32379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CA262C"/>
                  </a:gs>
                  <a:gs pos="100000">
                    <a:srgbClr val="FF9678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endParaRPr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AC18C841-852F-4848-ACF4-32D3C9CA0E38}"/>
                  </a:ext>
                </a:extLst>
              </p:cNvPr>
              <p:cNvSpPr/>
              <p:nvPr/>
            </p:nvSpPr>
            <p:spPr>
              <a:xfrm>
                <a:off x="1673033" y="2135625"/>
                <a:ext cx="505098" cy="50509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endParaRP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12985AB3-7E3D-48DC-B0CD-51AE7958E712}"/>
                  </a:ext>
                </a:extLst>
              </p:cNvPr>
              <p:cNvSpPr txBox="1"/>
              <p:nvPr/>
            </p:nvSpPr>
            <p:spPr>
              <a:xfrm>
                <a:off x="1692525" y="2185826"/>
                <a:ext cx="462722" cy="4046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A4843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rPr>
                  <a:t>01</a:t>
                </a:r>
              </a:p>
            </p:txBody>
          </p:sp>
        </p:grp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9D32C434-542D-47B4-AEF5-C2485C6421A3}"/>
                </a:ext>
              </a:extLst>
            </p:cNvPr>
            <p:cNvSpPr/>
            <p:nvPr/>
          </p:nvSpPr>
          <p:spPr>
            <a:xfrm>
              <a:off x="5286463" y="938607"/>
              <a:ext cx="171961" cy="1022651"/>
            </a:xfrm>
            <a:prstGeom prst="roundRect">
              <a:avLst/>
            </a:prstGeom>
            <a:gradFill flip="none" rotWithShape="1">
              <a:gsLst>
                <a:gs pos="0">
                  <a:srgbClr val="CA262C"/>
                </a:gs>
                <a:gs pos="100000">
                  <a:srgbClr val="FF9678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</p:grpSp>
      <p:sp>
        <p:nvSpPr>
          <p:cNvPr id="70" name="!!1">
            <a:extLst>
              <a:ext uri="{FF2B5EF4-FFF2-40B4-BE49-F238E27FC236}">
                <a16:creationId xmlns:a16="http://schemas.microsoft.com/office/drawing/2014/main" id="{ADAA05E8-4CD8-458C-A56A-2B7D016A21DE}"/>
              </a:ext>
            </a:extLst>
          </p:cNvPr>
          <p:cNvSpPr/>
          <p:nvPr/>
        </p:nvSpPr>
        <p:spPr>
          <a:xfrm>
            <a:off x="300458" y="2400921"/>
            <a:ext cx="3031281" cy="1615076"/>
          </a:xfrm>
          <a:prstGeom prst="roundRect">
            <a:avLst>
              <a:gd name="adj" fmla="val 7971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srgbClr val="B04CB2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71" name="!!22">
            <a:extLst>
              <a:ext uri="{FF2B5EF4-FFF2-40B4-BE49-F238E27FC236}">
                <a16:creationId xmlns:a16="http://schemas.microsoft.com/office/drawing/2014/main" id="{273352EB-82B4-4361-85A0-606601654827}"/>
              </a:ext>
            </a:extLst>
          </p:cNvPr>
          <p:cNvSpPr txBox="1"/>
          <p:nvPr/>
        </p:nvSpPr>
        <p:spPr>
          <a:xfrm>
            <a:off x="406460" y="2515961"/>
            <a:ext cx="27619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B35DA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35DA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B35DA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35DA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B35DA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35DA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B35DA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35DA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B35DA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35DA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B35DA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35DA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Nam –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B35DA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35DA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B35DA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B35DA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677256-5894-C1F1-3DB8-5316EA0FF2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154" b="6317"/>
          <a:stretch/>
        </p:blipFill>
        <p:spPr>
          <a:xfrm>
            <a:off x="190281" y="204788"/>
            <a:ext cx="2944123" cy="2107145"/>
          </a:xfrm>
          <a:prstGeom prst="rect">
            <a:avLst/>
          </a:prstGeom>
          <a:noFill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A50C980-3BD9-AC10-AA1A-6BBB1ED374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207" y="3954607"/>
            <a:ext cx="3031281" cy="27689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49039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8640AF6B-C2DE-C8AC-47B2-5AC1CC5F1B69}"/>
              </a:ext>
            </a:extLst>
          </p:cNvPr>
          <p:cNvSpPr/>
          <p:nvPr/>
        </p:nvSpPr>
        <p:spPr>
          <a:xfrm>
            <a:off x="7042168" y="1680260"/>
            <a:ext cx="4317214" cy="2878112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7BF4C351-C34D-CCC1-8805-E00E6374E08F}"/>
              </a:ext>
            </a:extLst>
          </p:cNvPr>
          <p:cNvSpPr/>
          <p:nvPr/>
        </p:nvSpPr>
        <p:spPr>
          <a:xfrm>
            <a:off x="700429" y="2856128"/>
            <a:ext cx="5796040" cy="1588500"/>
          </a:xfrm>
          <a:custGeom>
            <a:avLst/>
            <a:gdLst>
              <a:gd name="connsiteX0" fmla="*/ 536664 w 2530000"/>
              <a:gd name="connsiteY0" fmla="*/ 0 h 3195385"/>
              <a:gd name="connsiteX1" fmla="*/ 2530000 w 2530000"/>
              <a:gd name="connsiteY1" fmla="*/ 0 h 3195385"/>
              <a:gd name="connsiteX2" fmla="*/ 2530000 w 2530000"/>
              <a:gd name="connsiteY2" fmla="*/ 2703249 h 3195385"/>
              <a:gd name="connsiteX3" fmla="*/ 1993337 w 2530000"/>
              <a:gd name="connsiteY3" fmla="*/ 3195385 h 3195385"/>
              <a:gd name="connsiteX4" fmla="*/ 0 w 2530000"/>
              <a:gd name="connsiteY4" fmla="*/ 3195385 h 3195385"/>
              <a:gd name="connsiteX5" fmla="*/ 0 w 2530000"/>
              <a:gd name="connsiteY5" fmla="*/ 558929 h 3195385"/>
              <a:gd name="connsiteX6" fmla="*/ 0 w 2530000"/>
              <a:gd name="connsiteY6" fmla="*/ 542134 h 3195385"/>
              <a:gd name="connsiteX7" fmla="*/ 21743 w 2530000"/>
              <a:gd name="connsiteY7" fmla="*/ 553936 h 3195385"/>
              <a:gd name="connsiteX8" fmla="*/ 125389 w 2530000"/>
              <a:gd name="connsiteY8" fmla="*/ 574861 h 3195385"/>
              <a:gd name="connsiteX9" fmla="*/ 2217720 w 2530000"/>
              <a:gd name="connsiteY9" fmla="*/ 574862 h 3195385"/>
              <a:gd name="connsiteX10" fmla="*/ 2217720 w 2530000"/>
              <a:gd name="connsiteY10" fmla="*/ 574862 h 3195385"/>
              <a:gd name="connsiteX11" fmla="*/ 125390 w 2530000"/>
              <a:gd name="connsiteY11" fmla="*/ 574861 h 3195385"/>
              <a:gd name="connsiteX12" fmla="*/ 21744 w 2530000"/>
              <a:gd name="connsiteY12" fmla="*/ 553936 h 3195385"/>
              <a:gd name="connsiteX13" fmla="*/ 1 w 2530000"/>
              <a:gd name="connsiteY13" fmla="*/ 542134 h 3195385"/>
              <a:gd name="connsiteX14" fmla="*/ 1 w 2530000"/>
              <a:gd name="connsiteY14" fmla="*/ 492136 h 3195385"/>
              <a:gd name="connsiteX15" fmla="*/ 157186 w 2530000"/>
              <a:gd name="connsiteY15" fmla="*/ 144143 h 3195385"/>
              <a:gd name="connsiteX16" fmla="*/ 222254 w 2530000"/>
              <a:gd name="connsiteY16" fmla="*/ 94912 h 3195385"/>
              <a:gd name="connsiteX17" fmla="*/ 236611 w 2530000"/>
              <a:gd name="connsiteY17" fmla="*/ 84049 h 3195385"/>
              <a:gd name="connsiteX18" fmla="*/ 303999 w 2530000"/>
              <a:gd name="connsiteY18" fmla="*/ 48530 h 3195385"/>
              <a:gd name="connsiteX19" fmla="*/ 321203 w 2530000"/>
              <a:gd name="connsiteY19" fmla="*/ 42314 h 3195385"/>
              <a:gd name="connsiteX20" fmla="*/ 321202 w 2530000"/>
              <a:gd name="connsiteY20" fmla="*/ 42314 h 3195385"/>
              <a:gd name="connsiteX21" fmla="*/ 377077 w 2530000"/>
              <a:gd name="connsiteY21" fmla="*/ 22126 h 3195385"/>
              <a:gd name="connsiteX22" fmla="*/ 536664 w 2530000"/>
              <a:gd name="connsiteY22" fmla="*/ 0 h 3195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530000" h="3195385">
                <a:moveTo>
                  <a:pt x="536664" y="0"/>
                </a:moveTo>
                <a:lnTo>
                  <a:pt x="2530000" y="0"/>
                </a:lnTo>
                <a:lnTo>
                  <a:pt x="2530000" y="2703249"/>
                </a:lnTo>
                <a:cubicBezTo>
                  <a:pt x="2530000" y="2975048"/>
                  <a:pt x="2289728" y="3195385"/>
                  <a:pt x="1993337" y="3195385"/>
                </a:cubicBezTo>
                <a:lnTo>
                  <a:pt x="0" y="3195385"/>
                </a:lnTo>
                <a:lnTo>
                  <a:pt x="0" y="558929"/>
                </a:lnTo>
                <a:lnTo>
                  <a:pt x="0" y="542134"/>
                </a:lnTo>
                <a:lnTo>
                  <a:pt x="21743" y="553936"/>
                </a:lnTo>
                <a:cubicBezTo>
                  <a:pt x="53600" y="567410"/>
                  <a:pt x="88624" y="574861"/>
                  <a:pt x="125389" y="574861"/>
                </a:cubicBezTo>
                <a:lnTo>
                  <a:pt x="2217720" y="574862"/>
                </a:lnTo>
                <a:lnTo>
                  <a:pt x="2217720" y="574862"/>
                </a:lnTo>
                <a:lnTo>
                  <a:pt x="125390" y="574861"/>
                </a:lnTo>
                <a:cubicBezTo>
                  <a:pt x="88625" y="574861"/>
                  <a:pt x="53601" y="567410"/>
                  <a:pt x="21744" y="553936"/>
                </a:cubicBezTo>
                <a:lnTo>
                  <a:pt x="1" y="542134"/>
                </a:lnTo>
                <a:lnTo>
                  <a:pt x="1" y="492136"/>
                </a:lnTo>
                <a:cubicBezTo>
                  <a:pt x="1" y="356236"/>
                  <a:pt x="60069" y="233203"/>
                  <a:pt x="157186" y="144143"/>
                </a:cubicBezTo>
                <a:lnTo>
                  <a:pt x="222254" y="94912"/>
                </a:lnTo>
                <a:lnTo>
                  <a:pt x="236611" y="84049"/>
                </a:lnTo>
                <a:cubicBezTo>
                  <a:pt x="258024" y="70783"/>
                  <a:pt x="280537" y="58897"/>
                  <a:pt x="303999" y="48530"/>
                </a:cubicBezTo>
                <a:lnTo>
                  <a:pt x="321203" y="42314"/>
                </a:lnTo>
                <a:lnTo>
                  <a:pt x="321202" y="42314"/>
                </a:lnTo>
                <a:lnTo>
                  <a:pt x="377077" y="22126"/>
                </a:lnTo>
                <a:cubicBezTo>
                  <a:pt x="427491" y="7746"/>
                  <a:pt x="481091" y="0"/>
                  <a:pt x="536664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2794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  <a:lumOff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A0AC79-5C61-CCE5-A1C1-BB0B8274EE76}"/>
              </a:ext>
            </a:extLst>
          </p:cNvPr>
          <p:cNvSpPr txBox="1"/>
          <p:nvPr/>
        </p:nvSpPr>
        <p:spPr>
          <a:xfrm>
            <a:off x="700429" y="5347243"/>
            <a:ext cx="86296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=&gt;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Kìm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hãm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gay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gắt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effectLst/>
              <a:latin typeface="VNtimes new roman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C9A490D9-EF5B-4492-07C9-6AA5CEEBEDF7}"/>
              </a:ext>
            </a:extLst>
          </p:cNvPr>
          <p:cNvSpPr txBox="1">
            <a:spLocks/>
          </p:cNvSpPr>
          <p:nvPr/>
        </p:nvSpPr>
        <p:spPr>
          <a:xfrm>
            <a:off x="0" y="59721"/>
            <a:ext cx="12191999" cy="84735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7: BÀI 4.</a:t>
            </a:r>
            <a:b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XUNG ĐỘT NAM – BẮC TRIỀU VÀ TRỊNH – NGUYỄN</a:t>
            </a:r>
            <a:endParaRPr lang="en-US" sz="2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矩形 34">
            <a:extLst>
              <a:ext uri="{FF2B5EF4-FFF2-40B4-BE49-F238E27FC236}">
                <a16:creationId xmlns:a16="http://schemas.microsoft.com/office/drawing/2014/main" id="{06587AFB-449A-A689-F15B-F3B47E3B0152}"/>
              </a:ext>
            </a:extLst>
          </p:cNvPr>
          <p:cNvSpPr/>
          <p:nvPr/>
        </p:nvSpPr>
        <p:spPr>
          <a:xfrm>
            <a:off x="-447548" y="907074"/>
            <a:ext cx="100046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–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Nguyễn</a:t>
            </a:r>
          </a:p>
        </p:txBody>
      </p:sp>
      <p:sp>
        <p:nvSpPr>
          <p:cNvPr id="10" name="矩形 34">
            <a:extLst>
              <a:ext uri="{FF2B5EF4-FFF2-40B4-BE49-F238E27FC236}">
                <a16:creationId xmlns:a16="http://schemas.microsoft.com/office/drawing/2014/main" id="{3481D7EC-7908-906F-183A-2A4FDD1E8614}"/>
              </a:ext>
            </a:extLst>
          </p:cNvPr>
          <p:cNvSpPr/>
          <p:nvPr/>
        </p:nvSpPr>
        <p:spPr>
          <a:xfrm>
            <a:off x="19706" y="1430294"/>
            <a:ext cx="50728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–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3A6214-2CA7-7979-EB56-BCC8521D895F}"/>
              </a:ext>
            </a:extLst>
          </p:cNvPr>
          <p:cNvSpPr txBox="1"/>
          <p:nvPr/>
        </p:nvSpPr>
        <p:spPr>
          <a:xfrm>
            <a:off x="700429" y="2016037"/>
            <a:ext cx="18556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57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thanhNhaMa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371061"/>
            <a:ext cx="57912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88235"/>
            <a:ext cx="5892800" cy="5638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57600" y="6096000"/>
            <a:ext cx="6400800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60903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50211A5-AE42-4776-8A3C-8A379C109F75}"/>
              </a:ext>
            </a:extLst>
          </p:cNvPr>
          <p:cNvSpPr/>
          <p:nvPr/>
        </p:nvSpPr>
        <p:spPr>
          <a:xfrm>
            <a:off x="0" y="0"/>
            <a:ext cx="12192000" cy="934720"/>
          </a:xfrm>
          <a:prstGeom prst="rect">
            <a:avLst/>
          </a:prstGeom>
          <a:solidFill>
            <a:srgbClr val="AD04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!!1">
            <a:extLst>
              <a:ext uri="{FF2B5EF4-FFF2-40B4-BE49-F238E27FC236}">
                <a16:creationId xmlns:a16="http://schemas.microsoft.com/office/drawing/2014/main" id="{2254838E-5317-4A15-86B6-DB615CCA6FC9}"/>
              </a:ext>
            </a:extLst>
          </p:cNvPr>
          <p:cNvSpPr txBox="1"/>
          <p:nvPr/>
        </p:nvSpPr>
        <p:spPr>
          <a:xfrm>
            <a:off x="1158655" y="215612"/>
            <a:ext cx="98746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CHỌN PHƯƠNG ÁN THÍCH HỢP CHO CÁC DỮ KIỆN SAU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F9D6558-CC0C-427B-A945-C7444F925E75}"/>
              </a:ext>
            </a:extLst>
          </p:cNvPr>
          <p:cNvSpPr/>
          <p:nvPr/>
        </p:nvSpPr>
        <p:spPr>
          <a:xfrm>
            <a:off x="334963" y="1269137"/>
            <a:ext cx="5973556" cy="10100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srgbClr val="AD04AD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AD04A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BDA1F1-5637-4847-B89E-C75140944942}"/>
              </a:ext>
            </a:extLst>
          </p:cNvPr>
          <p:cNvSpPr/>
          <p:nvPr/>
        </p:nvSpPr>
        <p:spPr>
          <a:xfrm>
            <a:off x="6308519" y="1269137"/>
            <a:ext cx="939054" cy="10100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srgbClr val="6FAD3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AD04A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07C0822-D3F5-4D48-BA8D-763AFA694DC7}"/>
              </a:ext>
            </a:extLst>
          </p:cNvPr>
          <p:cNvSpPr/>
          <p:nvPr/>
        </p:nvSpPr>
        <p:spPr>
          <a:xfrm>
            <a:off x="7221752" y="1269137"/>
            <a:ext cx="939054" cy="10100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srgbClr val="FF0000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AD04A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40AEAF0-3F35-4BB8-82F3-140282C70678}"/>
              </a:ext>
            </a:extLst>
          </p:cNvPr>
          <p:cNvSpPr/>
          <p:nvPr/>
        </p:nvSpPr>
        <p:spPr>
          <a:xfrm>
            <a:off x="334963" y="2279224"/>
            <a:ext cx="5973556" cy="13114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srgbClr val="AD04AD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1200" cap="none" spc="0" normalizeH="0" baseline="0" noProof="0">
              <a:ln>
                <a:noFill/>
              </a:ln>
              <a:solidFill>
                <a:srgbClr val="5E5A5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535F6F-8626-45F9-871E-AE22EB6874C5}"/>
              </a:ext>
            </a:extLst>
          </p:cNvPr>
          <p:cNvSpPr/>
          <p:nvPr/>
        </p:nvSpPr>
        <p:spPr>
          <a:xfrm>
            <a:off x="6308519" y="2279224"/>
            <a:ext cx="939054" cy="13114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srgbClr val="6FAD3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AF89B73-BC43-4FD1-83C2-41143A81CB3D}"/>
              </a:ext>
            </a:extLst>
          </p:cNvPr>
          <p:cNvSpPr/>
          <p:nvPr/>
        </p:nvSpPr>
        <p:spPr>
          <a:xfrm>
            <a:off x="7221752" y="2279224"/>
            <a:ext cx="939054" cy="13114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srgbClr val="FF0000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652A4B4-DB4D-42DA-9F20-4F0369AA71B7}"/>
              </a:ext>
            </a:extLst>
          </p:cNvPr>
          <p:cNvSpPr/>
          <p:nvPr/>
        </p:nvSpPr>
        <p:spPr>
          <a:xfrm>
            <a:off x="334963" y="3590711"/>
            <a:ext cx="5973556" cy="13114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srgbClr val="AD04AD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1200" cap="none" spc="0" normalizeH="0" baseline="0" noProof="0">
              <a:ln>
                <a:noFill/>
              </a:ln>
              <a:solidFill>
                <a:srgbClr val="5E5A5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B963537-16B7-4744-A4BA-1701684091AC}"/>
              </a:ext>
            </a:extLst>
          </p:cNvPr>
          <p:cNvSpPr/>
          <p:nvPr/>
        </p:nvSpPr>
        <p:spPr>
          <a:xfrm>
            <a:off x="6308519" y="3590711"/>
            <a:ext cx="939054" cy="13114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srgbClr val="6FAD3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E02F2BA-A82B-40EA-AAF6-3091D0A2376F}"/>
              </a:ext>
            </a:extLst>
          </p:cNvPr>
          <p:cNvSpPr/>
          <p:nvPr/>
        </p:nvSpPr>
        <p:spPr>
          <a:xfrm>
            <a:off x="7221752" y="3590711"/>
            <a:ext cx="939054" cy="13114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srgbClr val="FF0000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7AACDBF-6CA7-407D-9489-E20C94DDB29F}"/>
              </a:ext>
            </a:extLst>
          </p:cNvPr>
          <p:cNvSpPr/>
          <p:nvPr/>
        </p:nvSpPr>
        <p:spPr>
          <a:xfrm>
            <a:off x="334963" y="4902197"/>
            <a:ext cx="5973556" cy="13114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srgbClr val="AD04AD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1200" cap="none" spc="0" normalizeH="0" baseline="0" noProof="0">
              <a:ln>
                <a:noFill/>
              </a:ln>
              <a:solidFill>
                <a:srgbClr val="5E5A5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691AC2F-AA96-465C-8751-D99A06128669}"/>
              </a:ext>
            </a:extLst>
          </p:cNvPr>
          <p:cNvSpPr/>
          <p:nvPr/>
        </p:nvSpPr>
        <p:spPr>
          <a:xfrm>
            <a:off x="6308519" y="4902197"/>
            <a:ext cx="939054" cy="13114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srgbClr val="6FAD3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B183902-8CC9-4FF5-A2F2-3644AE4D9929}"/>
              </a:ext>
            </a:extLst>
          </p:cNvPr>
          <p:cNvSpPr/>
          <p:nvPr/>
        </p:nvSpPr>
        <p:spPr>
          <a:xfrm>
            <a:off x="7221752" y="4902197"/>
            <a:ext cx="939054" cy="13114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srgbClr val="FF0000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06E7C92-0158-463E-AF31-C3B44B818807}"/>
              </a:ext>
            </a:extLst>
          </p:cNvPr>
          <p:cNvSpPr txBox="1"/>
          <p:nvPr/>
        </p:nvSpPr>
        <p:spPr>
          <a:xfrm>
            <a:off x="297459" y="2445103"/>
            <a:ext cx="614511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nl-NL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Hệ quả của chiến tranh Nam- Bắc triều: Nhân dân đói khổ, ly tán, đất nước bị chia cắt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50C5BC2-9894-45F8-9C23-E9F9C5EAC616}"/>
              </a:ext>
            </a:extLst>
          </p:cNvPr>
          <p:cNvSpPr txBox="1"/>
          <p:nvPr/>
        </p:nvSpPr>
        <p:spPr>
          <a:xfrm>
            <a:off x="370840" y="1527960"/>
            <a:ext cx="590017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AD04A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NỘI DUNG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5B13D1D-70E5-48B6-8607-E23849E2ED03}"/>
              </a:ext>
            </a:extLst>
          </p:cNvPr>
          <p:cNvSpPr txBox="1"/>
          <p:nvPr/>
        </p:nvSpPr>
        <p:spPr>
          <a:xfrm>
            <a:off x="6306892" y="1527960"/>
            <a:ext cx="94068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6FAD3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đúng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09E95EE-AB7C-424A-B727-78FC0EE32992}"/>
              </a:ext>
            </a:extLst>
          </p:cNvPr>
          <p:cNvSpPr txBox="1"/>
          <p:nvPr/>
        </p:nvSpPr>
        <p:spPr>
          <a:xfrm>
            <a:off x="7221752" y="1557006"/>
            <a:ext cx="93905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sai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E140E7C-D814-4969-BB47-0A38CA8C7FD4}"/>
              </a:ext>
            </a:extLst>
          </p:cNvPr>
          <p:cNvSpPr txBox="1"/>
          <p:nvPr/>
        </p:nvSpPr>
        <p:spPr>
          <a:xfrm>
            <a:off x="808703" y="3800178"/>
            <a:ext cx="50244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E5A5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E5A5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5E5A5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5E5A5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5E5A5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5E5A5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5E5A5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5E5A5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5E5A5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5E5A5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5E5A5A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4B6F3DB-462F-4941-B084-961A3BF5EA7F}"/>
              </a:ext>
            </a:extLst>
          </p:cNvPr>
          <p:cNvSpPr txBox="1"/>
          <p:nvPr/>
        </p:nvSpPr>
        <p:spPr>
          <a:xfrm>
            <a:off x="686117" y="5111665"/>
            <a:ext cx="51867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E5A5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5E5A5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5E5A5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5E5A5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Nam –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5E5A5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5E5A5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5E5A5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5E5A5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5E5A5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5E5A5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5E5A5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5E5A5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5E5A5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5E5A5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5E5A5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5E5A5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5E5A5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5E5A5A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57E97664-BF6A-45DB-84BA-B1C9626439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571" y="2605441"/>
            <a:ext cx="670951" cy="659052"/>
          </a:xfrm>
          <a:prstGeom prst="rect">
            <a:avLst/>
          </a:prstGeom>
        </p:spPr>
      </p:pic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D4AF13ED-B41A-43A3-AA2B-DEB8D202CE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72803" y="3827978"/>
            <a:ext cx="836952" cy="836952"/>
          </a:xfrm>
          <a:prstGeom prst="rect">
            <a:avLst/>
          </a:prstGeom>
        </p:spPr>
      </p:pic>
      <p:pic>
        <p:nvPicPr>
          <p:cNvPr id="35" name="Picture 34" descr="Icon&#10;&#10;Description automatically generated">
            <a:extLst>
              <a:ext uri="{FF2B5EF4-FFF2-40B4-BE49-F238E27FC236}">
                <a16:creationId xmlns:a16="http://schemas.microsoft.com/office/drawing/2014/main" id="{42037A9C-A8FB-48F0-8E62-48AD64704F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571" y="5228414"/>
            <a:ext cx="670951" cy="6590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E888A7B-0C86-168A-71E2-7B15228D39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30516" y="1861028"/>
            <a:ext cx="3076189" cy="3459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36200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8" grpId="0"/>
      <p:bldP spid="2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508000" y="495232"/>
            <a:ext cx="11176000" cy="1938992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G</a:t>
            </a:r>
            <a:r>
              <a:rPr lang="vi-VN" sz="40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iả sử là một người dân s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</a:t>
            </a:r>
            <a:r>
              <a:rPr lang="vi-VN" sz="40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 ở thế kỉ XVI - XVII, em hãy đưa ra ít nhất một lí do phản đối các cuộc xung đột Nam - Bắc triều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508000" y="2715617"/>
            <a:ext cx="11176000" cy="3416320"/>
          </a:xfrm>
          <a:prstGeom prst="rect">
            <a:avLst/>
          </a:prstGeom>
          <a:solidFill>
            <a:schemeClr val="bg1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ung đột kéo dài giữa các tập đoàn phong kiến sẽ làm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S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uy kiệt sức người, sức của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àn phá đồng ruộng, xóm làng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G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iết hại nhiều người dân vô tội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C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hia cắt đất nước và làm ảnh hưởng đến sự phát triển chung của quốc gia - dân tộc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441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224184" y="275939"/>
            <a:ext cx="11988800" cy="124123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 </a:t>
            </a:r>
            <a:r>
              <a:rPr lang="en-US" sz="3733" b="1" dirty="0">
                <a:latin typeface="Times New Roman" panose="02020603050405020304" pitchFamily="18" charset="0"/>
              </a:rPr>
              <a:t> 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Qua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cuộc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chiến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tranh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Nam-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Bắc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triều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ở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thế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kỉ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XVI,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điều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em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mong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muốn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gì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điều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em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không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muốn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gì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? </a:t>
            </a: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508000" y="2819400"/>
            <a:ext cx="11176000" cy="2390141"/>
          </a:xfrm>
          <a:prstGeom prst="rect">
            <a:avLst/>
          </a:prstGeom>
          <a:solidFill>
            <a:schemeClr val="bg1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733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Điều</a:t>
            </a:r>
            <a:r>
              <a:rPr lang="en-US" sz="3733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mong muốn: </a:t>
            </a:r>
            <a:r>
              <a:rPr lang="en-US" sz="3733" b="1" dirty="0">
                <a:latin typeface="Times New Roman" panose="02020603050405020304" pitchFamily="18" charset="0"/>
              </a:rPr>
              <a:t>Đất nước thống nhất, </a:t>
            </a:r>
            <a:r>
              <a:rPr lang="en-US" sz="3733" b="1" dirty="0" err="1">
                <a:latin typeface="Times New Roman" panose="02020603050405020304" pitchFamily="18" charset="0"/>
              </a:rPr>
              <a:t>nhà</a:t>
            </a:r>
            <a:r>
              <a:rPr lang="en-US" sz="3733" b="1" dirty="0">
                <a:latin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</a:rPr>
              <a:t>nước</a:t>
            </a:r>
            <a:r>
              <a:rPr lang="en-US" sz="3733" b="1" dirty="0">
                <a:latin typeface="Times New Roman" panose="02020603050405020304" pitchFamily="18" charset="0"/>
              </a:rPr>
              <a:t> quan tâm đến đời sống kinh tế - xã hội nhân dân...</a:t>
            </a:r>
          </a:p>
          <a:p>
            <a:pPr algn="ctr"/>
            <a:r>
              <a:rPr lang="en-US" sz="3733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Điều</a:t>
            </a:r>
            <a:r>
              <a:rPr lang="en-US" sz="3733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không mong muốn: </a:t>
            </a:r>
            <a:r>
              <a:rPr lang="en-US" sz="3733" b="1" dirty="0">
                <a:latin typeface="Times New Roman" panose="02020603050405020304" pitchFamily="18" charset="0"/>
              </a:rPr>
              <a:t>Đất nước không bị chia cắt, không chiến tranh, nhân dân không đói khổ...</a:t>
            </a:r>
          </a:p>
        </p:txBody>
      </p:sp>
      <p:sp>
        <p:nvSpPr>
          <p:cNvPr id="7" name="Down Arrow 6"/>
          <p:cNvSpPr/>
          <p:nvPr/>
        </p:nvSpPr>
        <p:spPr>
          <a:xfrm>
            <a:off x="5864088" y="2130287"/>
            <a:ext cx="708992" cy="6078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733"/>
          </a:p>
        </p:txBody>
      </p:sp>
    </p:spTree>
    <p:extLst>
      <p:ext uri="{BB962C8B-B14F-4D97-AF65-F5344CB8AC3E}">
        <p14:creationId xmlns:p14="http://schemas.microsoft.com/office/powerpoint/2010/main" val="372595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2">
            <a:extLst>
              <a:ext uri="{FF2B5EF4-FFF2-40B4-BE49-F238E27FC236}">
                <a16:creationId xmlns:a16="http://schemas.microsoft.com/office/drawing/2014/main" id="{4DEBCF81-C9FB-5C6D-7642-A434A6F7BB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78268" y="1933361"/>
            <a:ext cx="4572000" cy="371833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421382" flipH="1">
            <a:off x="7160548" y="4435138"/>
            <a:ext cx="3989681" cy="1262189"/>
          </a:xfrm>
          <a:prstGeom prst="rect">
            <a:avLst/>
          </a:prstGeom>
        </p:spPr>
      </p:pic>
      <p:pic>
        <p:nvPicPr>
          <p:cNvPr id="26" name="Picture 11">
            <a:extLst>
              <a:ext uri="{FF2B5EF4-FFF2-40B4-BE49-F238E27FC236}">
                <a16:creationId xmlns:a16="http://schemas.microsoft.com/office/drawing/2014/main" id="{69759E74-1B08-D34A-0EAB-3DC8EF72992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764268" y="5190362"/>
            <a:ext cx="901685" cy="81038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660837A-02B4-9114-6989-527CF3ACA5A1}"/>
              </a:ext>
            </a:extLst>
          </p:cNvPr>
          <p:cNvSpPr txBox="1"/>
          <p:nvPr/>
        </p:nvSpPr>
        <p:spPr>
          <a:xfrm>
            <a:off x="5019481" y="1619819"/>
            <a:ext cx="5593387" cy="4524315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txBody>
          <a:bodyPr wrap="square">
            <a:spAutoFit/>
          </a:bodyPr>
          <a:lstStyle/>
          <a:p>
            <a:pPr marL="609585" indent="-609585" algn="just">
              <a:buAutoNum type="arabicPeriod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vương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Mạc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đột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Nam-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triều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 2b; 3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4: 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Trịnh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Nguyễn</a:t>
            </a:r>
          </a:p>
          <a:p>
            <a:pPr algn="just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5342B2F-08E0-5D14-4F5F-12E10DAE861F}"/>
              </a:ext>
            </a:extLst>
          </p:cNvPr>
          <p:cNvSpPr txBox="1"/>
          <p:nvPr/>
        </p:nvSpPr>
        <p:spPr>
          <a:xfrm>
            <a:off x="2623842" y="528798"/>
            <a:ext cx="7490460" cy="7157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783">
              <a:defRPr/>
            </a:pPr>
            <a:r>
              <a:rPr lang="en-US" sz="4051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NHIỆM VỤ HỌC TẬP Ở NHÀ</a:t>
            </a:r>
            <a:endParaRPr lang="en-US" sz="4051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ành nhà Mạc - Di tích còn sót lại thời nhà Mạc từ thế kỉ 16">
            <a:extLst>
              <a:ext uri="{FF2B5EF4-FFF2-40B4-BE49-F238E27FC236}">
                <a16:creationId xmlns:a16="http://schemas.microsoft.com/office/drawing/2014/main" id="{C44FFF13-EEC5-D0B2-B4D6-E0DEC1151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129" y="438664"/>
            <a:ext cx="5045677" cy="2588741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20000"/>
                <a:lumOff val="8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Tìm hiểu về Lũy Thầy - Lũy Đào Duy Từ Quảng Bình">
            <a:extLst>
              <a:ext uri="{FF2B5EF4-FFF2-40B4-BE49-F238E27FC236}">
                <a16:creationId xmlns:a16="http://schemas.microsoft.com/office/drawing/2014/main" id="{E2259157-0E43-5B5A-B491-2C41A9F3E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15215" y="3629541"/>
            <a:ext cx="5247504" cy="27897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2914FA-290E-B4E8-A64C-E4B24159D606}"/>
              </a:ext>
            </a:extLst>
          </p:cNvPr>
          <p:cNvSpPr txBox="1"/>
          <p:nvPr/>
        </p:nvSpPr>
        <p:spPr>
          <a:xfrm>
            <a:off x="6415215" y="3027405"/>
            <a:ext cx="60918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 tích thành nhà Mạc (Cao Bằng, Lạng Sơn)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4E19BA-08FF-6336-3C5C-2C85A2D5FC3D}"/>
              </a:ext>
            </a:extLst>
          </p:cNvPr>
          <p:cNvSpPr txBox="1"/>
          <p:nvPr/>
        </p:nvSpPr>
        <p:spPr>
          <a:xfrm>
            <a:off x="7766220" y="6384663"/>
            <a:ext cx="33898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F18A6A7F-792C-091F-8F99-7D3C3C4F3D8A}"/>
              </a:ext>
            </a:extLst>
          </p:cNvPr>
          <p:cNvSpPr/>
          <p:nvPr/>
        </p:nvSpPr>
        <p:spPr>
          <a:xfrm>
            <a:off x="1988683" y="748700"/>
            <a:ext cx="3994604" cy="5019074"/>
          </a:xfrm>
          <a:prstGeom prst="wedgeRoundRectCallout">
            <a:avLst>
              <a:gd name="adj1" fmla="val -69991"/>
              <a:gd name="adj2" fmla="val -14773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hình ảnh sa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vi-V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đây gợi cho em nhớ đến nh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ữ</a:t>
            </a:r>
            <a:r>
              <a:rPr lang="vi-V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cuộc xung đột nào trong các thế kỉ XVI - XVII? Những cuộc xung đột đó đã để lại hệ quả như thế nào đối với lịch sử dân tộc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725176F-B2E7-EECB-FE44-AE2E6C3B0E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032932"/>
            <a:ext cx="1438812" cy="1988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652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CC45EE-9047-9545-4595-351311F600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67" r="10133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52D1A14D-6DA5-4E77-8638-7CE8A72B1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11246D0-5331-4C18-888C-A98DB9E1DE3F}" type="datetime1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10/2/2025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8BDA5040-0983-45D9-B231-3FD27BE4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rgbClr val="FFFFFF"/>
                </a:solidFill>
              </a:rPr>
              <a:t>Sample Footer Text</a:t>
            </a:r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9C8F7B15-9F74-430B-BB33-09DD1CF75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47D96FC-5A82-4FDC-A8BF-FC62A38B7CC6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4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6835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riangular abstract background">
            <a:extLst>
              <a:ext uri="{FF2B5EF4-FFF2-40B4-BE49-F238E27FC236}">
                <a16:creationId xmlns:a16="http://schemas.microsoft.com/office/drawing/2014/main" id="{276A60D0-D686-4603-C425-347879945D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Subtitle 7">
            <a:extLst>
              <a:ext uri="{FF2B5EF4-FFF2-40B4-BE49-F238E27FC236}">
                <a16:creationId xmlns:a16="http://schemas.microsoft.com/office/drawing/2014/main" id="{05B2ED8A-B004-497E-8ADA-C6B4B86019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Date Placeholder 5">
            <a:extLst>
              <a:ext uri="{FF2B5EF4-FFF2-40B4-BE49-F238E27FC236}">
                <a16:creationId xmlns:a16="http://schemas.microsoft.com/office/drawing/2014/main" id="{3D1D4B3D-57E1-48DC-8893-7A0F4B7B4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6CC22FB6-B329-4B7D-9B64-714067437B3E}" type="datetime1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spcAft>
                  <a:spcPts val="600"/>
                </a:spcAft>
              </a:pPr>
              <a:t>10/2/2025</a:t>
            </a:fld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Footer Placeholder 6">
            <a:extLst>
              <a:ext uri="{FF2B5EF4-FFF2-40B4-BE49-F238E27FC236}">
                <a16:creationId xmlns:a16="http://schemas.microsoft.com/office/drawing/2014/main" id="{8DDD8900-A83D-4240-8B92-6791F8BFF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Sample Footer Text</a:t>
            </a:r>
          </a:p>
        </p:txBody>
      </p:sp>
      <p:sp>
        <p:nvSpPr>
          <p:cNvPr id="22" name="Slide Number Placeholder 9">
            <a:extLst>
              <a:ext uri="{FF2B5EF4-FFF2-40B4-BE49-F238E27FC236}">
                <a16:creationId xmlns:a16="http://schemas.microsoft.com/office/drawing/2014/main" id="{189828D3-A563-4315-9B1D-6D0BE69B2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45C5C030-0550-4584-9C82-E35DF7DBC581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spcAft>
                  <a:spcPts val="600"/>
                </a:spcAft>
              </a:pPr>
              <a:t>5</a:t>
            </a:fld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C6B78C-B6B7-54B4-7DAD-A65B5F32E8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353" y="1096530"/>
            <a:ext cx="4240054" cy="5761470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DA5109E9-3FC8-6989-1E2D-C87CE6D75525}"/>
              </a:ext>
            </a:extLst>
          </p:cNvPr>
          <p:cNvSpPr txBox="1">
            <a:spLocks/>
          </p:cNvSpPr>
          <p:nvPr/>
        </p:nvSpPr>
        <p:spPr>
          <a:xfrm>
            <a:off x="502091" y="-141694"/>
            <a:ext cx="11482464" cy="11350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3.</a:t>
            </a:r>
            <a:b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VIỆT NAM TỪ ĐẦU THẾ KỈ XVI ĐẾN THẾ KỈ XVIII</a:t>
            </a:r>
            <a:endParaRPr lang="en-US" sz="3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49424B86-E47B-3632-7F6F-3AB9E40A9FE6}"/>
              </a:ext>
            </a:extLst>
          </p:cNvPr>
          <p:cNvSpPr txBox="1">
            <a:spLocks/>
          </p:cNvSpPr>
          <p:nvPr/>
        </p:nvSpPr>
        <p:spPr>
          <a:xfrm>
            <a:off x="287616" y="1153296"/>
            <a:ext cx="7259142" cy="19802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4.</a:t>
            </a:r>
            <a:b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XUNG ĐỘT NAM – BẮC TRIỀU VÀ  TRỊNH – NGUYỄN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049200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>
            <a:extLst>
              <a:ext uri="{FF2B5EF4-FFF2-40B4-BE49-F238E27FC236}">
                <a16:creationId xmlns:a16="http://schemas.microsoft.com/office/drawing/2014/main" id="{EC5FC229-36BA-4369-8AEB-9CDF0A1D4D61}"/>
              </a:ext>
            </a:extLst>
          </p:cNvPr>
          <p:cNvGrpSpPr/>
          <p:nvPr/>
        </p:nvGrpSpPr>
        <p:grpSpPr>
          <a:xfrm>
            <a:off x="5239252" y="2668414"/>
            <a:ext cx="6579978" cy="1544735"/>
            <a:chOff x="4021142" y="2816555"/>
            <a:chExt cx="5791502" cy="696450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05CB2C76-CEE1-43C8-8449-62EC04464B60}"/>
                </a:ext>
              </a:extLst>
            </p:cNvPr>
            <p:cNvSpPr/>
            <p:nvPr/>
          </p:nvSpPr>
          <p:spPr>
            <a:xfrm>
              <a:off x="4021142" y="2816555"/>
              <a:ext cx="5791502" cy="663755"/>
            </a:xfrm>
            <a:prstGeom prst="rect">
              <a:avLst/>
            </a:prstGeom>
            <a:gradFill>
              <a:gsLst>
                <a:gs pos="0">
                  <a:srgbClr val="D28427"/>
                </a:gs>
                <a:gs pos="100000">
                  <a:srgbClr val="FFD978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9BF6B0E7-A122-4873-BB20-B295E836EDEB}"/>
                </a:ext>
              </a:extLst>
            </p:cNvPr>
            <p:cNvSpPr txBox="1"/>
            <p:nvPr/>
          </p:nvSpPr>
          <p:spPr>
            <a:xfrm>
              <a:off x="4133351" y="2888574"/>
              <a:ext cx="5656618" cy="6244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4588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Giải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4588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4588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thích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4588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4588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được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4588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4588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nguyên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4588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4588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nhân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4588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4588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bùng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4588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4588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nổ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4588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4588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nêu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4588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4588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được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4588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4588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nét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4588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4588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chính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4588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4588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diễn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4588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4588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biến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4588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4588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xung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4588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4588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đột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4588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 Nam –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4588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Bắc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4588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4588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triều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4588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4588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Trịnh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4588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 – Nguyễn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5409907-0F10-4E40-B860-7A5E8C81C9CB}"/>
              </a:ext>
            </a:extLst>
          </p:cNvPr>
          <p:cNvGrpSpPr/>
          <p:nvPr/>
        </p:nvGrpSpPr>
        <p:grpSpPr>
          <a:xfrm>
            <a:off x="5211698" y="4489038"/>
            <a:ext cx="6579978" cy="1472217"/>
            <a:chOff x="4021142" y="3577519"/>
            <a:chExt cx="5791502" cy="663755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373C1EB5-7234-4066-A9C9-9AF3C66116BD}"/>
                </a:ext>
              </a:extLst>
            </p:cNvPr>
            <p:cNvSpPr/>
            <p:nvPr/>
          </p:nvSpPr>
          <p:spPr>
            <a:xfrm>
              <a:off x="4021142" y="3577519"/>
              <a:ext cx="5791502" cy="663755"/>
            </a:xfrm>
            <a:prstGeom prst="rect">
              <a:avLst/>
            </a:prstGeom>
            <a:gradFill>
              <a:gsLst>
                <a:gs pos="0">
                  <a:srgbClr val="CBC925"/>
                </a:gs>
                <a:gs pos="100000">
                  <a:srgbClr val="C6FF78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109CD6F3-00FE-46A6-91F2-89D5F2E63933}"/>
                </a:ext>
              </a:extLst>
            </p:cNvPr>
            <p:cNvSpPr txBox="1"/>
            <p:nvPr/>
          </p:nvSpPr>
          <p:spPr>
            <a:xfrm>
              <a:off x="4169527" y="3695087"/>
              <a:ext cx="5643117" cy="430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4588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Nêu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4588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4588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được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4588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4588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hệ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4588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4588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quả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4588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4588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4588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4588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xung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4588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4588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đột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4588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 Nam –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4588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Bắc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4588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4588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triều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4588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4588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Trịnh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4588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 – Nguyễn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C6D92BFA-2CB5-41A2-A2CC-511CCC1C536F}"/>
              </a:ext>
            </a:extLst>
          </p:cNvPr>
          <p:cNvGrpSpPr/>
          <p:nvPr/>
        </p:nvGrpSpPr>
        <p:grpSpPr>
          <a:xfrm>
            <a:off x="5211698" y="839709"/>
            <a:ext cx="6579978" cy="1472224"/>
            <a:chOff x="4021142" y="2061287"/>
            <a:chExt cx="5791502" cy="663755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B1C90545-5F40-4A32-91A1-FA9AF207319E}"/>
                </a:ext>
              </a:extLst>
            </p:cNvPr>
            <p:cNvSpPr/>
            <p:nvPr/>
          </p:nvSpPr>
          <p:spPr>
            <a:xfrm>
              <a:off x="4021142" y="2061287"/>
              <a:ext cx="5791502" cy="663755"/>
            </a:xfrm>
            <a:prstGeom prst="rect">
              <a:avLst/>
            </a:prstGeom>
            <a:gradFill>
              <a:gsLst>
                <a:gs pos="0">
                  <a:srgbClr val="E86556"/>
                </a:gs>
                <a:gs pos="100000">
                  <a:srgbClr val="FF9678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7FB0A8AD-256C-4446-87E2-08D541084B50}"/>
                </a:ext>
              </a:extLst>
            </p:cNvPr>
            <p:cNvSpPr txBox="1"/>
            <p:nvPr/>
          </p:nvSpPr>
          <p:spPr>
            <a:xfrm>
              <a:off x="4131478" y="2187344"/>
              <a:ext cx="5666144" cy="430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4588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Nêu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4588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4588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được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4588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4588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những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4588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4588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nét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4588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4588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chính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4588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4588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về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4588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4588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sự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4588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4588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ra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4588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4588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đời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4588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 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4588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4588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4588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Vương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4588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4588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triều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4588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4588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Mạc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1C2E75F-A1C9-4438-9D47-F17DBA665DF9}"/>
              </a:ext>
            </a:extLst>
          </p:cNvPr>
          <p:cNvGrpSpPr/>
          <p:nvPr/>
        </p:nvGrpSpPr>
        <p:grpSpPr>
          <a:xfrm>
            <a:off x="4764133" y="204788"/>
            <a:ext cx="171598" cy="6448425"/>
            <a:chOff x="2495597" y="1745572"/>
            <a:chExt cx="168511" cy="4323835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1063609-A65C-43E2-8649-71598DE32D75}"/>
                </a:ext>
              </a:extLst>
            </p:cNvPr>
            <p:cNvSpPr/>
            <p:nvPr/>
          </p:nvSpPr>
          <p:spPr>
            <a:xfrm>
              <a:off x="2531830" y="1795968"/>
              <a:ext cx="96045" cy="405873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14300">
                <a:srgbClr val="635D5D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A15891A0-0DEB-4A30-B6BF-FBEE9320D21B}"/>
                </a:ext>
              </a:extLst>
            </p:cNvPr>
            <p:cNvSpPr/>
            <p:nvPr/>
          </p:nvSpPr>
          <p:spPr>
            <a:xfrm>
              <a:off x="2495597" y="1745572"/>
              <a:ext cx="168511" cy="27151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114300">
                <a:srgbClr val="635D5D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7E88795-C5B0-437D-BFDB-864067B49C6D}"/>
                </a:ext>
              </a:extLst>
            </p:cNvPr>
            <p:cNvSpPr/>
            <p:nvPr/>
          </p:nvSpPr>
          <p:spPr>
            <a:xfrm>
              <a:off x="2495597" y="5797891"/>
              <a:ext cx="168511" cy="27151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114300">
                <a:srgbClr val="635D5D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CF1C680-E8CA-4F31-885A-CB99BBCDD025}"/>
              </a:ext>
            </a:extLst>
          </p:cNvPr>
          <p:cNvGrpSpPr/>
          <p:nvPr/>
        </p:nvGrpSpPr>
        <p:grpSpPr>
          <a:xfrm>
            <a:off x="5076997" y="204788"/>
            <a:ext cx="171598" cy="6448425"/>
            <a:chOff x="2784564" y="1745572"/>
            <a:chExt cx="168511" cy="4323835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E827D447-414D-4C30-A6B7-B8813C288B16}"/>
                </a:ext>
              </a:extLst>
            </p:cNvPr>
            <p:cNvSpPr/>
            <p:nvPr/>
          </p:nvSpPr>
          <p:spPr>
            <a:xfrm>
              <a:off x="2820797" y="1795968"/>
              <a:ext cx="96045" cy="405873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14300">
                <a:srgbClr val="635D5D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004B08B-0B4E-4FF2-BED4-AC0F32D5F534}"/>
                </a:ext>
              </a:extLst>
            </p:cNvPr>
            <p:cNvSpPr/>
            <p:nvPr/>
          </p:nvSpPr>
          <p:spPr>
            <a:xfrm>
              <a:off x="2784564" y="1745572"/>
              <a:ext cx="168511" cy="27151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114300">
                <a:srgbClr val="635D5D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C0EBB65B-720E-4F48-AD62-32623FB4218D}"/>
                </a:ext>
              </a:extLst>
            </p:cNvPr>
            <p:cNvSpPr/>
            <p:nvPr/>
          </p:nvSpPr>
          <p:spPr>
            <a:xfrm>
              <a:off x="2784564" y="5797891"/>
              <a:ext cx="168511" cy="27151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114300">
                <a:srgbClr val="635D5D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1334FBA-3245-4992-BB83-2672F79B8810}"/>
              </a:ext>
            </a:extLst>
          </p:cNvPr>
          <p:cNvSpPr/>
          <p:nvPr/>
        </p:nvSpPr>
        <p:spPr>
          <a:xfrm>
            <a:off x="5076815" y="2659344"/>
            <a:ext cx="171963" cy="1514138"/>
          </a:xfrm>
          <a:prstGeom prst="roundRect">
            <a:avLst/>
          </a:prstGeom>
          <a:gradFill>
            <a:gsLst>
              <a:gs pos="0">
                <a:srgbClr val="BC7522"/>
              </a:gs>
              <a:gs pos="100000">
                <a:srgbClr val="FFD875"/>
              </a:gs>
            </a:gsLst>
            <a:lin ang="10800000" scaled="1"/>
          </a:gradFill>
          <a:ln>
            <a:noFill/>
          </a:ln>
          <a:effectLst>
            <a:outerShdw blurRad="50800" dist="38100" sx="104000" sy="104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EAAC8C1-8D95-4B27-B0B5-4F151EB9832C}"/>
              </a:ext>
            </a:extLst>
          </p:cNvPr>
          <p:cNvSpPr/>
          <p:nvPr/>
        </p:nvSpPr>
        <p:spPr>
          <a:xfrm>
            <a:off x="5076815" y="4479954"/>
            <a:ext cx="171963" cy="1514138"/>
          </a:xfrm>
          <a:prstGeom prst="roundRect">
            <a:avLst/>
          </a:prstGeom>
          <a:gradFill>
            <a:gsLst>
              <a:gs pos="0">
                <a:srgbClr val="D3D227"/>
              </a:gs>
              <a:gs pos="100000">
                <a:srgbClr val="C5FF7B"/>
              </a:gs>
            </a:gsLst>
            <a:lin ang="10800000" scaled="1"/>
          </a:gradFill>
          <a:ln>
            <a:noFill/>
          </a:ln>
          <a:effectLst>
            <a:outerShdw blurRad="50800" dist="38100" sx="104000" sy="104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82362E6E-10D6-458E-84BF-6FA2B37978BA}"/>
              </a:ext>
            </a:extLst>
          </p:cNvPr>
          <p:cNvSpPr/>
          <p:nvPr/>
        </p:nvSpPr>
        <p:spPr>
          <a:xfrm>
            <a:off x="5086340" y="831467"/>
            <a:ext cx="152912" cy="1519561"/>
          </a:xfrm>
          <a:prstGeom prst="roundRect">
            <a:avLst/>
          </a:prstGeom>
          <a:gradFill flip="none" rotWithShape="1">
            <a:gsLst>
              <a:gs pos="0">
                <a:srgbClr val="CA262C"/>
              </a:gs>
              <a:gs pos="100000">
                <a:srgbClr val="FF9678"/>
              </a:gs>
            </a:gsLst>
            <a:lin ang="10800000" scaled="1"/>
            <a:tileRect/>
          </a:gradFill>
          <a:ln>
            <a:noFill/>
          </a:ln>
          <a:effectLst>
            <a:outerShdw blurRad="88900" dist="38100" sx="104000" sy="104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CC5E216-68D3-4C57-B0C0-8CB43467C1C7}"/>
              </a:ext>
            </a:extLst>
          </p:cNvPr>
          <p:cNvGrpSpPr/>
          <p:nvPr/>
        </p:nvGrpSpPr>
        <p:grpSpPr>
          <a:xfrm>
            <a:off x="3403600" y="2820307"/>
            <a:ext cx="1532313" cy="1195690"/>
            <a:chOff x="4152541" y="2260546"/>
            <a:chExt cx="1305883" cy="1019003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18FBD44A-A612-4EF5-9B28-12C50176D55A}"/>
                </a:ext>
              </a:extLst>
            </p:cNvPr>
            <p:cNvGrpSpPr/>
            <p:nvPr/>
          </p:nvGrpSpPr>
          <p:grpSpPr>
            <a:xfrm>
              <a:off x="4152541" y="2351427"/>
              <a:ext cx="1143147" cy="837240"/>
              <a:chOff x="3403241" y="2409195"/>
              <a:chExt cx="1143147" cy="837240"/>
            </a:xfrm>
          </p:grpSpPr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25820BA2-EA12-438D-9891-9C5100FD9EA5}"/>
                  </a:ext>
                </a:extLst>
              </p:cNvPr>
              <p:cNvSpPr/>
              <p:nvPr/>
            </p:nvSpPr>
            <p:spPr>
              <a:xfrm>
                <a:off x="3403241" y="2409195"/>
                <a:ext cx="1143147" cy="837240"/>
              </a:xfrm>
              <a:custGeom>
                <a:avLst/>
                <a:gdLst>
                  <a:gd name="connsiteX0" fmla="*/ 323790 w 884190"/>
                  <a:gd name="connsiteY0" fmla="*/ 0 h 647580"/>
                  <a:gd name="connsiteX1" fmla="*/ 504824 w 884190"/>
                  <a:gd name="connsiteY1" fmla="*/ 55298 h 647580"/>
                  <a:gd name="connsiteX2" fmla="*/ 531329 w 884190"/>
                  <a:gd name="connsiteY2" fmla="*/ 77167 h 647580"/>
                  <a:gd name="connsiteX3" fmla="*/ 884190 w 884190"/>
                  <a:gd name="connsiteY3" fmla="*/ 77167 h 647580"/>
                  <a:gd name="connsiteX4" fmla="*/ 884190 w 884190"/>
                  <a:gd name="connsiteY4" fmla="*/ 570414 h 647580"/>
                  <a:gd name="connsiteX5" fmla="*/ 531328 w 884190"/>
                  <a:gd name="connsiteY5" fmla="*/ 570414 h 647580"/>
                  <a:gd name="connsiteX6" fmla="*/ 504824 w 884190"/>
                  <a:gd name="connsiteY6" fmla="*/ 592282 h 647580"/>
                  <a:gd name="connsiteX7" fmla="*/ 323790 w 884190"/>
                  <a:gd name="connsiteY7" fmla="*/ 647580 h 647580"/>
                  <a:gd name="connsiteX8" fmla="*/ 0 w 884190"/>
                  <a:gd name="connsiteY8" fmla="*/ 323790 h 647580"/>
                  <a:gd name="connsiteX9" fmla="*/ 323790 w 884190"/>
                  <a:gd name="connsiteY9" fmla="*/ 0 h 647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84190" h="647580">
                    <a:moveTo>
                      <a:pt x="323790" y="0"/>
                    </a:moveTo>
                    <a:cubicBezTo>
                      <a:pt x="390849" y="0"/>
                      <a:pt x="453147" y="20386"/>
                      <a:pt x="504824" y="55298"/>
                    </a:cubicBezTo>
                    <a:lnTo>
                      <a:pt x="531329" y="77167"/>
                    </a:lnTo>
                    <a:lnTo>
                      <a:pt x="884190" y="77167"/>
                    </a:lnTo>
                    <a:lnTo>
                      <a:pt x="884190" y="570414"/>
                    </a:lnTo>
                    <a:lnTo>
                      <a:pt x="531328" y="570414"/>
                    </a:lnTo>
                    <a:lnTo>
                      <a:pt x="504824" y="592282"/>
                    </a:lnTo>
                    <a:cubicBezTo>
                      <a:pt x="453147" y="627194"/>
                      <a:pt x="390849" y="647580"/>
                      <a:pt x="323790" y="647580"/>
                    </a:cubicBezTo>
                    <a:cubicBezTo>
                      <a:pt x="144966" y="647580"/>
                      <a:pt x="0" y="502614"/>
                      <a:pt x="0" y="323790"/>
                    </a:cubicBezTo>
                    <a:cubicBezTo>
                      <a:pt x="0" y="144966"/>
                      <a:pt x="144966" y="0"/>
                      <a:pt x="32379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DA9436"/>
                  </a:gs>
                  <a:gs pos="100000">
                    <a:srgbClr val="FFD978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endParaRPr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F703164A-7938-48F0-8980-F87419049625}"/>
                  </a:ext>
                </a:extLst>
              </p:cNvPr>
              <p:cNvSpPr/>
              <p:nvPr/>
            </p:nvSpPr>
            <p:spPr>
              <a:xfrm>
                <a:off x="3490329" y="2501301"/>
                <a:ext cx="653029" cy="65302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814A1102-83F6-4403-B4C5-03E4E7A7A60A}"/>
                  </a:ext>
                </a:extLst>
              </p:cNvPr>
              <p:cNvSpPr txBox="1"/>
              <p:nvPr/>
            </p:nvSpPr>
            <p:spPr>
              <a:xfrm>
                <a:off x="3450843" y="2566205"/>
                <a:ext cx="73200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37C27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rPr>
                  <a:t>02</a:t>
                </a:r>
              </a:p>
            </p:txBody>
          </p:sp>
        </p:grp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5640E38F-DF24-48A5-9377-924D5BFFE76D}"/>
                </a:ext>
              </a:extLst>
            </p:cNvPr>
            <p:cNvSpPr/>
            <p:nvPr/>
          </p:nvSpPr>
          <p:spPr>
            <a:xfrm>
              <a:off x="5286462" y="2260546"/>
              <a:ext cx="171962" cy="1019003"/>
            </a:xfrm>
            <a:prstGeom prst="roundRect">
              <a:avLst/>
            </a:prstGeom>
            <a:gradFill>
              <a:gsLst>
                <a:gs pos="0">
                  <a:srgbClr val="BC7522"/>
                </a:gs>
                <a:gs pos="100000">
                  <a:srgbClr val="FFD875"/>
                </a:gs>
              </a:gsLst>
              <a:lin ang="10800000" scaled="1"/>
            </a:gra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1E9023A-9C6E-43F1-B948-93F848D8D4C6}"/>
              </a:ext>
            </a:extLst>
          </p:cNvPr>
          <p:cNvGrpSpPr/>
          <p:nvPr/>
        </p:nvGrpSpPr>
        <p:grpSpPr>
          <a:xfrm>
            <a:off x="3403600" y="4643167"/>
            <a:ext cx="1532313" cy="1195690"/>
            <a:chOff x="4152541" y="3578454"/>
            <a:chExt cx="1305883" cy="1019003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5D683D12-2C91-48B2-A47F-CC4D9298A7DF}"/>
                </a:ext>
              </a:extLst>
            </p:cNvPr>
            <p:cNvGrpSpPr/>
            <p:nvPr/>
          </p:nvGrpSpPr>
          <p:grpSpPr>
            <a:xfrm>
              <a:off x="4152541" y="3669335"/>
              <a:ext cx="1143147" cy="837240"/>
              <a:chOff x="3403241" y="3505365"/>
              <a:chExt cx="1143147" cy="837240"/>
            </a:xfrm>
          </p:grpSpPr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93EB3FE4-C995-464B-8CD4-1F7E32C3565E}"/>
                  </a:ext>
                </a:extLst>
              </p:cNvPr>
              <p:cNvSpPr/>
              <p:nvPr/>
            </p:nvSpPr>
            <p:spPr>
              <a:xfrm>
                <a:off x="3403241" y="3505365"/>
                <a:ext cx="1143147" cy="837240"/>
              </a:xfrm>
              <a:custGeom>
                <a:avLst/>
                <a:gdLst>
                  <a:gd name="connsiteX0" fmla="*/ 323790 w 884190"/>
                  <a:gd name="connsiteY0" fmla="*/ 0 h 647580"/>
                  <a:gd name="connsiteX1" fmla="*/ 504824 w 884190"/>
                  <a:gd name="connsiteY1" fmla="*/ 55298 h 647580"/>
                  <a:gd name="connsiteX2" fmla="*/ 531329 w 884190"/>
                  <a:gd name="connsiteY2" fmla="*/ 77167 h 647580"/>
                  <a:gd name="connsiteX3" fmla="*/ 884190 w 884190"/>
                  <a:gd name="connsiteY3" fmla="*/ 77167 h 647580"/>
                  <a:gd name="connsiteX4" fmla="*/ 884190 w 884190"/>
                  <a:gd name="connsiteY4" fmla="*/ 570414 h 647580"/>
                  <a:gd name="connsiteX5" fmla="*/ 531328 w 884190"/>
                  <a:gd name="connsiteY5" fmla="*/ 570414 h 647580"/>
                  <a:gd name="connsiteX6" fmla="*/ 504824 w 884190"/>
                  <a:gd name="connsiteY6" fmla="*/ 592282 h 647580"/>
                  <a:gd name="connsiteX7" fmla="*/ 323790 w 884190"/>
                  <a:gd name="connsiteY7" fmla="*/ 647580 h 647580"/>
                  <a:gd name="connsiteX8" fmla="*/ 0 w 884190"/>
                  <a:gd name="connsiteY8" fmla="*/ 323790 h 647580"/>
                  <a:gd name="connsiteX9" fmla="*/ 323790 w 884190"/>
                  <a:gd name="connsiteY9" fmla="*/ 0 h 647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84190" h="647580">
                    <a:moveTo>
                      <a:pt x="323790" y="0"/>
                    </a:moveTo>
                    <a:cubicBezTo>
                      <a:pt x="390849" y="0"/>
                      <a:pt x="453147" y="20386"/>
                      <a:pt x="504824" y="55298"/>
                    </a:cubicBezTo>
                    <a:lnTo>
                      <a:pt x="531329" y="77167"/>
                    </a:lnTo>
                    <a:lnTo>
                      <a:pt x="884190" y="77167"/>
                    </a:lnTo>
                    <a:lnTo>
                      <a:pt x="884190" y="570414"/>
                    </a:lnTo>
                    <a:lnTo>
                      <a:pt x="531328" y="570414"/>
                    </a:lnTo>
                    <a:lnTo>
                      <a:pt x="504824" y="592282"/>
                    </a:lnTo>
                    <a:cubicBezTo>
                      <a:pt x="453147" y="627194"/>
                      <a:pt x="390849" y="647580"/>
                      <a:pt x="323790" y="647580"/>
                    </a:cubicBezTo>
                    <a:cubicBezTo>
                      <a:pt x="144966" y="647580"/>
                      <a:pt x="0" y="502614"/>
                      <a:pt x="0" y="323790"/>
                    </a:cubicBezTo>
                    <a:cubicBezTo>
                      <a:pt x="0" y="144966"/>
                      <a:pt x="144966" y="0"/>
                      <a:pt x="32379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CBCC29"/>
                  </a:gs>
                  <a:gs pos="100000">
                    <a:srgbClr val="C6FF78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endParaRPr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4BDE0A4F-B24B-4DAD-979C-3D411502B126}"/>
                  </a:ext>
                </a:extLst>
              </p:cNvPr>
              <p:cNvSpPr/>
              <p:nvPr/>
            </p:nvSpPr>
            <p:spPr>
              <a:xfrm>
                <a:off x="3490329" y="3597471"/>
                <a:ext cx="653029" cy="65302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endParaRP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5BB8BF37-3C49-4CBF-B395-00ED041B221D}"/>
                  </a:ext>
                </a:extLst>
              </p:cNvPr>
              <p:cNvSpPr txBox="1"/>
              <p:nvPr/>
            </p:nvSpPr>
            <p:spPr>
              <a:xfrm>
                <a:off x="3450843" y="3662375"/>
                <a:ext cx="73200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AAA22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rPr>
                  <a:t>03</a:t>
                </a:r>
              </a:p>
            </p:txBody>
          </p:sp>
        </p:grp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318BF6B7-AEC6-4D70-9E30-99013914AD5C}"/>
                </a:ext>
              </a:extLst>
            </p:cNvPr>
            <p:cNvSpPr/>
            <p:nvPr/>
          </p:nvSpPr>
          <p:spPr>
            <a:xfrm>
              <a:off x="5286462" y="3578454"/>
              <a:ext cx="171962" cy="1019003"/>
            </a:xfrm>
            <a:prstGeom prst="roundRect">
              <a:avLst/>
            </a:prstGeom>
            <a:gradFill>
              <a:gsLst>
                <a:gs pos="0">
                  <a:srgbClr val="D3D227"/>
                </a:gs>
                <a:gs pos="100000">
                  <a:srgbClr val="C5FF7B"/>
                </a:gs>
              </a:gsLst>
              <a:lin ang="10800000" scaled="1"/>
            </a:gra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8E4AC49-C019-499A-90BE-1E68EA8B215A}"/>
              </a:ext>
            </a:extLst>
          </p:cNvPr>
          <p:cNvGrpSpPr/>
          <p:nvPr/>
        </p:nvGrpSpPr>
        <p:grpSpPr>
          <a:xfrm>
            <a:off x="3403600" y="976380"/>
            <a:ext cx="1532313" cy="1199971"/>
            <a:chOff x="4152541" y="938607"/>
            <a:chExt cx="1305883" cy="1022651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901367E4-B4D1-4E4B-A871-FAB383BC8007}"/>
                </a:ext>
              </a:extLst>
            </p:cNvPr>
            <p:cNvGrpSpPr/>
            <p:nvPr/>
          </p:nvGrpSpPr>
          <p:grpSpPr>
            <a:xfrm>
              <a:off x="4152541" y="1031312"/>
              <a:ext cx="1143147" cy="837240"/>
              <a:chOff x="1601792" y="2064383"/>
              <a:chExt cx="884190" cy="647580"/>
            </a:xfrm>
          </p:grpSpPr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82F38254-0FE4-45E5-BC1C-D99EA7AC88E8}"/>
                  </a:ext>
                </a:extLst>
              </p:cNvPr>
              <p:cNvSpPr/>
              <p:nvPr/>
            </p:nvSpPr>
            <p:spPr>
              <a:xfrm>
                <a:off x="1601792" y="2064383"/>
                <a:ext cx="884190" cy="647580"/>
              </a:xfrm>
              <a:custGeom>
                <a:avLst/>
                <a:gdLst>
                  <a:gd name="connsiteX0" fmla="*/ 323790 w 884190"/>
                  <a:gd name="connsiteY0" fmla="*/ 0 h 647580"/>
                  <a:gd name="connsiteX1" fmla="*/ 504824 w 884190"/>
                  <a:gd name="connsiteY1" fmla="*/ 55298 h 647580"/>
                  <a:gd name="connsiteX2" fmla="*/ 531329 w 884190"/>
                  <a:gd name="connsiteY2" fmla="*/ 77167 h 647580"/>
                  <a:gd name="connsiteX3" fmla="*/ 884190 w 884190"/>
                  <a:gd name="connsiteY3" fmla="*/ 77167 h 647580"/>
                  <a:gd name="connsiteX4" fmla="*/ 884190 w 884190"/>
                  <a:gd name="connsiteY4" fmla="*/ 570414 h 647580"/>
                  <a:gd name="connsiteX5" fmla="*/ 531328 w 884190"/>
                  <a:gd name="connsiteY5" fmla="*/ 570414 h 647580"/>
                  <a:gd name="connsiteX6" fmla="*/ 504824 w 884190"/>
                  <a:gd name="connsiteY6" fmla="*/ 592282 h 647580"/>
                  <a:gd name="connsiteX7" fmla="*/ 323790 w 884190"/>
                  <a:gd name="connsiteY7" fmla="*/ 647580 h 647580"/>
                  <a:gd name="connsiteX8" fmla="*/ 0 w 884190"/>
                  <a:gd name="connsiteY8" fmla="*/ 323790 h 647580"/>
                  <a:gd name="connsiteX9" fmla="*/ 323790 w 884190"/>
                  <a:gd name="connsiteY9" fmla="*/ 0 h 647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84190" h="647580">
                    <a:moveTo>
                      <a:pt x="323790" y="0"/>
                    </a:moveTo>
                    <a:cubicBezTo>
                      <a:pt x="390849" y="0"/>
                      <a:pt x="453147" y="20386"/>
                      <a:pt x="504824" y="55298"/>
                    </a:cubicBezTo>
                    <a:lnTo>
                      <a:pt x="531329" y="77167"/>
                    </a:lnTo>
                    <a:lnTo>
                      <a:pt x="884190" y="77167"/>
                    </a:lnTo>
                    <a:lnTo>
                      <a:pt x="884190" y="570414"/>
                    </a:lnTo>
                    <a:lnTo>
                      <a:pt x="531328" y="570414"/>
                    </a:lnTo>
                    <a:lnTo>
                      <a:pt x="504824" y="592282"/>
                    </a:lnTo>
                    <a:cubicBezTo>
                      <a:pt x="453147" y="627194"/>
                      <a:pt x="390849" y="647580"/>
                      <a:pt x="323790" y="647580"/>
                    </a:cubicBezTo>
                    <a:cubicBezTo>
                      <a:pt x="144966" y="647580"/>
                      <a:pt x="0" y="502614"/>
                      <a:pt x="0" y="323790"/>
                    </a:cubicBezTo>
                    <a:cubicBezTo>
                      <a:pt x="0" y="144966"/>
                      <a:pt x="144966" y="0"/>
                      <a:pt x="32379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CA262C"/>
                  </a:gs>
                  <a:gs pos="100000">
                    <a:srgbClr val="FF9678"/>
                  </a:gs>
                </a:gsLst>
                <a:lin ang="108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endParaRPr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AC18C841-852F-4848-ACF4-32D3C9CA0E38}"/>
                  </a:ext>
                </a:extLst>
              </p:cNvPr>
              <p:cNvSpPr/>
              <p:nvPr/>
            </p:nvSpPr>
            <p:spPr>
              <a:xfrm>
                <a:off x="1673033" y="2135625"/>
                <a:ext cx="505098" cy="50509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endParaRP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12985AB3-7E3D-48DC-B0CD-51AE7958E712}"/>
                  </a:ext>
                </a:extLst>
              </p:cNvPr>
              <p:cNvSpPr txBox="1"/>
              <p:nvPr/>
            </p:nvSpPr>
            <p:spPr>
              <a:xfrm>
                <a:off x="1692525" y="2185826"/>
                <a:ext cx="462722" cy="4046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A4843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+mn-cs"/>
                  </a:rPr>
                  <a:t>01</a:t>
                </a:r>
              </a:p>
            </p:txBody>
          </p:sp>
        </p:grp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9D32C434-542D-47B4-AEF5-C2485C6421A3}"/>
                </a:ext>
              </a:extLst>
            </p:cNvPr>
            <p:cNvSpPr/>
            <p:nvPr/>
          </p:nvSpPr>
          <p:spPr>
            <a:xfrm>
              <a:off x="5286463" y="938607"/>
              <a:ext cx="171961" cy="1022651"/>
            </a:xfrm>
            <a:prstGeom prst="roundRect">
              <a:avLst/>
            </a:prstGeom>
            <a:gradFill flip="none" rotWithShape="1">
              <a:gsLst>
                <a:gs pos="0">
                  <a:srgbClr val="CA262C"/>
                </a:gs>
                <a:gs pos="100000">
                  <a:srgbClr val="FF9678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</p:grpSp>
      <p:sp>
        <p:nvSpPr>
          <p:cNvPr id="70" name="!!1">
            <a:extLst>
              <a:ext uri="{FF2B5EF4-FFF2-40B4-BE49-F238E27FC236}">
                <a16:creationId xmlns:a16="http://schemas.microsoft.com/office/drawing/2014/main" id="{ADAA05E8-4CD8-458C-A56A-2B7D016A21DE}"/>
              </a:ext>
            </a:extLst>
          </p:cNvPr>
          <p:cNvSpPr/>
          <p:nvPr/>
        </p:nvSpPr>
        <p:spPr>
          <a:xfrm>
            <a:off x="240669" y="2465716"/>
            <a:ext cx="3031281" cy="1926568"/>
          </a:xfrm>
          <a:prstGeom prst="roundRect">
            <a:avLst>
              <a:gd name="adj" fmla="val 7971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srgbClr val="B04CB2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71" name="!!22">
            <a:extLst>
              <a:ext uri="{FF2B5EF4-FFF2-40B4-BE49-F238E27FC236}">
                <a16:creationId xmlns:a16="http://schemas.microsoft.com/office/drawing/2014/main" id="{273352EB-82B4-4361-85A0-606601654827}"/>
              </a:ext>
            </a:extLst>
          </p:cNvPr>
          <p:cNvSpPr txBox="1"/>
          <p:nvPr/>
        </p:nvSpPr>
        <p:spPr>
          <a:xfrm>
            <a:off x="404588" y="3001988"/>
            <a:ext cx="28581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B35DA1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Mục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35DA1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B35DA1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tiêu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35DA1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B35DA1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35DA1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B35DA1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học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B35DA1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EFE442-44ED-7EFA-A437-5FF3416D972E}"/>
              </a:ext>
            </a:extLst>
          </p:cNvPr>
          <p:cNvSpPr txBox="1"/>
          <p:nvPr/>
        </p:nvSpPr>
        <p:spPr>
          <a:xfrm>
            <a:off x="276294" y="35144"/>
            <a:ext cx="308495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4.</a:t>
            </a:r>
            <a:b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XUNG ĐỘT NAM – BẮC TRIỀU VÀ  TRỊNH – NGUYỄN</a:t>
            </a:r>
            <a:endParaRPr lang="en-US" sz="2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856490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244" y="2824988"/>
            <a:ext cx="6350000" cy="2421538"/>
          </a:xfrm>
          <a:prstGeom prst="rect">
            <a:avLst/>
          </a:prstGeom>
        </p:spPr>
      </p:pic>
      <p:sp>
        <p:nvSpPr>
          <p:cNvPr id="26" name="Diamond 41"/>
          <p:cNvSpPr/>
          <p:nvPr/>
        </p:nvSpPr>
        <p:spPr>
          <a:xfrm>
            <a:off x="8074937" y="1511054"/>
            <a:ext cx="3762614" cy="3391369"/>
          </a:xfrm>
          <a:prstGeom prst="diamond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rial" panose="020B0604020202020204" pitchFamily="34" charset="0"/>
              <a:ea typeface="Yeseva One" panose="00000500000000000000" charset="0"/>
              <a:cs typeface="Arial" panose="020B0604020202020204" pitchFamily="34" charset="0"/>
            </a:endParaRPr>
          </a:p>
        </p:txBody>
      </p:sp>
      <p:pic>
        <p:nvPicPr>
          <p:cNvPr id="11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143" y="2697223"/>
            <a:ext cx="6350000" cy="2421537"/>
          </a:xfrm>
          <a:prstGeom prst="rect">
            <a:avLst/>
          </a:prstGeom>
        </p:spPr>
      </p:pic>
      <p:sp>
        <p:nvSpPr>
          <p:cNvPr id="12" name="Diamond 13"/>
          <p:cNvSpPr/>
          <p:nvPr/>
        </p:nvSpPr>
        <p:spPr>
          <a:xfrm>
            <a:off x="518948" y="1695749"/>
            <a:ext cx="3526042" cy="3206675"/>
          </a:xfrm>
          <a:prstGeom prst="diamond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Yeseva One" panose="00000500000000000000" charset="0"/>
              <a:cs typeface="Arial" panose="020B0604020202020204" pitchFamily="34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843335" y="2793029"/>
            <a:ext cx="26980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1938560" y="2088698"/>
            <a:ext cx="786340" cy="584775"/>
          </a:xfrm>
          <a:prstGeom prst="rect">
            <a:avLst/>
          </a:prstGeom>
          <a:noFill/>
          <a:effectLst>
            <a:outerShdw blurRad="63500" sx="106000" sy="106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Yeseva One" panose="00000500000000000000" charset="0"/>
                <a:cs typeface="Arial" panose="020B0604020202020204" pitchFamily="34" charset="0"/>
              </a:rPr>
              <a:t>01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C6E51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Yeseva One" panose="00000500000000000000" charset="0"/>
              <a:cs typeface="Arial" panose="020B0604020202020204" pitchFamily="34" charset="0"/>
            </a:endParaRPr>
          </a:p>
        </p:txBody>
      </p:sp>
      <p:pic>
        <p:nvPicPr>
          <p:cNvPr id="18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4907" y="2290594"/>
            <a:ext cx="6350000" cy="2421538"/>
          </a:xfrm>
          <a:prstGeom prst="rect">
            <a:avLst/>
          </a:prstGeom>
        </p:spPr>
      </p:pic>
      <p:sp>
        <p:nvSpPr>
          <p:cNvPr id="19" name="Diamond 26"/>
          <p:cNvSpPr/>
          <p:nvPr/>
        </p:nvSpPr>
        <p:spPr>
          <a:xfrm>
            <a:off x="4360057" y="1511055"/>
            <a:ext cx="3620208" cy="3206674"/>
          </a:xfrm>
          <a:prstGeom prst="diamond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rial" panose="020B0604020202020204" pitchFamily="34" charset="0"/>
              <a:ea typeface="Yeseva One" panose="00000500000000000000" charset="0"/>
              <a:cs typeface="Arial" panose="020B0604020202020204" pitchFamily="34" charset="0"/>
            </a:endParaRPr>
          </a:p>
        </p:txBody>
      </p:sp>
      <p:sp>
        <p:nvSpPr>
          <p:cNvPr id="31" name="Diamond 46"/>
          <p:cNvSpPr/>
          <p:nvPr/>
        </p:nvSpPr>
        <p:spPr>
          <a:xfrm>
            <a:off x="3882303" y="2841660"/>
            <a:ext cx="758005" cy="758005"/>
          </a:xfrm>
          <a:prstGeom prst="diamond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rial" panose="020B0604020202020204" pitchFamily="34" charset="0"/>
              <a:ea typeface="Yeseva One" panose="00000500000000000000" charset="0"/>
              <a:cs typeface="Arial" panose="020B0604020202020204" pitchFamily="34" charset="0"/>
            </a:endParaRPr>
          </a:p>
        </p:txBody>
      </p:sp>
      <p:sp>
        <p:nvSpPr>
          <p:cNvPr id="32" name="Diamond 47"/>
          <p:cNvSpPr/>
          <p:nvPr/>
        </p:nvSpPr>
        <p:spPr>
          <a:xfrm>
            <a:off x="7489967" y="2841660"/>
            <a:ext cx="758005" cy="758005"/>
          </a:xfrm>
          <a:prstGeom prst="diamond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rial" panose="020B0604020202020204" pitchFamily="34" charset="0"/>
              <a:ea typeface="Yeseva One" panose="00000500000000000000" charset="0"/>
              <a:cs typeface="Arial" panose="020B0604020202020204" pitchFamily="34" charset="0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4045116" y="5300466"/>
            <a:ext cx="4669615" cy="837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021901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Yeseva One" panose="00000500000000000000" charset="0"/>
                <a:cs typeface="Arial" panose="020B0604020202020204" pitchFamily="34" charset="0"/>
              </a:rPr>
              <a:t>CẤU TRÚC BÀI HỌC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C6E51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Yeseva One" panose="00000500000000000000" charset="0"/>
              <a:cs typeface="Arial" panose="020B0604020202020204" pitchFamily="34" charset="0"/>
            </a:endParaRPr>
          </a:p>
        </p:txBody>
      </p:sp>
      <p:cxnSp>
        <p:nvCxnSpPr>
          <p:cNvPr id="27" name="Straight Connector 30">
            <a:extLst>
              <a:ext uri="{FF2B5EF4-FFF2-40B4-BE49-F238E27FC236}">
                <a16:creationId xmlns:a16="http://schemas.microsoft.com/office/drawing/2014/main" id="{11556FBA-2357-4B82-B8B0-E12A8DCF0068}"/>
              </a:ext>
            </a:extLst>
          </p:cNvPr>
          <p:cNvCxnSpPr/>
          <p:nvPr/>
        </p:nvCxnSpPr>
        <p:spPr>
          <a:xfrm>
            <a:off x="2025198" y="2573732"/>
            <a:ext cx="613064" cy="0"/>
          </a:xfrm>
          <a:prstGeom prst="line">
            <a:avLst/>
          </a:prstGeom>
          <a:ln>
            <a:solidFill>
              <a:srgbClr val="FF0000">
                <a:alpha val="6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矩形 34">
            <a:extLst>
              <a:ext uri="{FF2B5EF4-FFF2-40B4-BE49-F238E27FC236}">
                <a16:creationId xmlns:a16="http://schemas.microsoft.com/office/drawing/2014/main" id="{7671D441-AB68-41D7-AD3E-6E87A38FF41D}"/>
              </a:ext>
            </a:extLst>
          </p:cNvPr>
          <p:cNvSpPr/>
          <p:nvPr/>
        </p:nvSpPr>
        <p:spPr>
          <a:xfrm>
            <a:off x="4881813" y="2477927"/>
            <a:ext cx="253459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021901">
              <a:defRPr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Nguyễn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C6E51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Yeseva One" panose="00000500000000000000" charset="0"/>
              <a:cs typeface="Arial" panose="020B0604020202020204" pitchFamily="34" charset="0"/>
            </a:endParaRPr>
          </a:p>
        </p:txBody>
      </p:sp>
      <p:sp>
        <p:nvSpPr>
          <p:cNvPr id="29" name="文本框 35">
            <a:extLst>
              <a:ext uri="{FF2B5EF4-FFF2-40B4-BE49-F238E27FC236}">
                <a16:creationId xmlns:a16="http://schemas.microsoft.com/office/drawing/2014/main" id="{0FEF7DC1-47AC-44BC-A770-B17ACB861787}"/>
              </a:ext>
            </a:extLst>
          </p:cNvPr>
          <p:cNvSpPr txBox="1"/>
          <p:nvPr/>
        </p:nvSpPr>
        <p:spPr>
          <a:xfrm>
            <a:off x="5821797" y="1893152"/>
            <a:ext cx="786340" cy="584775"/>
          </a:xfrm>
          <a:prstGeom prst="rect">
            <a:avLst/>
          </a:prstGeom>
          <a:noFill/>
          <a:effectLst>
            <a:outerShdw blurRad="63500" sx="106000" sy="106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Yeseva One" panose="00000500000000000000" charset="0"/>
                <a:cs typeface="Arial" panose="020B0604020202020204" pitchFamily="34" charset="0"/>
              </a:rPr>
              <a:t>02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C6E51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Yeseva One" panose="00000500000000000000" charset="0"/>
              <a:cs typeface="Arial" panose="020B0604020202020204" pitchFamily="34" charset="0"/>
            </a:endParaRPr>
          </a:p>
        </p:txBody>
      </p:sp>
      <p:pic>
        <p:nvPicPr>
          <p:cNvPr id="40" name="Picture 25">
            <a:extLst>
              <a:ext uri="{FF2B5EF4-FFF2-40B4-BE49-F238E27FC236}">
                <a16:creationId xmlns:a16="http://schemas.microsoft.com/office/drawing/2014/main" id="{B8E0D36A-6DCA-4802-A003-FED0D6CAC2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967" y="2965353"/>
            <a:ext cx="5507664" cy="2421538"/>
          </a:xfrm>
          <a:prstGeom prst="rect">
            <a:avLst/>
          </a:prstGeom>
        </p:spPr>
      </p:pic>
      <p:cxnSp>
        <p:nvCxnSpPr>
          <p:cNvPr id="41" name="Straight Connector 30">
            <a:extLst>
              <a:ext uri="{FF2B5EF4-FFF2-40B4-BE49-F238E27FC236}">
                <a16:creationId xmlns:a16="http://schemas.microsoft.com/office/drawing/2014/main" id="{1A2067D5-95DE-451C-87AF-407A65F88B6D}"/>
              </a:ext>
            </a:extLst>
          </p:cNvPr>
          <p:cNvCxnSpPr/>
          <p:nvPr/>
        </p:nvCxnSpPr>
        <p:spPr>
          <a:xfrm>
            <a:off x="5937407" y="2381085"/>
            <a:ext cx="613064" cy="0"/>
          </a:xfrm>
          <a:prstGeom prst="line">
            <a:avLst/>
          </a:prstGeom>
          <a:ln>
            <a:solidFill>
              <a:srgbClr val="FF0000">
                <a:alpha val="6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矩形 34">
            <a:extLst>
              <a:ext uri="{FF2B5EF4-FFF2-40B4-BE49-F238E27FC236}">
                <a16:creationId xmlns:a16="http://schemas.microsoft.com/office/drawing/2014/main" id="{5B53E78F-84EB-4E0D-B9DB-B90A2CE69518}"/>
              </a:ext>
            </a:extLst>
          </p:cNvPr>
          <p:cNvSpPr/>
          <p:nvPr/>
        </p:nvSpPr>
        <p:spPr>
          <a:xfrm>
            <a:off x="8631185" y="2561398"/>
            <a:ext cx="285993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021901">
              <a:defRPr/>
            </a:pPr>
            <a:r>
              <a:rPr lang="en-US" altLang="zh-CN" sz="2800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zh-CN" sz="28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zh-CN" sz="28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altLang="zh-CN" sz="28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altLang="zh-CN" sz="28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Nam-</a:t>
            </a:r>
            <a:r>
              <a:rPr lang="en-US" altLang="zh-CN" sz="2800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zh-CN" sz="28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altLang="zh-CN" sz="28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zh-CN" sz="28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Trịnh</a:t>
            </a:r>
            <a:r>
              <a:rPr lang="en-US" altLang="zh-CN" sz="28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–Nguyễn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C6E51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Yeseva One" panose="00000500000000000000" charset="0"/>
              <a:cs typeface="Arial" panose="020B0604020202020204" pitchFamily="34" charset="0"/>
            </a:endParaRPr>
          </a:p>
        </p:txBody>
      </p:sp>
      <p:sp>
        <p:nvSpPr>
          <p:cNvPr id="43" name="文本框 35">
            <a:extLst>
              <a:ext uri="{FF2B5EF4-FFF2-40B4-BE49-F238E27FC236}">
                <a16:creationId xmlns:a16="http://schemas.microsoft.com/office/drawing/2014/main" id="{D3335544-F9C2-47BA-B0AF-1FD100930B69}"/>
              </a:ext>
            </a:extLst>
          </p:cNvPr>
          <p:cNvSpPr txBox="1"/>
          <p:nvPr/>
        </p:nvSpPr>
        <p:spPr>
          <a:xfrm>
            <a:off x="9675304" y="1848445"/>
            <a:ext cx="786340" cy="584775"/>
          </a:xfrm>
          <a:prstGeom prst="rect">
            <a:avLst/>
          </a:prstGeom>
          <a:noFill/>
          <a:effectLst>
            <a:outerShdw blurRad="63500" sx="106000" sy="106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C6E5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Yeseva One" panose="00000500000000000000" charset="0"/>
                <a:cs typeface="Arial" panose="020B0604020202020204" pitchFamily="34" charset="0"/>
              </a:rPr>
              <a:t>03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C6E51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Yeseva One" panose="00000500000000000000" charset="0"/>
              <a:cs typeface="Arial" panose="020B0604020202020204" pitchFamily="34" charset="0"/>
            </a:endParaRPr>
          </a:p>
        </p:txBody>
      </p:sp>
      <p:cxnSp>
        <p:nvCxnSpPr>
          <p:cNvPr id="44" name="Straight Connector 30">
            <a:extLst>
              <a:ext uri="{FF2B5EF4-FFF2-40B4-BE49-F238E27FC236}">
                <a16:creationId xmlns:a16="http://schemas.microsoft.com/office/drawing/2014/main" id="{D851EC72-76B4-4D9C-97BB-DEB289488E2A}"/>
              </a:ext>
            </a:extLst>
          </p:cNvPr>
          <p:cNvCxnSpPr/>
          <p:nvPr/>
        </p:nvCxnSpPr>
        <p:spPr>
          <a:xfrm>
            <a:off x="9821184" y="2433220"/>
            <a:ext cx="613064" cy="0"/>
          </a:xfrm>
          <a:prstGeom prst="line">
            <a:avLst/>
          </a:prstGeom>
          <a:ln>
            <a:solidFill>
              <a:srgbClr val="FF0000">
                <a:alpha val="6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!!bv">
            <a:extLst>
              <a:ext uri="{FF2B5EF4-FFF2-40B4-BE49-F238E27FC236}">
                <a16:creationId xmlns:a16="http://schemas.microsoft.com/office/drawing/2014/main" id="{FBBA4181-E0FE-7693-1DCA-587A8907CD11}"/>
              </a:ext>
            </a:extLst>
          </p:cNvPr>
          <p:cNvSpPr/>
          <p:nvPr/>
        </p:nvSpPr>
        <p:spPr>
          <a:xfrm>
            <a:off x="266351" y="5064591"/>
            <a:ext cx="1758847" cy="1701849"/>
          </a:xfrm>
          <a:prstGeom prst="roundRect">
            <a:avLst>
              <a:gd name="adj" fmla="val 3397"/>
            </a:avLst>
          </a:prstGeom>
          <a:blipFill>
            <a:blip r:embed="rId5"/>
            <a:srcRect/>
            <a:stretch>
              <a:fillRect t="-7173" b="-7173"/>
            </a:stretch>
          </a:blipFill>
          <a:ln>
            <a:solidFill>
              <a:srgbClr val="D63E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D6FB4D8B-A3AE-0C3F-8CAD-EC4DDFA275A3}"/>
              </a:ext>
            </a:extLst>
          </p:cNvPr>
          <p:cNvSpPr txBox="1">
            <a:spLocks/>
          </p:cNvSpPr>
          <p:nvPr/>
        </p:nvSpPr>
        <p:spPr>
          <a:xfrm>
            <a:off x="0" y="59721"/>
            <a:ext cx="12191999" cy="126284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4.</a:t>
            </a:r>
            <a:b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XUNG ĐỘT NAM – BẮC TRIỀU VÀ TRỊNH – NGUYỄN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28" grpId="0"/>
      <p:bldP spid="29" grpId="0"/>
      <p:bldP spid="42" grpId="0"/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34">
            <a:extLst>
              <a:ext uri="{FF2B5EF4-FFF2-40B4-BE49-F238E27FC236}">
                <a16:creationId xmlns:a16="http://schemas.microsoft.com/office/drawing/2014/main" id="{10396219-730E-F36B-092B-CAD55CB9A02D}"/>
              </a:ext>
            </a:extLst>
          </p:cNvPr>
          <p:cNvSpPr/>
          <p:nvPr/>
        </p:nvSpPr>
        <p:spPr>
          <a:xfrm>
            <a:off x="-193964" y="907074"/>
            <a:ext cx="50728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E780D0E7-683B-E114-5FE1-D8236AC42914}"/>
              </a:ext>
            </a:extLst>
          </p:cNvPr>
          <p:cNvSpPr txBox="1">
            <a:spLocks/>
          </p:cNvSpPr>
          <p:nvPr/>
        </p:nvSpPr>
        <p:spPr>
          <a:xfrm>
            <a:off x="0" y="59721"/>
            <a:ext cx="12191999" cy="84735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7: BÀI 4.</a:t>
            </a:r>
            <a:b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CUỘC XUNG ĐỘT NAM – BẮC TRIỀU VÀ CHIẾN TRANH TRỊNH – NGUYỄN</a:t>
            </a:r>
            <a:endParaRPr lang="en-US" sz="2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B0F2AF-6108-8049-406A-280705837B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964" y="1430294"/>
            <a:ext cx="3946977" cy="51511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B84FF16-5E2C-1B7E-3DB3-E79F9F2C2F91}"/>
              </a:ext>
            </a:extLst>
          </p:cNvPr>
          <p:cNvSpPr/>
          <p:nvPr/>
        </p:nvSpPr>
        <p:spPr>
          <a:xfrm>
            <a:off x="6095998" y="1430293"/>
            <a:ext cx="5072833" cy="1876481"/>
          </a:xfrm>
          <a:prstGeom prst="wedgeRoundRectCallout">
            <a:avLst>
              <a:gd name="adj1" fmla="val -88051"/>
              <a:gd name="adj2" fmla="val 64186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3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4.1 </a:t>
            </a:r>
            <a:r>
              <a:rPr lang="en-US" sz="32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3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kỉ</a:t>
            </a:r>
            <a:r>
              <a:rPr lang="en-US" sz="3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XVI </a:t>
            </a:r>
            <a:r>
              <a:rPr lang="en-US" sz="32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9A63088-F4F3-476A-20B8-EC88FA06F2E9}"/>
              </a:ext>
            </a:extLst>
          </p:cNvPr>
          <p:cNvSpPr/>
          <p:nvPr/>
        </p:nvSpPr>
        <p:spPr>
          <a:xfrm>
            <a:off x="6095998" y="4005863"/>
            <a:ext cx="5072833" cy="1421844"/>
          </a:xfrm>
          <a:prstGeom prst="roundRect">
            <a:avLst/>
          </a:prstGeom>
          <a:noFill/>
          <a:ln>
            <a:solidFill>
              <a:srgbClr val="99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dội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3511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34">
            <a:extLst>
              <a:ext uri="{FF2B5EF4-FFF2-40B4-BE49-F238E27FC236}">
                <a16:creationId xmlns:a16="http://schemas.microsoft.com/office/drawing/2014/main" id="{10396219-730E-F36B-092B-CAD55CB9A02D}"/>
              </a:ext>
            </a:extLst>
          </p:cNvPr>
          <p:cNvSpPr/>
          <p:nvPr/>
        </p:nvSpPr>
        <p:spPr>
          <a:xfrm>
            <a:off x="-193964" y="907074"/>
            <a:ext cx="50728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- Mạc Đăng Dung và việc kiến lập vương triều Mạc năm 1527 - Video đã phát trên VTV1 - VTV.VN">
            <a:hlinkClick r:id="" action="ppaction://media"/>
            <a:extLst>
              <a:ext uri="{FF2B5EF4-FFF2-40B4-BE49-F238E27FC236}">
                <a16:creationId xmlns:a16="http://schemas.microsoft.com/office/drawing/2014/main" id="{58E76F2F-8053-B77E-FDF7-4CA37EA8B4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61316" y="1068089"/>
            <a:ext cx="6707059" cy="4778529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6201F940-5CB2-33A6-FA1A-B36590268703}"/>
              </a:ext>
            </a:extLst>
          </p:cNvPr>
          <p:cNvSpPr/>
          <p:nvPr/>
        </p:nvSpPr>
        <p:spPr>
          <a:xfrm>
            <a:off x="323625" y="1672743"/>
            <a:ext cx="3749611" cy="3869075"/>
          </a:xfrm>
          <a:prstGeom prst="wedgeRoundRectCallout">
            <a:avLst>
              <a:gd name="adj1" fmla="val 75755"/>
              <a:gd name="adj2" fmla="val -1986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E780D0E7-683B-E114-5FE1-D8236AC42914}"/>
              </a:ext>
            </a:extLst>
          </p:cNvPr>
          <p:cNvSpPr txBox="1">
            <a:spLocks/>
          </p:cNvSpPr>
          <p:nvPr/>
        </p:nvSpPr>
        <p:spPr>
          <a:xfrm>
            <a:off x="0" y="59721"/>
            <a:ext cx="12191999" cy="84735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4.</a:t>
            </a:r>
            <a:b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CUỘC XUNG ĐỘT NAM – BẮC TRIỀU VÀ CHIẾN TRANH TRỊNH – NGUYỄN</a:t>
            </a:r>
            <a:endParaRPr lang="en-US" sz="2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28922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4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0BD8302-DD9D-4811-B5BD-6611850C1532}:413"/>
</p:tagLst>
</file>

<file path=ppt/theme/theme1.xml><?xml version="1.0" encoding="utf-8"?>
<a:theme xmlns:a="http://schemas.openxmlformats.org/drawingml/2006/main" name="CitationVTI">
  <a:themeElements>
    <a:clrScheme name="AnalogousFromRegularSeed_2SEEDS">
      <a:dk1>
        <a:srgbClr val="000000"/>
      </a:dk1>
      <a:lt1>
        <a:srgbClr val="FFFFFF"/>
      </a:lt1>
      <a:dk2>
        <a:srgbClr val="3D2229"/>
      </a:dk2>
      <a:lt2>
        <a:srgbClr val="E2E5E8"/>
      </a:lt2>
      <a:accent1>
        <a:srgbClr val="D56A17"/>
      </a:accent1>
      <a:accent2>
        <a:srgbClr val="E72D29"/>
      </a:accent2>
      <a:accent3>
        <a:srgbClr val="B8A221"/>
      </a:accent3>
      <a:accent4>
        <a:srgbClr val="14B4A3"/>
      </a:accent4>
      <a:accent5>
        <a:srgbClr val="29ADE7"/>
      </a:accent5>
      <a:accent6>
        <a:srgbClr val="174CD5"/>
      </a:accent6>
      <a:hlink>
        <a:srgbClr val="3F87BF"/>
      </a:hlink>
      <a:folHlink>
        <a:srgbClr val="7F7F7F"/>
      </a:folHlink>
    </a:clrScheme>
    <a:fontScheme name="Grandview">
      <a:majorFont>
        <a:latin typeface="Grandview"/>
        <a:ea typeface=""/>
        <a:cs typeface=""/>
      </a:majorFont>
      <a:minorFont>
        <a:latin typeface="Grandview Displ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tationVTI" id="{4899D957-8B31-4AB5-A19D-CB0353FFB667}" vid="{430294D6-2412-4BD3-B567-F0976EA49313}"/>
    </a:ext>
  </a:extLst>
</a:theme>
</file>

<file path=ppt/theme/theme2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1382</TotalTime>
  <Words>1931</Words>
  <Application>Microsoft Office PowerPoint</Application>
  <PresentationFormat>Widescreen</PresentationFormat>
  <Paragraphs>211</Paragraphs>
  <Slides>27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Arial</vt:lpstr>
      <vt:lpstr>Calibri</vt:lpstr>
      <vt:lpstr>Gill Sans MT</vt:lpstr>
      <vt:lpstr>Grandview</vt:lpstr>
      <vt:lpstr>Grandview Display</vt:lpstr>
      <vt:lpstr>Open Sans</vt:lpstr>
      <vt:lpstr>Roboto</vt:lpstr>
      <vt:lpstr>Times New Roman</vt:lpstr>
      <vt:lpstr>VNtimes new roman</vt:lpstr>
      <vt:lpstr>Yeseva One</vt:lpstr>
      <vt:lpstr>CitationVTI</vt:lpstr>
      <vt:lpstr>Gallery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Thảo Phan Trương</dc:creator>
  <cp:lastModifiedBy>Ad</cp:lastModifiedBy>
  <cp:revision>39</cp:revision>
  <cp:lastPrinted>2023-09-29T09:22:03Z</cp:lastPrinted>
  <dcterms:created xsi:type="dcterms:W3CDTF">2023-05-05T14:02:05Z</dcterms:created>
  <dcterms:modified xsi:type="dcterms:W3CDTF">2025-10-02T08:08:11Z</dcterms:modified>
</cp:coreProperties>
</file>