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16" r:id="rId2"/>
  </p:sldMasterIdLst>
  <p:notesMasterIdLst>
    <p:notesMasterId r:id="rId33"/>
  </p:notesMasterIdLst>
  <p:sldIdLst>
    <p:sldId id="343" r:id="rId3"/>
    <p:sldId id="1284" r:id="rId4"/>
    <p:sldId id="1285" r:id="rId5"/>
    <p:sldId id="1286" r:id="rId6"/>
    <p:sldId id="1287" r:id="rId7"/>
    <p:sldId id="1149" r:id="rId8"/>
    <p:sldId id="442" r:id="rId9"/>
    <p:sldId id="11088977" r:id="rId10"/>
    <p:sldId id="11088997" r:id="rId11"/>
    <p:sldId id="11088999" r:id="rId12"/>
    <p:sldId id="517" r:id="rId13"/>
    <p:sldId id="11089002" r:id="rId14"/>
    <p:sldId id="364" r:id="rId15"/>
    <p:sldId id="373" r:id="rId16"/>
    <p:sldId id="369" r:id="rId17"/>
    <p:sldId id="374" r:id="rId18"/>
    <p:sldId id="376" r:id="rId19"/>
    <p:sldId id="393" r:id="rId20"/>
    <p:sldId id="314" r:id="rId21"/>
    <p:sldId id="339" r:id="rId22"/>
    <p:sldId id="11089001" r:id="rId23"/>
    <p:sldId id="394" r:id="rId24"/>
    <p:sldId id="333" r:id="rId25"/>
    <p:sldId id="329" r:id="rId26"/>
    <p:sldId id="330" r:id="rId27"/>
    <p:sldId id="331" r:id="rId28"/>
    <p:sldId id="332" r:id="rId29"/>
    <p:sldId id="11089003" r:id="rId30"/>
    <p:sldId id="395" r:id="rId31"/>
    <p:sldId id="313"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D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5" autoAdjust="0"/>
    <p:restoredTop sz="94660"/>
  </p:normalViewPr>
  <p:slideViewPr>
    <p:cSldViewPr snapToGrid="0">
      <p:cViewPr varScale="1">
        <p:scale>
          <a:sx n="69" d="100"/>
          <a:sy n="69" d="100"/>
        </p:scale>
        <p:origin x="7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294416-806A-4802-B378-051AF4F5A6F9}" type="doc">
      <dgm:prSet loTypeId="urn:microsoft.com/office/officeart/2008/layout/VerticalCurvedList" loCatId="list" qsTypeId="urn:microsoft.com/office/officeart/2005/8/quickstyle/3d7" qsCatId="3D" csTypeId="urn:microsoft.com/office/officeart/2005/8/colors/accent2_2" csCatId="accent2" phldr="1"/>
      <dgm:spPr/>
      <dgm:t>
        <a:bodyPr/>
        <a:lstStyle/>
        <a:p>
          <a:endParaRPr lang="en-US"/>
        </a:p>
      </dgm:t>
    </dgm:pt>
    <dgm:pt modelId="{A95C58BB-389F-4328-80EC-BD223A10ACD4}">
      <dgm:prSet phldrT="[Text]" custT="1"/>
      <dgm:spPr>
        <a:solidFill>
          <a:srgbClr val="FF0000"/>
        </a:solidFill>
      </dgm:spPr>
      <dgm:t>
        <a:bodyPr/>
        <a:lstStyle/>
        <a:p>
          <a:r>
            <a:rPr lang="en-US" sz="2400" b="1" dirty="0">
              <a:solidFill>
                <a:srgbClr val="FFFF00"/>
              </a:solidFill>
              <a:latin typeface="Times New Roman" panose="02020603050405020304" pitchFamily="18" charset="0"/>
              <a:cs typeface="Times New Roman" panose="02020603050405020304" pitchFamily="18" charset="0"/>
            </a:rPr>
            <a:t>I. HOẠT ĐỘNG CỦA NGUYỄN ÁI QUỐC TRONG NHỮNG NĂM 1918-1930</a:t>
          </a:r>
        </a:p>
      </dgm:t>
    </dgm:pt>
    <dgm:pt modelId="{DD15CE29-7B96-444E-BE29-8C45083F66AD}" type="parTrans" cxnId="{0B886388-5801-4CF6-BA53-1B288F534BAA}">
      <dgm:prSet/>
      <dgm:spPr/>
      <dgm:t>
        <a:bodyPr/>
        <a:lstStyle/>
        <a:p>
          <a:endParaRPr lang="en-US"/>
        </a:p>
      </dgm:t>
    </dgm:pt>
    <dgm:pt modelId="{83B9EC80-9359-43D8-BEC6-515296DDA9C4}" type="sibTrans" cxnId="{0B886388-5801-4CF6-BA53-1B288F534BAA}">
      <dgm:prSet/>
      <dgm:spPr/>
      <dgm:t>
        <a:bodyPr/>
        <a:lstStyle/>
        <a:p>
          <a:endParaRPr lang="en-US"/>
        </a:p>
      </dgm:t>
    </dgm:pt>
    <dgm:pt modelId="{83EAC746-B99B-4386-B4AE-CAFF4919DB12}">
      <dgm:prSet phldrT="[Text]" custT="1"/>
      <dgm:spPr>
        <a:solidFill>
          <a:srgbClr val="FF0000"/>
        </a:solidFill>
      </dgm:spPr>
      <dgm:t>
        <a:bodyPr/>
        <a:lstStyle/>
        <a:p>
          <a:r>
            <a:rPr lang="en-US" sz="2400" b="1" dirty="0">
              <a:solidFill>
                <a:srgbClr val="FFFF00"/>
              </a:solidFill>
              <a:latin typeface="Times New Roman" panose="02020603050405020304" pitchFamily="18" charset="0"/>
              <a:cs typeface="Times New Roman" panose="02020603050405020304" pitchFamily="18" charset="0"/>
            </a:rPr>
            <a:t>II SỰ THÀNH LẬP ĐẢNG CỘNG SẢN VIỆT NAM</a:t>
          </a:r>
        </a:p>
      </dgm:t>
    </dgm:pt>
    <dgm:pt modelId="{6A1E5051-C0CB-425A-9620-9BD3437350DB}" type="parTrans" cxnId="{7C5AB87D-EB56-4C92-B4E3-30EB9169BD9A}">
      <dgm:prSet/>
      <dgm:spPr/>
      <dgm:t>
        <a:bodyPr/>
        <a:lstStyle/>
        <a:p>
          <a:endParaRPr lang="en-US"/>
        </a:p>
      </dgm:t>
    </dgm:pt>
    <dgm:pt modelId="{9AA1694D-5A47-467C-922C-1DB3741976C0}" type="sibTrans" cxnId="{7C5AB87D-EB56-4C92-B4E3-30EB9169BD9A}">
      <dgm:prSet/>
      <dgm:spPr/>
      <dgm:t>
        <a:bodyPr/>
        <a:lstStyle/>
        <a:p>
          <a:endParaRPr lang="en-US"/>
        </a:p>
      </dgm:t>
    </dgm:pt>
    <dgm:pt modelId="{1E9A9F19-A39E-4D20-A501-5E26704D2B2B}" type="pres">
      <dgm:prSet presAssocID="{17294416-806A-4802-B378-051AF4F5A6F9}" presName="Name0" presStyleCnt="0">
        <dgm:presLayoutVars>
          <dgm:chMax val="7"/>
          <dgm:chPref val="7"/>
          <dgm:dir/>
        </dgm:presLayoutVars>
      </dgm:prSet>
      <dgm:spPr/>
      <dgm:t>
        <a:bodyPr/>
        <a:lstStyle/>
        <a:p>
          <a:endParaRPr lang="en-US"/>
        </a:p>
      </dgm:t>
    </dgm:pt>
    <dgm:pt modelId="{D826BC18-28BE-41F8-B969-C1ABCB5ED1A6}" type="pres">
      <dgm:prSet presAssocID="{17294416-806A-4802-B378-051AF4F5A6F9}" presName="Name1" presStyleCnt="0"/>
      <dgm:spPr/>
    </dgm:pt>
    <dgm:pt modelId="{89E901DC-E72B-4D1B-8092-BC19E4D5510C}" type="pres">
      <dgm:prSet presAssocID="{17294416-806A-4802-B378-051AF4F5A6F9}" presName="cycle" presStyleCnt="0"/>
      <dgm:spPr/>
    </dgm:pt>
    <dgm:pt modelId="{F10A00D5-E502-4C66-BC15-A94398303AAE}" type="pres">
      <dgm:prSet presAssocID="{17294416-806A-4802-B378-051AF4F5A6F9}" presName="srcNode" presStyleLbl="node1" presStyleIdx="0" presStyleCnt="2"/>
      <dgm:spPr/>
    </dgm:pt>
    <dgm:pt modelId="{E1157C07-1515-4393-85E4-26DCA1844402}" type="pres">
      <dgm:prSet presAssocID="{17294416-806A-4802-B378-051AF4F5A6F9}" presName="conn" presStyleLbl="parChTrans1D2" presStyleIdx="0" presStyleCnt="1" custLinFactNeighborX="3705" custLinFactNeighborY="3276"/>
      <dgm:spPr/>
      <dgm:t>
        <a:bodyPr/>
        <a:lstStyle/>
        <a:p>
          <a:endParaRPr lang="en-US"/>
        </a:p>
      </dgm:t>
    </dgm:pt>
    <dgm:pt modelId="{CA4D34B5-E399-45D2-B978-41BB6C96BA17}" type="pres">
      <dgm:prSet presAssocID="{17294416-806A-4802-B378-051AF4F5A6F9}" presName="extraNode" presStyleLbl="node1" presStyleIdx="0" presStyleCnt="2"/>
      <dgm:spPr/>
    </dgm:pt>
    <dgm:pt modelId="{5EEBA422-234F-4721-B839-A19FC9182845}" type="pres">
      <dgm:prSet presAssocID="{17294416-806A-4802-B378-051AF4F5A6F9}" presName="dstNode" presStyleLbl="node1" presStyleIdx="0" presStyleCnt="2"/>
      <dgm:spPr/>
    </dgm:pt>
    <dgm:pt modelId="{DC57C68F-7550-4D33-BDF6-5ABA1B184A30}" type="pres">
      <dgm:prSet presAssocID="{A95C58BB-389F-4328-80EC-BD223A10ACD4}" presName="text_1" presStyleLbl="node1" presStyleIdx="0" presStyleCnt="2" custLinFactNeighborX="862" custLinFactNeighborY="-5587">
        <dgm:presLayoutVars>
          <dgm:bulletEnabled val="1"/>
        </dgm:presLayoutVars>
      </dgm:prSet>
      <dgm:spPr/>
      <dgm:t>
        <a:bodyPr/>
        <a:lstStyle/>
        <a:p>
          <a:endParaRPr lang="en-US"/>
        </a:p>
      </dgm:t>
    </dgm:pt>
    <dgm:pt modelId="{21E05E48-614B-4885-BA8A-4857E8C1D5B2}" type="pres">
      <dgm:prSet presAssocID="{A95C58BB-389F-4328-80EC-BD223A10ACD4}" presName="accent_1" presStyleCnt="0"/>
      <dgm:spPr/>
    </dgm:pt>
    <dgm:pt modelId="{E0E6D2F7-6598-4B0C-BC6A-1298070F770B}" type="pres">
      <dgm:prSet presAssocID="{A95C58BB-389F-4328-80EC-BD223A10ACD4}" presName="accentRepeatNode" presStyleLbl="solidFgAcc1" presStyleIdx="0" presStyleCnt="2" custLinFactNeighborX="-2624" custLinFactNeighborY="-7370"/>
      <dgm:spPr/>
    </dgm:pt>
    <dgm:pt modelId="{33AF7408-D505-404A-AC75-A84CE3177364}" type="pres">
      <dgm:prSet presAssocID="{83EAC746-B99B-4386-B4AE-CAFF4919DB12}" presName="text_2" presStyleLbl="node1" presStyleIdx="1" presStyleCnt="2">
        <dgm:presLayoutVars>
          <dgm:bulletEnabled val="1"/>
        </dgm:presLayoutVars>
      </dgm:prSet>
      <dgm:spPr/>
      <dgm:t>
        <a:bodyPr/>
        <a:lstStyle/>
        <a:p>
          <a:endParaRPr lang="en-US"/>
        </a:p>
      </dgm:t>
    </dgm:pt>
    <dgm:pt modelId="{28F42699-1A8F-47D5-AB61-33E5E4C6A15C}" type="pres">
      <dgm:prSet presAssocID="{83EAC746-B99B-4386-B4AE-CAFF4919DB12}" presName="accent_2" presStyleCnt="0"/>
      <dgm:spPr/>
    </dgm:pt>
    <dgm:pt modelId="{61295650-1F73-44D1-AB39-555D67B89DFB}" type="pres">
      <dgm:prSet presAssocID="{83EAC746-B99B-4386-B4AE-CAFF4919DB12}" presName="accentRepeatNode" presStyleLbl="solidFgAcc1" presStyleIdx="1" presStyleCnt="2"/>
      <dgm:spPr/>
    </dgm:pt>
  </dgm:ptLst>
  <dgm:cxnLst>
    <dgm:cxn modelId="{0B886388-5801-4CF6-BA53-1B288F534BAA}" srcId="{17294416-806A-4802-B378-051AF4F5A6F9}" destId="{A95C58BB-389F-4328-80EC-BD223A10ACD4}" srcOrd="0" destOrd="0" parTransId="{DD15CE29-7B96-444E-BE29-8C45083F66AD}" sibTransId="{83B9EC80-9359-43D8-BEC6-515296DDA9C4}"/>
    <dgm:cxn modelId="{8AFB9391-5736-4BC5-B5DE-AA6D1F63054B}" type="presOf" srcId="{A95C58BB-389F-4328-80EC-BD223A10ACD4}" destId="{DC57C68F-7550-4D33-BDF6-5ABA1B184A30}" srcOrd="0" destOrd="0" presId="urn:microsoft.com/office/officeart/2008/layout/VerticalCurvedList"/>
    <dgm:cxn modelId="{7C5AB87D-EB56-4C92-B4E3-30EB9169BD9A}" srcId="{17294416-806A-4802-B378-051AF4F5A6F9}" destId="{83EAC746-B99B-4386-B4AE-CAFF4919DB12}" srcOrd="1" destOrd="0" parTransId="{6A1E5051-C0CB-425A-9620-9BD3437350DB}" sibTransId="{9AA1694D-5A47-467C-922C-1DB3741976C0}"/>
    <dgm:cxn modelId="{E5B0C789-E649-4DD2-80A3-3B278C9F00EF}" type="presOf" srcId="{83B9EC80-9359-43D8-BEC6-515296DDA9C4}" destId="{E1157C07-1515-4393-85E4-26DCA1844402}" srcOrd="0" destOrd="0" presId="urn:microsoft.com/office/officeart/2008/layout/VerticalCurvedList"/>
    <dgm:cxn modelId="{7C35460C-0BF6-4E65-B622-916618BCBEC1}" type="presOf" srcId="{83EAC746-B99B-4386-B4AE-CAFF4919DB12}" destId="{33AF7408-D505-404A-AC75-A84CE3177364}" srcOrd="0" destOrd="0" presId="urn:microsoft.com/office/officeart/2008/layout/VerticalCurvedList"/>
    <dgm:cxn modelId="{8E08CA56-F3C5-48E6-9445-EBA3F187E78F}" type="presOf" srcId="{17294416-806A-4802-B378-051AF4F5A6F9}" destId="{1E9A9F19-A39E-4D20-A501-5E26704D2B2B}" srcOrd="0" destOrd="0" presId="urn:microsoft.com/office/officeart/2008/layout/VerticalCurvedList"/>
    <dgm:cxn modelId="{14D1F5E9-E6A4-42F8-BBF5-612FF643C966}" type="presParOf" srcId="{1E9A9F19-A39E-4D20-A501-5E26704D2B2B}" destId="{D826BC18-28BE-41F8-B969-C1ABCB5ED1A6}" srcOrd="0" destOrd="0" presId="urn:microsoft.com/office/officeart/2008/layout/VerticalCurvedList"/>
    <dgm:cxn modelId="{5075DE21-8AFE-4504-984B-8DFB2EF47EB6}" type="presParOf" srcId="{D826BC18-28BE-41F8-B969-C1ABCB5ED1A6}" destId="{89E901DC-E72B-4D1B-8092-BC19E4D5510C}" srcOrd="0" destOrd="0" presId="urn:microsoft.com/office/officeart/2008/layout/VerticalCurvedList"/>
    <dgm:cxn modelId="{1F10404C-EE9D-4EBC-BECF-292C6B0D6036}" type="presParOf" srcId="{89E901DC-E72B-4D1B-8092-BC19E4D5510C}" destId="{F10A00D5-E502-4C66-BC15-A94398303AAE}" srcOrd="0" destOrd="0" presId="urn:microsoft.com/office/officeart/2008/layout/VerticalCurvedList"/>
    <dgm:cxn modelId="{46662EE6-0707-4D06-8A12-73ADACA5B4B3}" type="presParOf" srcId="{89E901DC-E72B-4D1B-8092-BC19E4D5510C}" destId="{E1157C07-1515-4393-85E4-26DCA1844402}" srcOrd="1" destOrd="0" presId="urn:microsoft.com/office/officeart/2008/layout/VerticalCurvedList"/>
    <dgm:cxn modelId="{8AF5303F-817D-4999-B10D-B08349F17CAA}" type="presParOf" srcId="{89E901DC-E72B-4D1B-8092-BC19E4D5510C}" destId="{CA4D34B5-E399-45D2-B978-41BB6C96BA17}" srcOrd="2" destOrd="0" presId="urn:microsoft.com/office/officeart/2008/layout/VerticalCurvedList"/>
    <dgm:cxn modelId="{5706C5F3-663A-46F5-A3E7-6CF3AF4E5B1C}" type="presParOf" srcId="{89E901DC-E72B-4D1B-8092-BC19E4D5510C}" destId="{5EEBA422-234F-4721-B839-A19FC9182845}" srcOrd="3" destOrd="0" presId="urn:microsoft.com/office/officeart/2008/layout/VerticalCurvedList"/>
    <dgm:cxn modelId="{6F997964-9FA7-4503-80AE-C81F79520604}" type="presParOf" srcId="{D826BC18-28BE-41F8-B969-C1ABCB5ED1A6}" destId="{DC57C68F-7550-4D33-BDF6-5ABA1B184A30}" srcOrd="1" destOrd="0" presId="urn:microsoft.com/office/officeart/2008/layout/VerticalCurvedList"/>
    <dgm:cxn modelId="{F3F485E1-627E-4DBC-9DEE-32E207694699}" type="presParOf" srcId="{D826BC18-28BE-41F8-B969-C1ABCB5ED1A6}" destId="{21E05E48-614B-4885-BA8A-4857E8C1D5B2}" srcOrd="2" destOrd="0" presId="urn:microsoft.com/office/officeart/2008/layout/VerticalCurvedList"/>
    <dgm:cxn modelId="{642FE16F-97A6-406D-98A1-745B363CA7C4}" type="presParOf" srcId="{21E05E48-614B-4885-BA8A-4857E8C1D5B2}" destId="{E0E6D2F7-6598-4B0C-BC6A-1298070F770B}" srcOrd="0" destOrd="0" presId="urn:microsoft.com/office/officeart/2008/layout/VerticalCurvedList"/>
    <dgm:cxn modelId="{A437B0F5-34DF-44E6-BF86-3C8AE8C933FE}" type="presParOf" srcId="{D826BC18-28BE-41F8-B969-C1ABCB5ED1A6}" destId="{33AF7408-D505-404A-AC75-A84CE3177364}" srcOrd="3" destOrd="0" presId="urn:microsoft.com/office/officeart/2008/layout/VerticalCurvedList"/>
    <dgm:cxn modelId="{A3FEA77B-FBC9-4426-86E9-2625DF226C91}" type="presParOf" srcId="{D826BC18-28BE-41F8-B969-C1ABCB5ED1A6}" destId="{28F42699-1A8F-47D5-AB61-33E5E4C6A15C}" srcOrd="4" destOrd="0" presId="urn:microsoft.com/office/officeart/2008/layout/VerticalCurvedList"/>
    <dgm:cxn modelId="{7C6B9353-E1BB-4FA3-8A55-E86BF4EBB88C}" type="presParOf" srcId="{28F42699-1A8F-47D5-AB61-33E5E4C6A15C}" destId="{61295650-1F73-44D1-AB39-555D67B89D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57C07-1515-4393-85E4-26DCA1844402}">
      <dsp:nvSpPr>
        <dsp:cNvPr id="0" name=""/>
        <dsp:cNvSpPr/>
      </dsp:nvSpPr>
      <dsp:spPr>
        <a:xfrm>
          <a:off x="-5473228" y="-658387"/>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sp>
    <dsp:sp modelId="{DC57C68F-7550-4D33-BDF6-5ABA1B184A30}">
      <dsp:nvSpPr>
        <dsp:cNvPr id="0" name=""/>
        <dsp:cNvSpPr/>
      </dsp:nvSpPr>
      <dsp:spPr>
        <a:xfrm>
          <a:off x="965431" y="647870"/>
          <a:ext cx="8499470" cy="1458510"/>
        </a:xfrm>
        <a:prstGeom prst="rect">
          <a:avLst/>
        </a:prstGeom>
        <a:solidFill>
          <a:srgbClr val="FF00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57693" tIns="60960" rIns="60960" bIns="60960" numCol="1" spcCol="1270" anchor="ctr" anchorCtr="0">
          <a:noAutofit/>
        </a:bodyPr>
        <a:lstStyle/>
        <a:p>
          <a:pPr lvl="0" algn="l" defTabSz="1066800">
            <a:lnSpc>
              <a:spcPct val="90000"/>
            </a:lnSpc>
            <a:spcBef>
              <a:spcPct val="0"/>
            </a:spcBef>
            <a:spcAft>
              <a:spcPct val="35000"/>
            </a:spcAft>
          </a:pPr>
          <a:r>
            <a:rPr lang="en-US" sz="2400" b="1" kern="1200" dirty="0">
              <a:solidFill>
                <a:srgbClr val="FFFF00"/>
              </a:solidFill>
              <a:latin typeface="Times New Roman" panose="02020603050405020304" pitchFamily="18" charset="0"/>
              <a:cs typeface="Times New Roman" panose="02020603050405020304" pitchFamily="18" charset="0"/>
            </a:rPr>
            <a:t>I. HOẠT ĐỘNG CỦA NGUYỄN ÁI QUỐC TRONG NHỮNG NĂM 1918-1930</a:t>
          </a:r>
        </a:p>
      </dsp:txBody>
      <dsp:txXfrm>
        <a:off x="965431" y="647870"/>
        <a:ext cx="8499470" cy="1458510"/>
      </dsp:txXfrm>
    </dsp:sp>
    <dsp:sp modelId="{E0E6D2F7-6598-4B0C-BC6A-1298070F770B}">
      <dsp:nvSpPr>
        <dsp:cNvPr id="0" name=""/>
        <dsp:cNvSpPr/>
      </dsp:nvSpPr>
      <dsp:spPr>
        <a:xfrm>
          <a:off x="0" y="412678"/>
          <a:ext cx="1823138" cy="182313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33AF7408-D505-404A-AC75-A84CE3177364}">
      <dsp:nvSpPr>
        <dsp:cNvPr id="0" name=""/>
        <dsp:cNvSpPr/>
      </dsp:nvSpPr>
      <dsp:spPr>
        <a:xfrm>
          <a:off x="938500" y="2917531"/>
          <a:ext cx="8499470" cy="1458510"/>
        </a:xfrm>
        <a:prstGeom prst="rect">
          <a:avLst/>
        </a:prstGeom>
        <a:solidFill>
          <a:srgbClr val="FF00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57693" tIns="60960" rIns="60960" bIns="60960" numCol="1" spcCol="1270" anchor="ctr" anchorCtr="0">
          <a:noAutofit/>
        </a:bodyPr>
        <a:lstStyle/>
        <a:p>
          <a:pPr lvl="0" algn="l" defTabSz="1066800">
            <a:lnSpc>
              <a:spcPct val="90000"/>
            </a:lnSpc>
            <a:spcBef>
              <a:spcPct val="0"/>
            </a:spcBef>
            <a:spcAft>
              <a:spcPct val="35000"/>
            </a:spcAft>
          </a:pPr>
          <a:r>
            <a:rPr lang="en-US" sz="2400" b="1" kern="1200" dirty="0">
              <a:solidFill>
                <a:srgbClr val="FFFF00"/>
              </a:solidFill>
              <a:latin typeface="Times New Roman" panose="02020603050405020304" pitchFamily="18" charset="0"/>
              <a:cs typeface="Times New Roman" panose="02020603050405020304" pitchFamily="18" charset="0"/>
            </a:rPr>
            <a:t>II SỰ THÀNH LẬP ĐẢNG CỘNG SẢN VIỆT NAM</a:t>
          </a:r>
        </a:p>
      </dsp:txBody>
      <dsp:txXfrm>
        <a:off x="938500" y="2917531"/>
        <a:ext cx="8499470" cy="1458510"/>
      </dsp:txXfrm>
    </dsp:sp>
    <dsp:sp modelId="{61295650-1F73-44D1-AB39-555D67B89DFB}">
      <dsp:nvSpPr>
        <dsp:cNvPr id="0" name=""/>
        <dsp:cNvSpPr/>
      </dsp:nvSpPr>
      <dsp:spPr>
        <a:xfrm>
          <a:off x="26930" y="2735218"/>
          <a:ext cx="1823138" cy="1823138"/>
        </a:xfrm>
        <a:prstGeom prst="ellipse">
          <a:avLst/>
        </a:prstGeom>
        <a:solidFill>
          <a:schemeClr val="lt1">
            <a:hueOff val="0"/>
            <a:satOff val="0"/>
            <a:lumOff val="0"/>
            <a:alphaOff val="0"/>
          </a:schemeClr>
        </a:solidFill>
        <a:ln>
          <a:noFill/>
        </a:ln>
        <a:effectLst/>
        <a:sp3d z="572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2D567-B914-43FD-ADF6-6C9A81450729}" type="datetimeFigureOut">
              <a:rPr lang="vi-VN" smtClean="0"/>
              <a:t>13/11/2024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BF84A-1BBF-4DBB-8AC5-8446C1DA7F6F}" type="slidenum">
              <a:rPr lang="vi-VN" smtClean="0"/>
              <a:t>‹#›</a:t>
            </a:fld>
            <a:endParaRPr lang="vi-VN"/>
          </a:p>
        </p:txBody>
      </p:sp>
    </p:spTree>
    <p:extLst>
      <p:ext uri="{BB962C8B-B14F-4D97-AF65-F5344CB8AC3E}">
        <p14:creationId xmlns:p14="http://schemas.microsoft.com/office/powerpoint/2010/main" val="103202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Dúng A</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89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đúng D</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611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28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2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đúng D</a:t>
            </a:r>
            <a:endParaRPr lang="vi-VN"/>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709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592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0"/>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3926F7-2723-4177-8A1B-ABDD854F4570}" type="slidenum">
              <a:rPr lang="en-US" altLang="en-US" smtClean="0">
                <a:latin typeface="Arial" panose="020B0604020202020204" pitchFamily="34" charset="0"/>
              </a:rPr>
              <a:pPr>
                <a:spcBef>
                  <a:spcPct val="0"/>
                </a:spcBef>
              </a:pPr>
              <a:t>15</a:t>
            </a:fld>
            <a:endParaRPr lang="en-US" altLang="en-US">
              <a:latin typeface="Arial" panose="020B0604020202020204" pitchFamily="34" charset="0"/>
            </a:endParaRPr>
          </a:p>
        </p:txBody>
      </p:sp>
      <p:sp>
        <p:nvSpPr>
          <p:cNvPr id="16387"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388"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vi-VN" altLang="en-US" sz="1800">
              <a:latin typeface="Arial" panose="020B0604020202020204" pitchFamily="34" charset="0"/>
            </a:endParaRPr>
          </a:p>
        </p:txBody>
      </p:sp>
    </p:spTree>
    <p:extLst>
      <p:ext uri="{BB962C8B-B14F-4D97-AF65-F5344CB8AC3E}">
        <p14:creationId xmlns:p14="http://schemas.microsoft.com/office/powerpoint/2010/main" val="1423088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44077E60-C170-4987-9EBF-23EB0D45A7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2040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44077E60-C170-4987-9EBF-23EB0D45A7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50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474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11/13/2024</a:t>
            </a:fld>
            <a:endParaRPr lang="en-US"/>
          </a:p>
        </p:txBody>
      </p:sp>
      <p:sp>
        <p:nvSpPr>
          <p:cNvPr id="18" name="Google Shape;1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024196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2" name="Google Shape;82;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3" name="Google Shape;8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11/13/2024</a:t>
            </a:fld>
            <a:endParaRPr lang="en-US"/>
          </a:p>
        </p:txBody>
      </p:sp>
      <p:sp>
        <p:nvSpPr>
          <p:cNvPr id="84" name="Google Shape;8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85" name="Google Shape;8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3761712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4CDE23C7-78A4-413A-A84B-93D4CC0A9EB1}" type="datetimeFigureOut">
              <a:rPr lang="en-US" smtClean="0"/>
              <a:pPr/>
              <a:t>11/13/2024</a:t>
            </a:fld>
            <a:endParaRPr lang="en-US" dirty="0"/>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6CB39E08-E0E5-4B1A-8F7D-08FE7678A3B6}" type="slidenum">
              <a:rPr lang="en-US" smtClean="0"/>
              <a:pPr/>
              <a:t>‹#›</a:t>
            </a:fld>
            <a:endParaRPr lang="en-US"/>
          </a:p>
        </p:txBody>
      </p:sp>
    </p:spTree>
    <p:extLst>
      <p:ext uri="{BB962C8B-B14F-4D97-AF65-F5344CB8AC3E}">
        <p14:creationId xmlns:p14="http://schemas.microsoft.com/office/powerpoint/2010/main" val="1482891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6" descr="Celestia-R1---OverlayTitleHD.png">
            <a:extLst>
              <a:ext uri="{FF2B5EF4-FFF2-40B4-BE49-F238E27FC236}">
                <a16:creationId xmlns:a16="http://schemas.microsoft.com/office/drawing/2014/main" id="{A7B290CE-C6D7-F89C-CA7D-63F89F9A9A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62399" y="1964267"/>
            <a:ext cx="7197726" cy="2421464"/>
          </a:xfrm>
        </p:spPr>
        <p:txBody>
          <a:bodyPr anchor="b"/>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D98757A0-ED11-FB7A-4E0E-4CD5F97D76BF}"/>
              </a:ext>
            </a:extLst>
          </p:cNvPr>
          <p:cNvSpPr>
            <a:spLocks noGrp="1"/>
          </p:cNvSpPr>
          <p:nvPr>
            <p:ph type="dt" sz="half" idx="10"/>
          </p:nvPr>
        </p:nvSpPr>
        <p:spPr>
          <a:xfrm>
            <a:off x="8932863" y="5870575"/>
            <a:ext cx="1600200" cy="377825"/>
          </a:xfrm>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47DD06E2-D5BC-6269-630B-640E8DD459C9}"/>
              </a:ext>
            </a:extLst>
          </p:cNvPr>
          <p:cNvSpPr>
            <a:spLocks noGrp="1"/>
          </p:cNvSpPr>
          <p:nvPr>
            <p:ph type="ftr" sz="quarter" idx="11"/>
          </p:nvPr>
        </p:nvSpPr>
        <p:spPr>
          <a:xfrm>
            <a:off x="3962400" y="5870575"/>
            <a:ext cx="4894263" cy="377825"/>
          </a:xfrm>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AB994D3F-08C2-3717-2A7A-02CA9C2B44E7}"/>
              </a:ext>
            </a:extLst>
          </p:cNvPr>
          <p:cNvSpPr>
            <a:spLocks noGrp="1"/>
          </p:cNvSpPr>
          <p:nvPr>
            <p:ph type="sldNum" sz="quarter" idx="12"/>
          </p:nvPr>
        </p:nvSpPr>
        <p:spPr>
          <a:xfrm>
            <a:off x="10609263" y="5870575"/>
            <a:ext cx="550862" cy="377825"/>
          </a:xfrm>
        </p:spPr>
        <p:txBody>
          <a:bodyPr/>
          <a:lstStyle>
            <a:lvl1pPr>
              <a:defRPr/>
            </a:lvl1pPr>
          </a:lstStyle>
          <a:p>
            <a:pPr>
              <a:defRPr/>
            </a:pPr>
            <a:fld id="{27245546-677E-451A-BAF6-B29C5CFCDBE1}" type="slidenum">
              <a:rPr lang="en-US" altLang="en-US"/>
              <a:pPr>
                <a:defRPr/>
              </a:pPr>
              <a:t>‹#›</a:t>
            </a:fld>
            <a:endParaRPr lang="en-US" altLang="en-US"/>
          </a:p>
        </p:txBody>
      </p:sp>
    </p:spTree>
    <p:extLst>
      <p:ext uri="{BB962C8B-B14F-4D97-AF65-F5344CB8AC3E}">
        <p14:creationId xmlns:p14="http://schemas.microsoft.com/office/powerpoint/2010/main" val="1741723926"/>
      </p:ext>
    </p:extLst>
  </p:cSld>
  <p:clrMapOvr>
    <a:overrideClrMapping bg1="dk1" tx1="lt1" bg2="dk2" tx2="lt2" accent1="accent1" accent2="accent2" accent3="accent3" accent4="accent4" accent5="accent5" accent6="accent6" hlink="hlink" folHlink="folHlink"/>
  </p:clrMapOvr>
  <p:transition spd="med">
    <p:checke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12E4-383E-D5D1-A691-6452FADB9F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108E8FA-56A5-CE34-5925-3D596636C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B6AA6F5-4E9A-97D9-E67A-B97DBEB9D19C}"/>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FD2AC86F-0CD1-43DD-8A2B-DAA7FB11839E}"/>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AE85FA76-2C4A-90CD-2FAA-3B913B6ED185}"/>
              </a:ext>
            </a:extLst>
          </p:cNvPr>
          <p:cNvSpPr>
            <a:spLocks noGrp="1"/>
          </p:cNvSpPr>
          <p:nvPr>
            <p:ph type="sldNum" sz="quarter" idx="12"/>
          </p:nvPr>
        </p:nvSpPr>
        <p:spPr/>
        <p:txBody>
          <a:bodyPr/>
          <a:lstStyle/>
          <a:p>
            <a:pPr>
              <a:defRPr/>
            </a:pPr>
            <a:fld id="{27245546-677E-451A-BAF6-B29C5CFCDBE1}" type="slidenum">
              <a:rPr lang="en-US" altLang="en-US" smtClean="0"/>
              <a:pPr>
                <a:defRPr/>
              </a:pPr>
              <a:t>‹#›</a:t>
            </a:fld>
            <a:endParaRPr lang="en-US" altLang="en-US"/>
          </a:p>
        </p:txBody>
      </p:sp>
    </p:spTree>
    <p:extLst>
      <p:ext uri="{BB962C8B-B14F-4D97-AF65-F5344CB8AC3E}">
        <p14:creationId xmlns:p14="http://schemas.microsoft.com/office/powerpoint/2010/main" val="2635145004"/>
      </p:ext>
    </p:extLst>
  </p:cSld>
  <p:clrMapOvr>
    <a:masterClrMapping/>
  </p:clrMapOvr>
  <p:transition spd="med">
    <p:checke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F9CC-AA1C-AD74-F963-E1306934094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4FE7F0-039C-142F-41EF-913345D05B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E38EC7-78AE-E957-A2D3-D9E2A7EC20B3}"/>
              </a:ext>
            </a:extLst>
          </p:cNvPr>
          <p:cNvSpPr>
            <a:spLocks noGrp="1"/>
          </p:cNvSpPr>
          <p:nvPr>
            <p:ph type="dt" sz="half" idx="10"/>
          </p:nvPr>
        </p:nvSpPr>
        <p:spPr/>
        <p:txBody>
          <a:bodyPr/>
          <a:lstStyle/>
          <a:p>
            <a:fld id="{4CDE23C7-78A4-413A-A84B-93D4CC0A9EB1}" type="datetimeFigureOut">
              <a:rPr lang="en-US" smtClean="0"/>
              <a:t>11/13/2024</a:t>
            </a:fld>
            <a:endParaRPr lang="en-US"/>
          </a:p>
        </p:txBody>
      </p:sp>
      <p:sp>
        <p:nvSpPr>
          <p:cNvPr id="5" name="Footer Placeholder 4">
            <a:extLst>
              <a:ext uri="{FF2B5EF4-FFF2-40B4-BE49-F238E27FC236}">
                <a16:creationId xmlns:a16="http://schemas.microsoft.com/office/drawing/2014/main" id="{E4D5E08F-12C4-479F-D95D-CD1CD1603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9F4C1-063F-10CD-6A13-817056372A0C}"/>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744292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6C18E-F4EC-8777-5EE3-9D7C6CA4C6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189D311-A0B3-7B00-F389-CEA0D0DA64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BC89F-66B0-C299-2993-36D39C0F7B41}"/>
              </a:ext>
            </a:extLst>
          </p:cNvPr>
          <p:cNvSpPr>
            <a:spLocks noGrp="1"/>
          </p:cNvSpPr>
          <p:nvPr>
            <p:ph type="dt" sz="half" idx="10"/>
          </p:nvPr>
        </p:nvSpPr>
        <p:spPr/>
        <p:txBody>
          <a:bodyPr/>
          <a:lstStyle/>
          <a:p>
            <a:fld id="{4CDE23C7-78A4-413A-A84B-93D4CC0A9EB1}" type="datetimeFigureOut">
              <a:rPr lang="en-US" smtClean="0"/>
              <a:t>11/13/2024</a:t>
            </a:fld>
            <a:endParaRPr lang="en-US"/>
          </a:p>
        </p:txBody>
      </p:sp>
      <p:sp>
        <p:nvSpPr>
          <p:cNvPr id="5" name="Footer Placeholder 4">
            <a:extLst>
              <a:ext uri="{FF2B5EF4-FFF2-40B4-BE49-F238E27FC236}">
                <a16:creationId xmlns:a16="http://schemas.microsoft.com/office/drawing/2014/main" id="{2C22322A-C8B9-D5B2-3816-513B2BB83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8973A-F321-D5A3-8C1F-41A2B4B24BE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723507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CD32-0DCC-E27C-A052-BBECD452592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A949D9D-30B2-B94D-DE7C-E65DF1D81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4BEFF05-FCF1-56D0-FD2E-381954CD55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579A0D3-B0B4-7185-861C-0FCD1272F0EC}"/>
              </a:ext>
            </a:extLst>
          </p:cNvPr>
          <p:cNvSpPr>
            <a:spLocks noGrp="1"/>
          </p:cNvSpPr>
          <p:nvPr>
            <p:ph type="dt" sz="half" idx="10"/>
          </p:nvPr>
        </p:nvSpPr>
        <p:spPr/>
        <p:txBody>
          <a:bodyPr/>
          <a:lstStyle/>
          <a:p>
            <a:fld id="{4CDE23C7-78A4-413A-A84B-93D4CC0A9EB1}" type="datetimeFigureOut">
              <a:rPr lang="en-US" smtClean="0"/>
              <a:pPr/>
              <a:t>11/13/2024</a:t>
            </a:fld>
            <a:endParaRPr lang="en-US" dirty="0"/>
          </a:p>
        </p:txBody>
      </p:sp>
      <p:sp>
        <p:nvSpPr>
          <p:cNvPr id="6" name="Footer Placeholder 5">
            <a:extLst>
              <a:ext uri="{FF2B5EF4-FFF2-40B4-BE49-F238E27FC236}">
                <a16:creationId xmlns:a16="http://schemas.microsoft.com/office/drawing/2014/main" id="{99F222D2-4DCF-C3CB-EA03-85ED1F31C3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3AA801-77C5-EEE3-A3FD-C2C75199106E}"/>
              </a:ext>
            </a:extLst>
          </p:cNvPr>
          <p:cNvSpPr>
            <a:spLocks noGrp="1"/>
          </p:cNvSpPr>
          <p:nvPr>
            <p:ph type="sldNum" sz="quarter" idx="12"/>
          </p:nvPr>
        </p:nvSpPr>
        <p:spPr/>
        <p:txBody>
          <a:bodyPr/>
          <a:lstStyle/>
          <a:p>
            <a:fld id="{6CB39E08-E0E5-4B1A-8F7D-08FE7678A3B6}" type="slidenum">
              <a:rPr lang="en-US" smtClean="0"/>
              <a:pPr/>
              <a:t>‹#›</a:t>
            </a:fld>
            <a:endParaRPr lang="en-US"/>
          </a:p>
        </p:txBody>
      </p:sp>
    </p:spTree>
    <p:extLst>
      <p:ext uri="{BB962C8B-B14F-4D97-AF65-F5344CB8AC3E}">
        <p14:creationId xmlns:p14="http://schemas.microsoft.com/office/powerpoint/2010/main" val="2383231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D715-EE1E-30A5-F7FC-C5AE355750E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42D423F-32E3-9735-80F5-9CFF222CF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6170BE-A6A7-5C3A-0EA1-E89905F6A4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799AF6E-0B00-2166-D887-508C1CFE7C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38D86-D0FB-0184-A517-C74A76A5C3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8D8F768-416C-8BEB-A007-73435D625E61}"/>
              </a:ext>
            </a:extLst>
          </p:cNvPr>
          <p:cNvSpPr>
            <a:spLocks noGrp="1"/>
          </p:cNvSpPr>
          <p:nvPr>
            <p:ph type="dt" sz="half" idx="10"/>
          </p:nvPr>
        </p:nvSpPr>
        <p:spPr/>
        <p:txBody>
          <a:bodyPr/>
          <a:lstStyle/>
          <a:p>
            <a:fld id="{4CDE23C7-78A4-413A-A84B-93D4CC0A9EB1}" type="datetimeFigureOut">
              <a:rPr lang="en-US" smtClean="0"/>
              <a:t>11/13/2024</a:t>
            </a:fld>
            <a:endParaRPr lang="en-US"/>
          </a:p>
        </p:txBody>
      </p:sp>
      <p:sp>
        <p:nvSpPr>
          <p:cNvPr id="8" name="Footer Placeholder 7">
            <a:extLst>
              <a:ext uri="{FF2B5EF4-FFF2-40B4-BE49-F238E27FC236}">
                <a16:creationId xmlns:a16="http://schemas.microsoft.com/office/drawing/2014/main" id="{A450CC13-832F-7DB9-3784-6B13E0F2FC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867213-AB8D-BD4F-B3E2-E8286BD0A505}"/>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783310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0D9A-8E3F-A0B1-6896-6AB9DE58BD6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56BBE51-C487-2286-C8A0-CA139512E7DC}"/>
              </a:ext>
            </a:extLst>
          </p:cNvPr>
          <p:cNvSpPr>
            <a:spLocks noGrp="1"/>
          </p:cNvSpPr>
          <p:nvPr>
            <p:ph type="dt" sz="half" idx="10"/>
          </p:nvPr>
        </p:nvSpPr>
        <p:spPr/>
        <p:txBody>
          <a:bodyPr/>
          <a:lstStyle/>
          <a:p>
            <a:fld id="{4CDE23C7-78A4-413A-A84B-93D4CC0A9EB1}" type="datetimeFigureOut">
              <a:rPr lang="en-US" smtClean="0"/>
              <a:t>11/13/2024</a:t>
            </a:fld>
            <a:endParaRPr lang="en-US"/>
          </a:p>
        </p:txBody>
      </p:sp>
      <p:sp>
        <p:nvSpPr>
          <p:cNvPr id="4" name="Footer Placeholder 3">
            <a:extLst>
              <a:ext uri="{FF2B5EF4-FFF2-40B4-BE49-F238E27FC236}">
                <a16:creationId xmlns:a16="http://schemas.microsoft.com/office/drawing/2014/main" id="{974A203E-4B87-B260-C63F-9698CB5762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E28F6A-A137-BC39-2703-E968FDB6B60A}"/>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198322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76F66E-BFD9-1FC8-F274-CC8847330C28}"/>
              </a:ext>
            </a:extLst>
          </p:cNvPr>
          <p:cNvSpPr>
            <a:spLocks noGrp="1"/>
          </p:cNvSpPr>
          <p:nvPr>
            <p:ph type="dt" sz="half" idx="10"/>
          </p:nvPr>
        </p:nvSpPr>
        <p:spPr/>
        <p:txBody>
          <a:bodyPr/>
          <a:lstStyle/>
          <a:p>
            <a:fld id="{4CDE23C7-78A4-413A-A84B-93D4CC0A9EB1}" type="datetimeFigureOut">
              <a:rPr lang="en-US" smtClean="0"/>
              <a:t>11/13/2024</a:t>
            </a:fld>
            <a:endParaRPr lang="en-US"/>
          </a:p>
        </p:txBody>
      </p:sp>
      <p:sp>
        <p:nvSpPr>
          <p:cNvPr id="3" name="Footer Placeholder 2">
            <a:extLst>
              <a:ext uri="{FF2B5EF4-FFF2-40B4-BE49-F238E27FC236}">
                <a16:creationId xmlns:a16="http://schemas.microsoft.com/office/drawing/2014/main" id="{016B2805-0967-C9D6-C131-77A241EEC7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93746A-FADB-D1DE-8DFE-8824DB44B6F2}"/>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218789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2" name="Google Shape;22;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11/13/2024</a:t>
            </a:fld>
            <a:endParaRPr lang="en-US"/>
          </a:p>
        </p:txBody>
      </p:sp>
      <p:sp>
        <p:nvSpPr>
          <p:cNvPr id="24" name="Google Shape;2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17744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AAA3-E374-E9E7-D31A-E8623FE8FD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C0C3356-BDE1-F45F-89CC-F04454D76B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9174F07-2FB9-7121-688F-1AB77B20E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CB9F95-8D18-E77E-A019-E640CF2B7108}"/>
              </a:ext>
            </a:extLst>
          </p:cNvPr>
          <p:cNvSpPr>
            <a:spLocks noGrp="1"/>
          </p:cNvSpPr>
          <p:nvPr>
            <p:ph type="dt" sz="half" idx="10"/>
          </p:nvPr>
        </p:nvSpPr>
        <p:spPr/>
        <p:txBody>
          <a:bodyPr/>
          <a:lstStyle/>
          <a:p>
            <a:fld id="{4CDE23C7-78A4-413A-A84B-93D4CC0A9EB1}" type="datetimeFigureOut">
              <a:rPr lang="en-US" smtClean="0"/>
              <a:t>11/13/2024</a:t>
            </a:fld>
            <a:endParaRPr lang="en-US"/>
          </a:p>
        </p:txBody>
      </p:sp>
      <p:sp>
        <p:nvSpPr>
          <p:cNvPr id="6" name="Footer Placeholder 5">
            <a:extLst>
              <a:ext uri="{FF2B5EF4-FFF2-40B4-BE49-F238E27FC236}">
                <a16:creationId xmlns:a16="http://schemas.microsoft.com/office/drawing/2014/main" id="{7726F35B-C4B5-D4A1-C10A-9469CCAE25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6CC5A-1DB4-2EC7-99ED-F40095F03890}"/>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330841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84DE-F688-A470-F28A-5BCF59AF8D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1E36D95-AB68-26B5-797C-FA1086D55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4C6983F-4CE8-F8BD-99F7-60232BDC7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50DDD5-89B8-230F-C0B6-5886C101CEAC}"/>
              </a:ext>
            </a:extLst>
          </p:cNvPr>
          <p:cNvSpPr>
            <a:spLocks noGrp="1"/>
          </p:cNvSpPr>
          <p:nvPr>
            <p:ph type="dt" sz="half" idx="10"/>
          </p:nvPr>
        </p:nvSpPr>
        <p:spPr/>
        <p:txBody>
          <a:bodyPr/>
          <a:lstStyle/>
          <a:p>
            <a:fld id="{4CDE23C7-78A4-413A-A84B-93D4CC0A9EB1}" type="datetimeFigureOut">
              <a:rPr lang="en-US" smtClean="0"/>
              <a:pPr/>
              <a:t>11/13/2024</a:t>
            </a:fld>
            <a:endParaRPr lang="en-US" dirty="0"/>
          </a:p>
        </p:txBody>
      </p:sp>
      <p:sp>
        <p:nvSpPr>
          <p:cNvPr id="6" name="Footer Placeholder 5">
            <a:extLst>
              <a:ext uri="{FF2B5EF4-FFF2-40B4-BE49-F238E27FC236}">
                <a16:creationId xmlns:a16="http://schemas.microsoft.com/office/drawing/2014/main" id="{8F557B21-4B07-F4A8-1243-E8E323A334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5D339D-F9B9-0662-70CA-6F8035B8B889}"/>
              </a:ext>
            </a:extLst>
          </p:cNvPr>
          <p:cNvSpPr>
            <a:spLocks noGrp="1"/>
          </p:cNvSpPr>
          <p:nvPr>
            <p:ph type="sldNum" sz="quarter" idx="12"/>
          </p:nvPr>
        </p:nvSpPr>
        <p:spPr/>
        <p:txBody>
          <a:bodyPr/>
          <a:lstStyle/>
          <a:p>
            <a:fld id="{6CB39E08-E0E5-4B1A-8F7D-08FE7678A3B6}" type="slidenum">
              <a:rPr lang="en-US" smtClean="0"/>
              <a:pPr/>
              <a:t>‹#›</a:t>
            </a:fld>
            <a:endParaRPr lang="en-US"/>
          </a:p>
        </p:txBody>
      </p:sp>
    </p:spTree>
    <p:extLst>
      <p:ext uri="{BB962C8B-B14F-4D97-AF65-F5344CB8AC3E}">
        <p14:creationId xmlns:p14="http://schemas.microsoft.com/office/powerpoint/2010/main" val="1820790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6C2B-0C4D-1E33-92F5-C01F296DB71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65BAB65-1592-6824-5870-657171AA20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E397081-263C-5BE9-8F5D-A5687C6CA488}"/>
              </a:ext>
            </a:extLst>
          </p:cNvPr>
          <p:cNvSpPr>
            <a:spLocks noGrp="1"/>
          </p:cNvSpPr>
          <p:nvPr>
            <p:ph type="dt" sz="half" idx="10"/>
          </p:nvPr>
        </p:nvSpPr>
        <p:spPr/>
        <p:txBody>
          <a:bodyPr/>
          <a:lstStyle/>
          <a:p>
            <a:fld id="{4CDE23C7-78A4-413A-A84B-93D4CC0A9EB1}" type="datetimeFigureOut">
              <a:rPr lang="en-US" smtClean="0"/>
              <a:t>11/13/2024</a:t>
            </a:fld>
            <a:endParaRPr lang="en-US"/>
          </a:p>
        </p:txBody>
      </p:sp>
      <p:sp>
        <p:nvSpPr>
          <p:cNvPr id="5" name="Footer Placeholder 4">
            <a:extLst>
              <a:ext uri="{FF2B5EF4-FFF2-40B4-BE49-F238E27FC236}">
                <a16:creationId xmlns:a16="http://schemas.microsoft.com/office/drawing/2014/main" id="{14D6C39F-A355-D10C-4793-1DEED48F7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495EA-695F-E13A-2409-BDBA2DF3C352}"/>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659164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6F808-6A75-E79A-A253-D660651609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BBF5EF-CA76-9E0A-4AF2-A0B3BACEA3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B97031E-0A7F-1612-3776-8B2ED2E56998}"/>
              </a:ext>
            </a:extLst>
          </p:cNvPr>
          <p:cNvSpPr>
            <a:spLocks noGrp="1"/>
          </p:cNvSpPr>
          <p:nvPr>
            <p:ph type="dt" sz="half" idx="10"/>
          </p:nvPr>
        </p:nvSpPr>
        <p:spPr/>
        <p:txBody>
          <a:bodyPr/>
          <a:lstStyle/>
          <a:p>
            <a:fld id="{4CDE23C7-78A4-413A-A84B-93D4CC0A9EB1}" type="datetimeFigureOut">
              <a:rPr lang="en-US" smtClean="0"/>
              <a:t>11/13/2024</a:t>
            </a:fld>
            <a:endParaRPr lang="en-US"/>
          </a:p>
        </p:txBody>
      </p:sp>
      <p:sp>
        <p:nvSpPr>
          <p:cNvPr id="5" name="Footer Placeholder 4">
            <a:extLst>
              <a:ext uri="{FF2B5EF4-FFF2-40B4-BE49-F238E27FC236}">
                <a16:creationId xmlns:a16="http://schemas.microsoft.com/office/drawing/2014/main" id="{3837845C-255A-0932-355A-30D69DDBB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3A668-5D97-22EF-0071-B1155A22A601}"/>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34766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10577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6" name="Google Shape;3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11/13/2024</a:t>
            </a:fld>
            <a:endParaRPr lang="en-US"/>
          </a:p>
        </p:txBody>
      </p:sp>
      <p:sp>
        <p:nvSpPr>
          <p:cNvPr id="37" name="Google Shape;3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8" name="Google Shape;3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56894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8" name="Google Shape;48;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Google Shape;50;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1" name="Google Shape;51;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2" name="Google Shape;5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11/13/2024</a:t>
            </a:fld>
            <a:endParaRPr lang="en-US"/>
          </a:p>
        </p:txBody>
      </p:sp>
      <p:sp>
        <p:nvSpPr>
          <p:cNvPr id="53" name="Google Shape;5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4" name="Google Shape;5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164791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7" name="Google Shape;5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11/13/2024</a:t>
            </a:fld>
            <a:endParaRPr lang="en-US"/>
          </a:p>
        </p:txBody>
      </p:sp>
      <p:sp>
        <p:nvSpPr>
          <p:cNvPr id="58" name="Google Shape;5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174457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2" name="Google Shape;62;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3" name="Google Shape;63;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4" name="Google Shape;6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11/13/2024</a:t>
            </a:fld>
            <a:endParaRPr lang="en-US"/>
          </a:p>
        </p:txBody>
      </p:sp>
      <p:sp>
        <p:nvSpPr>
          <p:cNvPr id="65" name="Google Shape;6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6" name="Google Shape;6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276441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9" name="Google Shape;69;p42"/>
          <p:cNvSpPr>
            <a:spLocks noGrp="1"/>
          </p:cNvSpPr>
          <p:nvPr>
            <p:ph type="pic" idx="2"/>
          </p:nvPr>
        </p:nvSpPr>
        <p:spPr>
          <a:xfrm>
            <a:off x="5183188" y="987425"/>
            <a:ext cx="6172200" cy="4873625"/>
          </a:xfrm>
          <a:prstGeom prst="rect">
            <a:avLst/>
          </a:prstGeom>
          <a:noFill/>
          <a:ln>
            <a:noFill/>
          </a:ln>
        </p:spPr>
      </p:sp>
      <p:sp>
        <p:nvSpPr>
          <p:cNvPr id="70" name="Google Shape;70;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pPr/>
              <a:t>11/13/2024</a:t>
            </a:fld>
            <a:endParaRPr lang="en-US" dirty="0"/>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pPr/>
              <a:t>‹#›</a:t>
            </a:fld>
            <a:endParaRPr lang="en-US"/>
          </a:p>
        </p:txBody>
      </p:sp>
    </p:spTree>
    <p:extLst>
      <p:ext uri="{BB962C8B-B14F-4D97-AF65-F5344CB8AC3E}">
        <p14:creationId xmlns:p14="http://schemas.microsoft.com/office/powerpoint/2010/main" val="1276026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4CDE23C7-78A4-413A-A84B-93D4CC0A9EB1}" type="datetimeFigureOut">
              <a:rPr lang="en-US" smtClean="0"/>
              <a:t>11/13/2024</a:t>
            </a:fld>
            <a:endParaRPr lang="en-US"/>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6CB39E08-E0E5-4B1A-8F7D-08FE7678A3B6}" type="slidenum">
              <a:rPr lang="en-US" smtClean="0"/>
              <a:t>‹#›</a:t>
            </a:fld>
            <a:endParaRPr lang="en-US"/>
          </a:p>
        </p:txBody>
      </p:sp>
    </p:spTree>
    <p:extLst>
      <p:ext uri="{BB962C8B-B14F-4D97-AF65-F5344CB8AC3E}">
        <p14:creationId xmlns:p14="http://schemas.microsoft.com/office/powerpoint/2010/main" val="408647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4CDE23C7-78A4-413A-A84B-93D4CC0A9EB1}" type="datetimeFigureOut">
              <a:rPr lang="en-US" smtClean="0"/>
              <a:pPr/>
              <a:t>11/13/2024</a:t>
            </a:fld>
            <a:endParaRPr lang="en-US" dirty="0"/>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6CB39E08-E0E5-4B1A-8F7D-08FE7678A3B6}" type="slidenum">
              <a:rPr lang="en-US" smtClean="0"/>
              <a:pPr/>
              <a:t>‹#›</a:t>
            </a:fld>
            <a:endParaRPr lang="en-US"/>
          </a:p>
        </p:txBody>
      </p:sp>
      <p:pic>
        <p:nvPicPr>
          <p:cNvPr id="15" name="Google Shape;15;p32" descr="100+ hình nền powerpoint giáo dục - hinhanhsieudep.net"/>
          <p:cNvPicPr preferRelativeResize="0"/>
          <p:nvPr/>
        </p:nvPicPr>
        <p:blipFill rotWithShape="1">
          <a:blip r:embed="rId14">
            <a:alphaModFix/>
          </a:blip>
          <a:srcRect/>
          <a:stretch/>
        </p:blipFill>
        <p:spPr>
          <a:xfrm>
            <a:off x="0" y="-1"/>
            <a:ext cx="12192000" cy="6883627"/>
          </a:xfrm>
          <a:prstGeom prst="rect">
            <a:avLst/>
          </a:prstGeom>
          <a:noFill/>
          <a:ln>
            <a:noFill/>
          </a:ln>
        </p:spPr>
      </p:pic>
    </p:spTree>
    <p:extLst>
      <p:ext uri="{BB962C8B-B14F-4D97-AF65-F5344CB8AC3E}">
        <p14:creationId xmlns:p14="http://schemas.microsoft.com/office/powerpoint/2010/main" val="229180163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4" r:id="rId3"/>
    <p:sldLayoutId id="2147483705"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47B2F8-3A06-1C1B-2353-535737F36B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33CC593-0F05-D8D4-BFEE-2A53D33CB2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079B211-7B58-EEC9-865E-82A040E337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DE23C7-78A4-413A-A84B-93D4CC0A9EB1}" type="datetimeFigureOut">
              <a:rPr lang="en-US" smtClean="0"/>
              <a:pPr/>
              <a:t>11/13/2024</a:t>
            </a:fld>
            <a:endParaRPr lang="en-US" dirty="0"/>
          </a:p>
        </p:txBody>
      </p:sp>
      <p:sp>
        <p:nvSpPr>
          <p:cNvPr id="5" name="Footer Placeholder 4">
            <a:extLst>
              <a:ext uri="{FF2B5EF4-FFF2-40B4-BE49-F238E27FC236}">
                <a16:creationId xmlns:a16="http://schemas.microsoft.com/office/drawing/2014/main" id="{D9A0F826-41BA-B84E-9BA0-101A5084F7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29B987E-B090-B903-E2F0-1918D1535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B39E08-E0E5-4B1A-8F7D-08FE7678A3B6}" type="slidenum">
              <a:rPr lang="en-US" smtClean="0"/>
              <a:pPr/>
              <a:t>‹#›</a:t>
            </a:fld>
            <a:endParaRPr lang="en-US"/>
          </a:p>
        </p:txBody>
      </p:sp>
    </p:spTree>
    <p:extLst>
      <p:ext uri="{BB962C8B-B14F-4D97-AF65-F5344CB8AC3E}">
        <p14:creationId xmlns:p14="http://schemas.microsoft.com/office/powerpoint/2010/main" val="146598818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svg"/><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12.png"/><Relationship Id="rId4" Type="http://schemas.openxmlformats.org/officeDocument/2006/relationships/image" Target="../media/image14.jpe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25.jpeg"/><Relationship Id="rId5" Type="http://schemas.openxmlformats.org/officeDocument/2006/relationships/image" Target="../media/image27.svg"/><Relationship Id="rId10" Type="http://schemas.openxmlformats.org/officeDocument/2006/relationships/image" Target="../media/image24.jpeg"/><Relationship Id="rId4" Type="http://schemas.openxmlformats.org/officeDocument/2006/relationships/image" Target="../media/image21.png"/><Relationship Id="rId9" Type="http://schemas.openxmlformats.org/officeDocument/2006/relationships/image" Target="../media/image31.sv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29.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Layout" Target="../slideLayouts/slideLayout12.xml"/><Relationship Id="rId7" Type="http://schemas.openxmlformats.org/officeDocument/2006/relationships/slide" Target="slide2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4.xml"/><Relationship Id="rId5" Type="http://schemas.openxmlformats.org/officeDocument/2006/relationships/image" Target="../media/image34.png"/><Relationship Id="rId10" Type="http://schemas.openxmlformats.org/officeDocument/2006/relationships/slide" Target="slide29.xml"/><Relationship Id="rId4" Type="http://schemas.openxmlformats.org/officeDocument/2006/relationships/image" Target="../media/image33.jpg"/><Relationship Id="rId9" Type="http://schemas.openxmlformats.org/officeDocument/2006/relationships/slide" Target="slide26.xml"/></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28E6D0-0D67-1F2F-8AF5-88DE49B60128}"/>
              </a:ext>
            </a:extLst>
          </p:cNvPr>
          <p:cNvSpPr txBox="1"/>
          <p:nvPr/>
        </p:nvSpPr>
        <p:spPr>
          <a:xfrm>
            <a:off x="2047067" y="597761"/>
            <a:ext cx="8128000" cy="913199"/>
          </a:xfrm>
          <a:prstGeom prst="rect">
            <a:avLst/>
          </a:prstGeom>
          <a:noFill/>
        </p:spPr>
        <p:txBody>
          <a:bodyPr wrap="square">
            <a:spAutoFit/>
          </a:bodyPr>
          <a:lstStyle/>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TRƯỜNG TRUNG HỌC CƠ SỞ …..</a:t>
            </a:r>
          </a:p>
          <a:p>
            <a:pPr algn="ctr" eaLnBrk="1" fontAlgn="base" hangingPunct="1">
              <a:spcBef>
                <a:spcPct val="0"/>
              </a:spcBef>
              <a:spcAft>
                <a:spcPct val="0"/>
              </a:spcAft>
            </a:pPr>
            <a:r>
              <a:rPr lang="en-US" altLang="vi-VN" sz="2667"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TỔ KHOA HỌC XÃ HỘI</a:t>
            </a:r>
          </a:p>
        </p:txBody>
      </p:sp>
      <p:sp>
        <p:nvSpPr>
          <p:cNvPr id="4" name="WordArt 11">
            <a:extLst>
              <a:ext uri="{FF2B5EF4-FFF2-40B4-BE49-F238E27FC236}">
                <a16:creationId xmlns:a16="http://schemas.microsoft.com/office/drawing/2014/main" id="{A8D1601B-B89D-C9C8-68B0-045320405184}"/>
              </a:ext>
            </a:extLst>
          </p:cNvPr>
          <p:cNvSpPr>
            <a:spLocks noChangeArrowheads="1" noChangeShapeType="1" noTextEdit="1"/>
          </p:cNvSpPr>
          <p:nvPr/>
        </p:nvSpPr>
        <p:spPr bwMode="auto">
          <a:xfrm>
            <a:off x="613393" y="1682309"/>
            <a:ext cx="11159185" cy="2943675"/>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4796" kern="10" dirty="0">
                <a:ln w="9525">
                  <a:round/>
                  <a:headEnd/>
                  <a:tailEnd/>
                </a:ln>
                <a:gradFill rotWithShape="1">
                  <a:gsLst>
                    <a:gs pos="0">
                      <a:srgbClr val="FFFF00"/>
                    </a:gs>
                    <a:gs pos="100000">
                      <a:srgbClr val="FF3300"/>
                    </a:gs>
                  </a:gsLst>
                  <a:path path="rect">
                    <a:fillToRect l="50000" t="50000" r="50000" b="50000"/>
                  </a:path>
                </a:gradFill>
                <a:latin typeface="Times New Roman" panose="02020603050405020304" pitchFamily="18" charset="0"/>
                <a:cs typeface="Times New Roman" panose="02020603050405020304" pitchFamily="18" charset="0"/>
              </a:rPr>
              <a:t>CHÀO MỪNG CÁC EM ĐẾN VỚI TIẾT HỌC NGÀY HÔM NAY</a:t>
            </a:r>
          </a:p>
        </p:txBody>
      </p:sp>
      <p:grpSp>
        <p:nvGrpSpPr>
          <p:cNvPr id="5" name="Group 2">
            <a:extLst>
              <a:ext uri="{FF2B5EF4-FFF2-40B4-BE49-F238E27FC236}">
                <a16:creationId xmlns:a16="http://schemas.microsoft.com/office/drawing/2014/main" id="{AB7E7D7C-E3A1-1728-05E4-9AD3CE4AC194}"/>
              </a:ext>
            </a:extLst>
          </p:cNvPr>
          <p:cNvGrpSpPr>
            <a:grpSpLocks noChangeAspect="1"/>
          </p:cNvGrpSpPr>
          <p:nvPr/>
        </p:nvGrpSpPr>
        <p:grpSpPr bwMode="auto">
          <a:xfrm>
            <a:off x="3129430" y="4879439"/>
            <a:ext cx="6127113" cy="2465891"/>
            <a:chOff x="0" y="0"/>
            <a:chExt cx="5460" cy="3810"/>
          </a:xfrm>
        </p:grpSpPr>
        <p:sp>
          <p:nvSpPr>
            <p:cNvPr id="6" name="AutoShape 3">
              <a:extLst>
                <a:ext uri="{FF2B5EF4-FFF2-40B4-BE49-F238E27FC236}">
                  <a16:creationId xmlns:a16="http://schemas.microsoft.com/office/drawing/2014/main" id="{C1695E13-016C-1326-EEE8-DE2BE7706CB8}"/>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2397">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7" name="Freeform 4">
              <a:extLst>
                <a:ext uri="{FF2B5EF4-FFF2-40B4-BE49-F238E27FC236}">
                  <a16:creationId xmlns:a16="http://schemas.microsoft.com/office/drawing/2014/main" id="{EEC1E0F9-C420-8CC6-7A7B-3D050422BF3C}"/>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5">
              <a:extLst>
                <a:ext uri="{FF2B5EF4-FFF2-40B4-BE49-F238E27FC236}">
                  <a16:creationId xmlns:a16="http://schemas.microsoft.com/office/drawing/2014/main" id="{72D57638-CE4E-2F1A-E2CF-D90774EDCA69}"/>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6">
              <a:extLst>
                <a:ext uri="{FF2B5EF4-FFF2-40B4-BE49-F238E27FC236}">
                  <a16:creationId xmlns:a16="http://schemas.microsoft.com/office/drawing/2014/main" id="{1FF61000-A128-7841-D8AF-7C200292AD19}"/>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7">
              <a:extLst>
                <a:ext uri="{FF2B5EF4-FFF2-40B4-BE49-F238E27FC236}">
                  <a16:creationId xmlns:a16="http://schemas.microsoft.com/office/drawing/2014/main" id="{75E7D51E-A318-EDC6-C13E-453D8D227E16}"/>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8">
              <a:extLst>
                <a:ext uri="{FF2B5EF4-FFF2-40B4-BE49-F238E27FC236}">
                  <a16:creationId xmlns:a16="http://schemas.microsoft.com/office/drawing/2014/main" id="{672A1464-8615-34EE-6200-132D635C8794}"/>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9">
              <a:extLst>
                <a:ext uri="{FF2B5EF4-FFF2-40B4-BE49-F238E27FC236}">
                  <a16:creationId xmlns:a16="http://schemas.microsoft.com/office/drawing/2014/main" id="{C0379B59-D2DA-819A-3F3B-9E5C8EB297EB}"/>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0">
              <a:extLst>
                <a:ext uri="{FF2B5EF4-FFF2-40B4-BE49-F238E27FC236}">
                  <a16:creationId xmlns:a16="http://schemas.microsoft.com/office/drawing/2014/main" id="{2E792D42-FF45-3FF7-A78D-9B35EFA7D839}"/>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1">
              <a:extLst>
                <a:ext uri="{FF2B5EF4-FFF2-40B4-BE49-F238E27FC236}">
                  <a16:creationId xmlns:a16="http://schemas.microsoft.com/office/drawing/2014/main" id="{4E99E944-B91B-09D7-2E95-971C79D3C694}"/>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2">
              <a:extLst>
                <a:ext uri="{FF2B5EF4-FFF2-40B4-BE49-F238E27FC236}">
                  <a16:creationId xmlns:a16="http://schemas.microsoft.com/office/drawing/2014/main" id="{74434814-B27F-7D34-45CA-BED681BCDEB4}"/>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3">
              <a:extLst>
                <a:ext uri="{FF2B5EF4-FFF2-40B4-BE49-F238E27FC236}">
                  <a16:creationId xmlns:a16="http://schemas.microsoft.com/office/drawing/2014/main" id="{8366413D-07EC-4490-4D76-DBD646B75595}"/>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4">
              <a:extLst>
                <a:ext uri="{FF2B5EF4-FFF2-40B4-BE49-F238E27FC236}">
                  <a16:creationId xmlns:a16="http://schemas.microsoft.com/office/drawing/2014/main" id="{A57FF050-E773-CC4E-5966-17005E870772}"/>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5">
              <a:extLst>
                <a:ext uri="{FF2B5EF4-FFF2-40B4-BE49-F238E27FC236}">
                  <a16:creationId xmlns:a16="http://schemas.microsoft.com/office/drawing/2014/main" id="{958F3F30-AA9A-858B-3990-CC8C57E055FB}"/>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6">
              <a:extLst>
                <a:ext uri="{FF2B5EF4-FFF2-40B4-BE49-F238E27FC236}">
                  <a16:creationId xmlns:a16="http://schemas.microsoft.com/office/drawing/2014/main" id="{428A5871-2008-33E3-CF05-BCCA2F1A890B}"/>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7">
              <a:extLst>
                <a:ext uri="{FF2B5EF4-FFF2-40B4-BE49-F238E27FC236}">
                  <a16:creationId xmlns:a16="http://schemas.microsoft.com/office/drawing/2014/main" id="{0332A403-EFCE-53BB-3D8D-4D507FA05728}"/>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8">
              <a:extLst>
                <a:ext uri="{FF2B5EF4-FFF2-40B4-BE49-F238E27FC236}">
                  <a16:creationId xmlns:a16="http://schemas.microsoft.com/office/drawing/2014/main" id="{CFB2B769-7226-6BA4-75DF-E029037067DE}"/>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9">
              <a:extLst>
                <a:ext uri="{FF2B5EF4-FFF2-40B4-BE49-F238E27FC236}">
                  <a16:creationId xmlns:a16="http://schemas.microsoft.com/office/drawing/2014/main" id="{4D338B36-185A-ADBC-6A9F-61E48F4C397C}"/>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0">
              <a:extLst>
                <a:ext uri="{FF2B5EF4-FFF2-40B4-BE49-F238E27FC236}">
                  <a16:creationId xmlns:a16="http://schemas.microsoft.com/office/drawing/2014/main" id="{FB9CBC97-D1D0-0B24-89B6-3ABF9CBB4C4A}"/>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1">
              <a:extLst>
                <a:ext uri="{FF2B5EF4-FFF2-40B4-BE49-F238E27FC236}">
                  <a16:creationId xmlns:a16="http://schemas.microsoft.com/office/drawing/2014/main" id="{E96BD71B-729B-F62B-5F36-D18B3703625D}"/>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2">
              <a:extLst>
                <a:ext uri="{FF2B5EF4-FFF2-40B4-BE49-F238E27FC236}">
                  <a16:creationId xmlns:a16="http://schemas.microsoft.com/office/drawing/2014/main" id="{AD569792-4D12-FCB7-0928-B38DA125A597}"/>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397">
                <a:solidFill>
                  <a:prstClr val="black"/>
                </a:solidFill>
                <a:latin typeface="Trebuchet MS" panose="020B0603020202020204"/>
                <a:ea typeface="宋体"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317448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44F9-276A-D18B-A870-8773F24C41A4}"/>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7546E64F-E18F-430A-0844-7620C0C52D39}"/>
              </a:ext>
            </a:extLst>
          </p:cNvPr>
          <p:cNvSpPr>
            <a:spLocks noGrp="1"/>
          </p:cNvSpPr>
          <p:nvPr>
            <p:ph type="subTitle" idx="1"/>
          </p:nvPr>
        </p:nvSpPr>
        <p:spPr/>
        <p:txBody>
          <a:bodyPr/>
          <a:lstStyle/>
          <a:p>
            <a:endParaRPr lang="vi-VN"/>
          </a:p>
        </p:txBody>
      </p:sp>
      <p:pic>
        <p:nvPicPr>
          <p:cNvPr id="4" name="3 tổ chức ra đời 1929">
            <a:hlinkClick r:id="" action="ppaction://media"/>
            <a:extLst>
              <a:ext uri="{FF2B5EF4-FFF2-40B4-BE49-F238E27FC236}">
                <a16:creationId xmlns:a16="http://schemas.microsoft.com/office/drawing/2014/main" id="{443618B5-09FD-325B-57FF-344640832B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609" y="556717"/>
            <a:ext cx="11002781" cy="5679191"/>
          </a:xfrm>
          <a:prstGeom prst="rect">
            <a:avLst/>
          </a:prstGeom>
        </p:spPr>
      </p:pic>
    </p:spTree>
    <p:extLst>
      <p:ext uri="{BB962C8B-B14F-4D97-AF65-F5344CB8AC3E}">
        <p14:creationId xmlns:p14="http://schemas.microsoft.com/office/powerpoint/2010/main" val="1689072972"/>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3B78F05-AF7F-45A5-83C4-BB9C20E87296}"/>
              </a:ext>
            </a:extLst>
          </p:cNvPr>
          <p:cNvSpPr/>
          <p:nvPr/>
        </p:nvSpPr>
        <p:spPr>
          <a:xfrm>
            <a:off x="1994985" y="4121627"/>
            <a:ext cx="1308100" cy="1549400"/>
          </a:xfrm>
          <a:custGeom>
            <a:avLst/>
            <a:gdLst>
              <a:gd name="connsiteX0" fmla="*/ 654050 w 1308100"/>
              <a:gd name="connsiteY0" fmla="*/ 0 h 1549400"/>
              <a:gd name="connsiteX1" fmla="*/ 1308100 w 1308100"/>
              <a:gd name="connsiteY1" fmla="*/ 654050 h 1549400"/>
              <a:gd name="connsiteX2" fmla="*/ 908636 w 1308100"/>
              <a:gd name="connsiteY2" fmla="*/ 1256702 h 1549400"/>
              <a:gd name="connsiteX3" fmla="*/ 805191 w 1308100"/>
              <a:gd name="connsiteY3" fmla="*/ 1288813 h 1549400"/>
              <a:gd name="connsiteX4" fmla="*/ 654050 w 1308100"/>
              <a:gd name="connsiteY4" fmla="*/ 1549400 h 1549400"/>
              <a:gd name="connsiteX5" fmla="*/ 502910 w 1308100"/>
              <a:gd name="connsiteY5" fmla="*/ 1288813 h 1549400"/>
              <a:gd name="connsiteX6" fmla="*/ 399464 w 1308100"/>
              <a:gd name="connsiteY6" fmla="*/ 1256702 h 1549400"/>
              <a:gd name="connsiteX7" fmla="*/ 0 w 1308100"/>
              <a:gd name="connsiteY7" fmla="*/ 654050 h 1549400"/>
              <a:gd name="connsiteX8" fmla="*/ 654050 w 1308100"/>
              <a:gd name="connsiteY8" fmla="*/ 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100" h="1549400">
                <a:moveTo>
                  <a:pt x="654050" y="0"/>
                </a:moveTo>
                <a:cubicBezTo>
                  <a:pt x="1015272" y="0"/>
                  <a:pt x="1308100" y="292828"/>
                  <a:pt x="1308100" y="654050"/>
                </a:cubicBezTo>
                <a:cubicBezTo>
                  <a:pt x="1308100" y="924967"/>
                  <a:pt x="1143384" y="1157412"/>
                  <a:pt x="908636" y="1256702"/>
                </a:cubicBezTo>
                <a:lnTo>
                  <a:pt x="805191" y="1288813"/>
                </a:lnTo>
                <a:lnTo>
                  <a:pt x="654050" y="1549400"/>
                </a:lnTo>
                <a:lnTo>
                  <a:pt x="502910" y="1288813"/>
                </a:lnTo>
                <a:lnTo>
                  <a:pt x="399464" y="1256702"/>
                </a:lnTo>
                <a:cubicBezTo>
                  <a:pt x="164716" y="1157412"/>
                  <a:pt x="0" y="924967"/>
                  <a:pt x="0" y="654050"/>
                </a:cubicBezTo>
                <a:cubicBezTo>
                  <a:pt x="0" y="292828"/>
                  <a:pt x="292828" y="0"/>
                  <a:pt x="65405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5" name="TextBox 4">
            <a:extLst>
              <a:ext uri="{FF2B5EF4-FFF2-40B4-BE49-F238E27FC236}">
                <a16:creationId xmlns:a16="http://schemas.microsoft.com/office/drawing/2014/main" id="{C4460B31-2EE0-4579-AE6C-1CCD68F405FC}"/>
              </a:ext>
            </a:extLst>
          </p:cNvPr>
          <p:cNvSpPr txBox="1"/>
          <p:nvPr/>
        </p:nvSpPr>
        <p:spPr>
          <a:xfrm>
            <a:off x="2030917" y="4527115"/>
            <a:ext cx="123623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06/1929</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reeform: Shape 6">
            <a:extLst>
              <a:ext uri="{FF2B5EF4-FFF2-40B4-BE49-F238E27FC236}">
                <a16:creationId xmlns:a16="http://schemas.microsoft.com/office/drawing/2014/main" id="{7583C284-284B-4829-AF99-1D6F8F73EC5E}"/>
              </a:ext>
            </a:extLst>
          </p:cNvPr>
          <p:cNvSpPr/>
          <p:nvPr/>
        </p:nvSpPr>
        <p:spPr>
          <a:xfrm>
            <a:off x="5138235" y="3894315"/>
            <a:ext cx="1308100" cy="1549400"/>
          </a:xfrm>
          <a:custGeom>
            <a:avLst/>
            <a:gdLst>
              <a:gd name="connsiteX0" fmla="*/ 654050 w 1308100"/>
              <a:gd name="connsiteY0" fmla="*/ 0 h 1549400"/>
              <a:gd name="connsiteX1" fmla="*/ 1308100 w 1308100"/>
              <a:gd name="connsiteY1" fmla="*/ 654050 h 1549400"/>
              <a:gd name="connsiteX2" fmla="*/ 908636 w 1308100"/>
              <a:gd name="connsiteY2" fmla="*/ 1256702 h 1549400"/>
              <a:gd name="connsiteX3" fmla="*/ 805191 w 1308100"/>
              <a:gd name="connsiteY3" fmla="*/ 1288813 h 1549400"/>
              <a:gd name="connsiteX4" fmla="*/ 654050 w 1308100"/>
              <a:gd name="connsiteY4" fmla="*/ 1549400 h 1549400"/>
              <a:gd name="connsiteX5" fmla="*/ 502910 w 1308100"/>
              <a:gd name="connsiteY5" fmla="*/ 1288813 h 1549400"/>
              <a:gd name="connsiteX6" fmla="*/ 399464 w 1308100"/>
              <a:gd name="connsiteY6" fmla="*/ 1256702 h 1549400"/>
              <a:gd name="connsiteX7" fmla="*/ 0 w 1308100"/>
              <a:gd name="connsiteY7" fmla="*/ 654050 h 1549400"/>
              <a:gd name="connsiteX8" fmla="*/ 654050 w 1308100"/>
              <a:gd name="connsiteY8" fmla="*/ 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100" h="1549400">
                <a:moveTo>
                  <a:pt x="654050" y="0"/>
                </a:moveTo>
                <a:cubicBezTo>
                  <a:pt x="1015272" y="0"/>
                  <a:pt x="1308100" y="292828"/>
                  <a:pt x="1308100" y="654050"/>
                </a:cubicBezTo>
                <a:cubicBezTo>
                  <a:pt x="1308100" y="924967"/>
                  <a:pt x="1143384" y="1157412"/>
                  <a:pt x="908636" y="1256702"/>
                </a:cubicBezTo>
                <a:lnTo>
                  <a:pt x="805191" y="1288813"/>
                </a:lnTo>
                <a:lnTo>
                  <a:pt x="654050" y="1549400"/>
                </a:lnTo>
                <a:lnTo>
                  <a:pt x="502910" y="1288813"/>
                </a:lnTo>
                <a:lnTo>
                  <a:pt x="399464" y="1256702"/>
                </a:lnTo>
                <a:cubicBezTo>
                  <a:pt x="164716" y="1157412"/>
                  <a:pt x="0" y="924967"/>
                  <a:pt x="0" y="654050"/>
                </a:cubicBezTo>
                <a:cubicBezTo>
                  <a:pt x="0" y="292828"/>
                  <a:pt x="292828" y="0"/>
                  <a:pt x="65405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8" name="TextBox 7">
            <a:extLst>
              <a:ext uri="{FF2B5EF4-FFF2-40B4-BE49-F238E27FC236}">
                <a16:creationId xmlns:a16="http://schemas.microsoft.com/office/drawing/2014/main" id="{F591272F-1A5D-4147-BCBB-03B25A8A2FFF}"/>
              </a:ext>
            </a:extLst>
          </p:cNvPr>
          <p:cNvSpPr txBox="1"/>
          <p:nvPr/>
        </p:nvSpPr>
        <p:spPr>
          <a:xfrm>
            <a:off x="5174167" y="4527115"/>
            <a:ext cx="123623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08/1929</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Freeform: Shape 8">
            <a:extLst>
              <a:ext uri="{FF2B5EF4-FFF2-40B4-BE49-F238E27FC236}">
                <a16:creationId xmlns:a16="http://schemas.microsoft.com/office/drawing/2014/main" id="{BFC176F3-2968-4B52-99F5-3F65DB3189A9}"/>
              </a:ext>
            </a:extLst>
          </p:cNvPr>
          <p:cNvSpPr/>
          <p:nvPr/>
        </p:nvSpPr>
        <p:spPr>
          <a:xfrm>
            <a:off x="9109497" y="4072604"/>
            <a:ext cx="1308100" cy="1549400"/>
          </a:xfrm>
          <a:custGeom>
            <a:avLst/>
            <a:gdLst>
              <a:gd name="connsiteX0" fmla="*/ 654050 w 1308100"/>
              <a:gd name="connsiteY0" fmla="*/ 0 h 1549400"/>
              <a:gd name="connsiteX1" fmla="*/ 1308100 w 1308100"/>
              <a:gd name="connsiteY1" fmla="*/ 654050 h 1549400"/>
              <a:gd name="connsiteX2" fmla="*/ 908636 w 1308100"/>
              <a:gd name="connsiteY2" fmla="*/ 1256702 h 1549400"/>
              <a:gd name="connsiteX3" fmla="*/ 805191 w 1308100"/>
              <a:gd name="connsiteY3" fmla="*/ 1288813 h 1549400"/>
              <a:gd name="connsiteX4" fmla="*/ 654050 w 1308100"/>
              <a:gd name="connsiteY4" fmla="*/ 1549400 h 1549400"/>
              <a:gd name="connsiteX5" fmla="*/ 502910 w 1308100"/>
              <a:gd name="connsiteY5" fmla="*/ 1288813 h 1549400"/>
              <a:gd name="connsiteX6" fmla="*/ 399464 w 1308100"/>
              <a:gd name="connsiteY6" fmla="*/ 1256702 h 1549400"/>
              <a:gd name="connsiteX7" fmla="*/ 0 w 1308100"/>
              <a:gd name="connsiteY7" fmla="*/ 654050 h 1549400"/>
              <a:gd name="connsiteX8" fmla="*/ 654050 w 1308100"/>
              <a:gd name="connsiteY8" fmla="*/ 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100" h="1549400">
                <a:moveTo>
                  <a:pt x="654050" y="0"/>
                </a:moveTo>
                <a:cubicBezTo>
                  <a:pt x="1015272" y="0"/>
                  <a:pt x="1308100" y="292828"/>
                  <a:pt x="1308100" y="654050"/>
                </a:cubicBezTo>
                <a:cubicBezTo>
                  <a:pt x="1308100" y="924967"/>
                  <a:pt x="1143384" y="1157412"/>
                  <a:pt x="908636" y="1256702"/>
                </a:cubicBezTo>
                <a:lnTo>
                  <a:pt x="805191" y="1288813"/>
                </a:lnTo>
                <a:lnTo>
                  <a:pt x="654050" y="1549400"/>
                </a:lnTo>
                <a:lnTo>
                  <a:pt x="502910" y="1288813"/>
                </a:lnTo>
                <a:lnTo>
                  <a:pt x="399464" y="1256702"/>
                </a:lnTo>
                <a:cubicBezTo>
                  <a:pt x="164716" y="1157412"/>
                  <a:pt x="0" y="924967"/>
                  <a:pt x="0" y="654050"/>
                </a:cubicBezTo>
                <a:cubicBezTo>
                  <a:pt x="0" y="292828"/>
                  <a:pt x="292828" y="0"/>
                  <a:pt x="65405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10" name="TextBox 9">
            <a:extLst>
              <a:ext uri="{FF2B5EF4-FFF2-40B4-BE49-F238E27FC236}">
                <a16:creationId xmlns:a16="http://schemas.microsoft.com/office/drawing/2014/main" id="{429BA796-328B-44C1-AB3D-69989B94445D}"/>
              </a:ext>
            </a:extLst>
          </p:cNvPr>
          <p:cNvSpPr txBox="1"/>
          <p:nvPr/>
        </p:nvSpPr>
        <p:spPr>
          <a:xfrm>
            <a:off x="9181361" y="4555481"/>
            <a:ext cx="123623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09/1929</a:t>
            </a: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88C49085-B214-4ECF-9630-E70ACBB1BD16}"/>
              </a:ext>
            </a:extLst>
          </p:cNvPr>
          <p:cNvSpPr/>
          <p:nvPr/>
        </p:nvSpPr>
        <p:spPr>
          <a:xfrm>
            <a:off x="2415120" y="1826117"/>
            <a:ext cx="3377165" cy="1073318"/>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12" name="Rectangle: Rounded Corners 11">
            <a:extLst>
              <a:ext uri="{FF2B5EF4-FFF2-40B4-BE49-F238E27FC236}">
                <a16:creationId xmlns:a16="http://schemas.microsoft.com/office/drawing/2014/main" id="{C8C975C5-3745-4687-8DCF-22EF8C555055}"/>
              </a:ext>
            </a:extLst>
          </p:cNvPr>
          <p:cNvSpPr/>
          <p:nvPr/>
        </p:nvSpPr>
        <p:spPr>
          <a:xfrm>
            <a:off x="8313027" y="1826117"/>
            <a:ext cx="3144371" cy="1058525"/>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3.OpenSans-San"/>
              <a:ea typeface="+mn-ea"/>
              <a:cs typeface="+mn-cs"/>
            </a:endParaRPr>
          </a:p>
        </p:txBody>
      </p:sp>
      <p:sp>
        <p:nvSpPr>
          <p:cNvPr id="13" name="Rectangle: Rounded Corners 12">
            <a:extLst>
              <a:ext uri="{FF2B5EF4-FFF2-40B4-BE49-F238E27FC236}">
                <a16:creationId xmlns:a16="http://schemas.microsoft.com/office/drawing/2014/main" id="{E18857BB-88F3-44FD-82D0-9966A62467B2}"/>
              </a:ext>
            </a:extLst>
          </p:cNvPr>
          <p:cNvSpPr/>
          <p:nvPr/>
        </p:nvSpPr>
        <p:spPr>
          <a:xfrm>
            <a:off x="586312" y="5605841"/>
            <a:ext cx="3636736" cy="776514"/>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0000"/>
              </a:solidFill>
              <a:effectLst/>
              <a:uLnTx/>
              <a:uFillTx/>
              <a:latin typeface="A3.OpenSans-San"/>
              <a:ea typeface="+mn-ea"/>
              <a:cs typeface="+mn-cs"/>
            </a:endParaRPr>
          </a:p>
        </p:txBody>
      </p:sp>
      <p:sp>
        <p:nvSpPr>
          <p:cNvPr id="14" name="Rectangle: Rounded Corners 13">
            <a:extLst>
              <a:ext uri="{FF2B5EF4-FFF2-40B4-BE49-F238E27FC236}">
                <a16:creationId xmlns:a16="http://schemas.microsoft.com/office/drawing/2014/main" id="{1C4132D4-FB72-4FC6-9417-BABA19AEDD54}"/>
              </a:ext>
            </a:extLst>
          </p:cNvPr>
          <p:cNvSpPr/>
          <p:nvPr/>
        </p:nvSpPr>
        <p:spPr>
          <a:xfrm>
            <a:off x="4380294" y="5517323"/>
            <a:ext cx="3636736" cy="870874"/>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tx1"/>
              </a:solidFill>
              <a:effectLst/>
              <a:uLnTx/>
              <a:uFillTx/>
              <a:latin typeface="A3.OpenSans-San"/>
              <a:ea typeface="+mn-ea"/>
              <a:cs typeface="+mn-cs"/>
            </a:endParaRPr>
          </a:p>
        </p:txBody>
      </p:sp>
      <p:sp>
        <p:nvSpPr>
          <p:cNvPr id="15" name="Rectangle: Rounded Corners 14">
            <a:extLst>
              <a:ext uri="{FF2B5EF4-FFF2-40B4-BE49-F238E27FC236}">
                <a16:creationId xmlns:a16="http://schemas.microsoft.com/office/drawing/2014/main" id="{864AB5EA-3317-44B2-8222-A3E1387702B6}"/>
              </a:ext>
            </a:extLst>
          </p:cNvPr>
          <p:cNvSpPr/>
          <p:nvPr/>
        </p:nvSpPr>
        <p:spPr>
          <a:xfrm>
            <a:off x="8066845" y="5572185"/>
            <a:ext cx="3636736" cy="776514"/>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9" name="Graphic 18" descr="Arrow: Clockwise curve with solid fill">
            <a:extLst>
              <a:ext uri="{FF2B5EF4-FFF2-40B4-BE49-F238E27FC236}">
                <a16:creationId xmlns:a16="http://schemas.microsoft.com/office/drawing/2014/main" id="{B35004FF-D654-4AF7-B3F7-6C78100B840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762847" flipV="1">
            <a:off x="2597911" y="3310994"/>
            <a:ext cx="911782" cy="917424"/>
          </a:xfrm>
          <a:prstGeom prst="rect">
            <a:avLst/>
          </a:prstGeom>
        </p:spPr>
      </p:pic>
      <p:pic>
        <p:nvPicPr>
          <p:cNvPr id="22" name="Graphic 21" descr="Arrow: Straight with solid fill">
            <a:extLst>
              <a:ext uri="{FF2B5EF4-FFF2-40B4-BE49-F238E27FC236}">
                <a16:creationId xmlns:a16="http://schemas.microsoft.com/office/drawing/2014/main" id="{F1F23904-4CFF-42DB-974C-35BDD4E35B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16200000">
            <a:off x="9192568" y="2932338"/>
            <a:ext cx="1168623" cy="610127"/>
          </a:xfrm>
          <a:prstGeom prst="rect">
            <a:avLst/>
          </a:prstGeom>
        </p:spPr>
      </p:pic>
      <p:pic>
        <p:nvPicPr>
          <p:cNvPr id="34" name="Graphic 33" descr="Arrow: Clockwise curve with solid fill">
            <a:extLst>
              <a:ext uri="{FF2B5EF4-FFF2-40B4-BE49-F238E27FC236}">
                <a16:creationId xmlns:a16="http://schemas.microsoft.com/office/drawing/2014/main" id="{26D3B310-DA5E-4D9C-A46A-D359799A4E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9741375" flipH="1" flipV="1">
            <a:off x="4980263" y="3213200"/>
            <a:ext cx="807303" cy="1127364"/>
          </a:xfrm>
          <a:prstGeom prst="rect">
            <a:avLst/>
          </a:prstGeom>
        </p:spPr>
      </p:pic>
      <p:sp>
        <p:nvSpPr>
          <p:cNvPr id="35" name="TextBox 34">
            <a:extLst>
              <a:ext uri="{FF2B5EF4-FFF2-40B4-BE49-F238E27FC236}">
                <a16:creationId xmlns:a16="http://schemas.microsoft.com/office/drawing/2014/main" id="{2C875B27-64BC-4292-8AD7-5C236BFFB81A}"/>
              </a:ext>
            </a:extLst>
          </p:cNvPr>
          <p:cNvSpPr txBox="1"/>
          <p:nvPr/>
        </p:nvSpPr>
        <p:spPr>
          <a:xfrm>
            <a:off x="2702162" y="1839958"/>
            <a:ext cx="302518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Hội Việt Nam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Cách mạng Thanh niên</a:t>
            </a:r>
          </a:p>
        </p:txBody>
      </p:sp>
      <p:sp>
        <p:nvSpPr>
          <p:cNvPr id="36" name="TextBox 35">
            <a:extLst>
              <a:ext uri="{FF2B5EF4-FFF2-40B4-BE49-F238E27FC236}">
                <a16:creationId xmlns:a16="http://schemas.microsoft.com/office/drawing/2014/main" id="{F7412F64-0C28-4C7F-97EC-277AC84BD24B}"/>
              </a:ext>
            </a:extLst>
          </p:cNvPr>
          <p:cNvSpPr txBox="1"/>
          <p:nvPr/>
        </p:nvSpPr>
        <p:spPr>
          <a:xfrm>
            <a:off x="8682214" y="1959949"/>
            <a:ext cx="231986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Tân Việt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Cách mạng Đảng</a:t>
            </a:r>
          </a:p>
        </p:txBody>
      </p:sp>
      <p:sp>
        <p:nvSpPr>
          <p:cNvPr id="33" name="dd">
            <a:extLst>
              <a:ext uri="{FF2B5EF4-FFF2-40B4-BE49-F238E27FC236}">
                <a16:creationId xmlns:a16="http://schemas.microsoft.com/office/drawing/2014/main" id="{FED47A84-0089-4868-B2FB-6A090078513B}"/>
              </a:ext>
            </a:extLst>
          </p:cNvPr>
          <p:cNvSpPr txBox="1"/>
          <p:nvPr/>
        </p:nvSpPr>
        <p:spPr>
          <a:xfrm>
            <a:off x="643491" y="5745222"/>
            <a:ext cx="3543257"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Đông</a:t>
            </a:r>
            <a:r>
              <a:rPr kumimoji="0" 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Dương</a:t>
            </a:r>
            <a:r>
              <a:rPr kumimoji="0" lang="en-US" sz="23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23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sz="23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3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Đảng</a:t>
            </a:r>
            <a:endParaRPr kumimoji="0" lang="vi-VN" sz="23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7" name="an">
            <a:extLst>
              <a:ext uri="{FF2B5EF4-FFF2-40B4-BE49-F238E27FC236}">
                <a16:creationId xmlns:a16="http://schemas.microsoft.com/office/drawing/2014/main" id="{DE36E42A-FAB7-4562-96A5-D8D5258C94CB}"/>
              </a:ext>
            </a:extLst>
          </p:cNvPr>
          <p:cNvSpPr txBox="1"/>
          <p:nvPr/>
        </p:nvSpPr>
        <p:spPr>
          <a:xfrm>
            <a:off x="4701051" y="5652547"/>
            <a:ext cx="314220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 Nam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Đảng</a:t>
            </a:r>
            <a:endPar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8BAF9862-985D-4A26-B650-F10ED6C4A1DB}"/>
              </a:ext>
            </a:extLst>
          </p:cNvPr>
          <p:cNvSpPr txBox="1"/>
          <p:nvPr/>
        </p:nvSpPr>
        <p:spPr>
          <a:xfrm>
            <a:off x="8427635" y="5467882"/>
            <a:ext cx="3060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Dương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liên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đoàn</a:t>
            </a:r>
            <a:endPar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Oval 4">
            <a:extLst>
              <a:ext uri="{FF2B5EF4-FFF2-40B4-BE49-F238E27FC236}">
                <a16:creationId xmlns:a16="http://schemas.microsoft.com/office/drawing/2014/main" id="{4479FE13-778F-AD82-C8F4-BE3E80BE47BE}"/>
              </a:ext>
            </a:extLst>
          </p:cNvPr>
          <p:cNvSpPr>
            <a:spLocks noChangeArrowheads="1"/>
          </p:cNvSpPr>
          <p:nvPr/>
        </p:nvSpPr>
        <p:spPr bwMode="auto">
          <a:xfrm>
            <a:off x="3219648" y="2866918"/>
            <a:ext cx="1990217" cy="1093787"/>
          </a:xfrm>
          <a:prstGeom prst="ellipse">
            <a:avLst/>
          </a:prstGeom>
          <a:solidFill>
            <a:schemeClr val="bg1"/>
          </a:solidFill>
          <a:ln w="28575">
            <a:solidFill>
              <a:srgbClr val="FF0000"/>
            </a:solidFill>
            <a:round/>
            <a:headEnd/>
            <a:tailEnd/>
          </a:ln>
        </p:spPr>
        <p:txBody>
          <a:bodyPr wrap="none" anchor="ctr"/>
          <a:lstStyle/>
          <a:p>
            <a:pPr algn="ctr" eaLnBrk="1" hangingPunct="1">
              <a:defRPr/>
            </a:pPr>
            <a:endParaRPr lang="en-US" sz="2400" b="1" dirty="0">
              <a:latin typeface="VNI-Vari" pitchFamily="2" charset="0"/>
              <a:cs typeface="Arial" charset="0"/>
            </a:endParaRPr>
          </a:p>
          <a:p>
            <a:pPr algn="ctr" eaLnBrk="1" hangingPunct="1">
              <a:defRPr/>
            </a:pPr>
            <a:r>
              <a:rPr lang="en-US" sz="2400" b="1" dirty="0">
                <a:solidFill>
                  <a:srgbClr val="002060"/>
                </a:solidFill>
                <a:latin typeface="Arial" charset="0"/>
                <a:cs typeface="Arial" charset="0"/>
              </a:rPr>
              <a:t>Chi </a:t>
            </a:r>
            <a:r>
              <a:rPr lang="en-US" sz="2400" b="1" dirty="0" err="1">
                <a:solidFill>
                  <a:srgbClr val="002060"/>
                </a:solidFill>
                <a:latin typeface="Arial" charset="0"/>
                <a:cs typeface="Arial" charset="0"/>
              </a:rPr>
              <a:t>bộ</a:t>
            </a:r>
            <a:r>
              <a:rPr lang="en-US" sz="2400" b="1" dirty="0">
                <a:solidFill>
                  <a:srgbClr val="002060"/>
                </a:solidFill>
                <a:latin typeface="Arial" charset="0"/>
                <a:cs typeface="Arial" charset="0"/>
              </a:rPr>
              <a:t> CS</a:t>
            </a:r>
          </a:p>
          <a:p>
            <a:pPr algn="ctr" eaLnBrk="1" hangingPunct="1">
              <a:defRPr/>
            </a:pPr>
            <a:r>
              <a:rPr lang="vi-VN" sz="2400" b="1" dirty="0">
                <a:solidFill>
                  <a:srgbClr val="002060"/>
                </a:solidFill>
                <a:latin typeface="Arial" charset="0"/>
                <a:cs typeface="Arial" charset="0"/>
              </a:rPr>
              <a:t>đầu tiên</a:t>
            </a:r>
          </a:p>
          <a:p>
            <a:pPr algn="ctr" eaLnBrk="1" hangingPunct="1">
              <a:defRPr/>
            </a:pPr>
            <a:endParaRPr lang="en-US" sz="2400" b="1" dirty="0">
              <a:solidFill>
                <a:schemeClr val="accent2"/>
              </a:solidFill>
              <a:latin typeface="VNI-Vari" pitchFamily="2" charset="0"/>
              <a:cs typeface="Arial" charset="0"/>
            </a:endParaRPr>
          </a:p>
        </p:txBody>
      </p:sp>
      <p:sp>
        <p:nvSpPr>
          <p:cNvPr id="3" name="Left-Right Arrow 33">
            <a:extLst>
              <a:ext uri="{FF2B5EF4-FFF2-40B4-BE49-F238E27FC236}">
                <a16:creationId xmlns:a16="http://schemas.microsoft.com/office/drawing/2014/main" id="{BB9D8347-76E0-A7C3-9DF2-15EB634F39ED}"/>
              </a:ext>
            </a:extLst>
          </p:cNvPr>
          <p:cNvSpPr>
            <a:spLocks noChangeArrowheads="1"/>
          </p:cNvSpPr>
          <p:nvPr/>
        </p:nvSpPr>
        <p:spPr bwMode="auto">
          <a:xfrm>
            <a:off x="6122719" y="1976015"/>
            <a:ext cx="1944126" cy="758727"/>
          </a:xfrm>
          <a:prstGeom prst="leftRightArrow">
            <a:avLst>
              <a:gd name="adj1" fmla="val 50000"/>
              <a:gd name="adj2" fmla="val 49966"/>
            </a:avLst>
          </a:prstGeom>
          <a:solidFill>
            <a:srgbClr val="FF0000"/>
          </a:solidFill>
          <a:ln w="9525"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vô</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sản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hoá</a:t>
            </a:r>
            <a:r>
              <a:rPr lang="en-US" altLang="en-US" sz="2000" dirty="0">
                <a:solidFill>
                  <a:srgbClr val="000000"/>
                </a:solidFill>
                <a:latin typeface="Times New Roman" panose="02020603050405020304" pitchFamily="18" charset="0"/>
                <a:cs typeface="Times New Roman" panose="02020603050405020304" pitchFamily="18" charset="0"/>
              </a:rPr>
              <a:t>”</a:t>
            </a:r>
          </a:p>
          <a:p>
            <a:pPr algn="ctr" eaLnBrk="1" hangingPunct="1">
              <a:spcBef>
                <a:spcPct val="0"/>
              </a:spcBef>
              <a:buFontTx/>
              <a:buNone/>
            </a:pP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4" name="Text Box 14">
            <a:extLst>
              <a:ext uri="{FF2B5EF4-FFF2-40B4-BE49-F238E27FC236}">
                <a16:creationId xmlns:a16="http://schemas.microsoft.com/office/drawing/2014/main" id="{0B7DE0C1-4381-1F87-0796-11EC5EBF208E}"/>
              </a:ext>
            </a:extLst>
          </p:cNvPr>
          <p:cNvSpPr txBox="1">
            <a:spLocks noChangeArrowheads="1"/>
          </p:cNvSpPr>
          <p:nvPr/>
        </p:nvSpPr>
        <p:spPr bwMode="auto">
          <a:xfrm>
            <a:off x="3570135" y="3990386"/>
            <a:ext cx="1261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chemeClr val="bg1"/>
                </a:solidFill>
                <a:latin typeface="Times New Roman" panose="02020603050405020304" pitchFamily="18" charset="0"/>
                <a:cs typeface="Times New Roman" panose="02020603050405020304" pitchFamily="18" charset="0"/>
              </a:rPr>
              <a:t>3.1929</a:t>
            </a:r>
          </a:p>
        </p:txBody>
      </p:sp>
      <p:sp>
        <p:nvSpPr>
          <p:cNvPr id="23" name="TextBox 2">
            <a:extLst>
              <a:ext uri="{FF2B5EF4-FFF2-40B4-BE49-F238E27FC236}">
                <a16:creationId xmlns:a16="http://schemas.microsoft.com/office/drawing/2014/main" id="{65021460-A25C-A465-9A1C-5E14884E0635}"/>
              </a:ext>
            </a:extLst>
          </p:cNvPr>
          <p:cNvSpPr txBox="1">
            <a:spLocks noChangeArrowheads="1"/>
          </p:cNvSpPr>
          <p:nvPr/>
        </p:nvSpPr>
        <p:spPr bwMode="auto">
          <a:xfrm>
            <a:off x="586312" y="82103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2. </a:t>
            </a:r>
            <a:r>
              <a:rPr lang="en-US" altLang="vi-VN" sz="2800" b="1" dirty="0" err="1">
                <a:solidFill>
                  <a:srgbClr val="FFFF00"/>
                </a:solidFill>
                <a:latin typeface="Times New Roman" panose="02020603050405020304" pitchFamily="18" charset="0"/>
                <a:cs typeface="Times New Roman" panose="02020603050405020304" pitchFamily="18" charset="0"/>
              </a:rPr>
              <a:t>Sự</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thành</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lập</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Đảng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sản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Việt</a:t>
            </a:r>
            <a:r>
              <a:rPr lang="en-US" altLang="vi-VN" sz="2800" b="1" dirty="0">
                <a:solidFill>
                  <a:srgbClr val="FFFF00"/>
                </a:solidFill>
                <a:latin typeface="Times New Roman" panose="02020603050405020304" pitchFamily="18" charset="0"/>
                <a:cs typeface="Times New Roman" panose="02020603050405020304" pitchFamily="18" charset="0"/>
              </a:rPr>
              <a:t> Nam</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5AAE447-7769-9F65-F332-CC4AC139A73D}"/>
              </a:ext>
            </a:extLst>
          </p:cNvPr>
          <p:cNvSpPr txBox="1"/>
          <p:nvPr/>
        </p:nvSpPr>
        <p:spPr>
          <a:xfrm>
            <a:off x="593087" y="1265765"/>
            <a:ext cx="5529632" cy="523220"/>
          </a:xfrm>
          <a:prstGeom prst="rect">
            <a:avLst/>
          </a:prstGeom>
          <a:noFill/>
        </p:spPr>
        <p:txBody>
          <a:bodyPr wrap="square" rtlCol="0">
            <a:spAutoFit/>
          </a:bodyPr>
          <a:lstStyle/>
          <a:p>
            <a:pPr algn="just"/>
            <a:r>
              <a:rPr lang="en-US" sz="2800" b="1" dirty="0">
                <a:solidFill>
                  <a:srgbClr val="FFFF00"/>
                </a:solidFill>
                <a:latin typeface="Times New Roman" panose="02020603050405020304" pitchFamily="18" charset="0"/>
                <a:cs typeface="Times New Roman" panose="02020603050405020304" pitchFamily="18" charset="0"/>
              </a:rPr>
              <a:t>a. </a:t>
            </a:r>
            <a:r>
              <a:rPr lang="en-US" sz="2800" b="1" dirty="0" err="1">
                <a:solidFill>
                  <a:srgbClr val="FFFF00"/>
                </a:solidFill>
                <a:latin typeface="Times New Roman" panose="02020603050405020304" pitchFamily="18" charset="0"/>
                <a:cs typeface="Times New Roman" panose="02020603050405020304" pitchFamily="18" charset="0"/>
              </a:rPr>
              <a:t>Sự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thành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lập</a:t>
            </a:r>
            <a:r>
              <a:rPr lang="en-US" sz="2800" b="1" dirty="0">
                <a:solidFill>
                  <a:srgbClr val="FFFF00"/>
                </a:solidFill>
                <a:latin typeface="Times New Roman" panose="02020603050405020304" pitchFamily="18" charset="0"/>
                <a:cs typeface="Times New Roman" panose="02020603050405020304" pitchFamily="18" charset="0"/>
              </a:rPr>
              <a:t> 3 </a:t>
            </a:r>
            <a:r>
              <a:rPr lang="en-US" sz="2800" b="1" dirty="0" err="1">
                <a:solidFill>
                  <a:srgbClr val="FFFF00"/>
                </a:solidFill>
                <a:latin typeface="Times New Roman" panose="02020603050405020304" pitchFamily="18" charset="0"/>
                <a:cs typeface="Times New Roman" panose="02020603050405020304" pitchFamily="18" charset="0"/>
              </a:rPr>
              <a:t>tổ</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chức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cộng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sản</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7" name="Rectangle 86">
            <a:extLst>
              <a:ext uri="{FF2B5EF4-FFF2-40B4-BE49-F238E27FC236}">
                <a16:creationId xmlns:a16="http://schemas.microsoft.com/office/drawing/2014/main" id="{5591AD0A-8A8E-4495-CF01-86C66DEF605B}"/>
              </a:ext>
            </a:extLst>
          </p:cNvPr>
          <p:cNvSpPr>
            <a:spLocks noChangeArrowheads="1"/>
          </p:cNvSpPr>
          <p:nvPr/>
        </p:nvSpPr>
        <p:spPr bwMode="auto">
          <a:xfrm>
            <a:off x="140044" y="60068"/>
            <a:ext cx="11441113"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smtClean="0">
                <a:solidFill>
                  <a:srgbClr val="FFFF00"/>
                </a:solidFill>
                <a:latin typeface="Times New Roman" panose="02020603050405020304" pitchFamily="18" charset="0"/>
                <a:cs typeface="Times New Roman" panose="02020603050405020304" pitchFamily="18" charset="0"/>
              </a:rPr>
              <a:t>TIẾT 11: BÀI </a:t>
            </a:r>
            <a:r>
              <a:rPr lang="en-US" altLang="en-US" sz="2400" b="1" dirty="0">
                <a:solidFill>
                  <a:srgbClr val="FFFF00"/>
                </a:solidFill>
                <a:latin typeface="Times New Roman" panose="02020603050405020304" pitchFamily="18" charset="0"/>
                <a:cs typeface="Times New Roman" panose="02020603050405020304" pitchFamily="18" charset="0"/>
              </a:rPr>
              <a:t>6: HOẠT ĐỘNG CỦA NGUYỄN ÁI QUỐC </a:t>
            </a:r>
            <a:r>
              <a:rPr lang="en-US" altLang="en-US" sz="2400" b="1" dirty="0" smtClean="0">
                <a:solidFill>
                  <a:srgbClr val="FFFF00"/>
                </a:solidFill>
                <a:latin typeface="Times New Roman" panose="02020603050405020304" pitchFamily="18" charset="0"/>
                <a:cs typeface="Times New Roman" panose="02020603050405020304" pitchFamily="18" charset="0"/>
              </a:rPr>
              <a:t>VÀ</a:t>
            </a:r>
          </a:p>
          <a:p>
            <a:pPr algn="ctr" eaLnBrk="1" hangingPunct="1">
              <a:spcBef>
                <a:spcPct val="20000"/>
              </a:spcBef>
            </a:pPr>
            <a:r>
              <a:rPr lang="en-US" altLang="en-US" sz="2400" b="1" dirty="0" smtClean="0">
                <a:solidFill>
                  <a:srgbClr val="FFFF00"/>
                </a:solidFill>
                <a:latin typeface="Times New Roman" panose="02020603050405020304" pitchFamily="18" charset="0"/>
                <a:cs typeface="Times New Roman" panose="02020603050405020304" pitchFamily="18" charset="0"/>
              </a:rPr>
              <a:t> SỰ </a:t>
            </a:r>
            <a:r>
              <a:rPr lang="en-US" altLang="en-US" sz="2400" b="1" dirty="0">
                <a:solidFill>
                  <a:srgbClr val="FFFF00"/>
                </a:solidFill>
                <a:latin typeface="Times New Roman" panose="02020603050405020304" pitchFamily="18" charset="0"/>
                <a:cs typeface="Times New Roman" panose="02020603050405020304" pitchFamily="18" charset="0"/>
              </a:rPr>
              <a:t>THÀNH LẬP </a:t>
            </a:r>
            <a:r>
              <a:rPr lang="en-US" altLang="en-US" sz="2400" b="1" dirty="0" smtClean="0">
                <a:solidFill>
                  <a:srgbClr val="FFFF00"/>
                </a:solidFill>
                <a:latin typeface="Times New Roman" panose="02020603050405020304" pitchFamily="18" charset="0"/>
                <a:cs typeface="Times New Roman" panose="02020603050405020304" pitchFamily="18" charset="0"/>
              </a:rPr>
              <a:t>ĐẢNG </a:t>
            </a:r>
            <a:r>
              <a:rPr lang="en-US" altLang="en-US" sz="2400" b="1" dirty="0">
                <a:solidFill>
                  <a:srgbClr val="FFFF00"/>
                </a:solidFill>
                <a:latin typeface="Times New Roman" panose="02020603050405020304" pitchFamily="18" charset="0"/>
                <a:cs typeface="Times New Roman" panose="02020603050405020304" pitchFamily="18" charset="0"/>
              </a:rPr>
              <a:t>CỘNG SẢN VIỆT NAM</a:t>
            </a:r>
          </a:p>
        </p:txBody>
      </p:sp>
    </p:spTree>
    <p:custDataLst>
      <p:tags r:id="rId1"/>
    </p:custDataLst>
    <p:extLst>
      <p:ext uri="{BB962C8B-B14F-4D97-AF65-F5344CB8AC3E}">
        <p14:creationId xmlns:p14="http://schemas.microsoft.com/office/powerpoint/2010/main" val="366263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up)">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p:cTn id="70" dur="500" fill="hold"/>
                                        <p:tgtEl>
                                          <p:spTgt spid="8"/>
                                        </p:tgtEl>
                                        <p:attrNameLst>
                                          <p:attrName>ppt_w</p:attrName>
                                        </p:attrNameLst>
                                      </p:cBhvr>
                                      <p:tavLst>
                                        <p:tav tm="0">
                                          <p:val>
                                            <p:fltVal val="0"/>
                                          </p:val>
                                        </p:tav>
                                        <p:tav tm="100000">
                                          <p:val>
                                            <p:strVal val="#ppt_w"/>
                                          </p:val>
                                        </p:tav>
                                      </p:tavLst>
                                    </p:anim>
                                    <p:anim calcmode="lin" valueType="num">
                                      <p:cBhvr>
                                        <p:cTn id="71" dur="500" fill="hold"/>
                                        <p:tgtEl>
                                          <p:spTgt spid="8"/>
                                        </p:tgtEl>
                                        <p:attrNameLst>
                                          <p:attrName>ppt_h</p:attrName>
                                        </p:attrNameLst>
                                      </p:cBhvr>
                                      <p:tavLst>
                                        <p:tav tm="0">
                                          <p:val>
                                            <p:fltVal val="0"/>
                                          </p:val>
                                        </p:tav>
                                        <p:tav tm="100000">
                                          <p:val>
                                            <p:strVal val="#ppt_h"/>
                                          </p:val>
                                        </p:tav>
                                      </p:tavLst>
                                    </p:anim>
                                    <p:animEffect transition="in" filter="fade">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wipe(down)">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up)">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wipe(up)">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p:cTn id="92" dur="500" fill="hold"/>
                                        <p:tgtEl>
                                          <p:spTgt spid="10"/>
                                        </p:tgtEl>
                                        <p:attrNameLst>
                                          <p:attrName>ppt_w</p:attrName>
                                        </p:attrNameLst>
                                      </p:cBhvr>
                                      <p:tavLst>
                                        <p:tav tm="0">
                                          <p:val>
                                            <p:fltVal val="0"/>
                                          </p:val>
                                        </p:tav>
                                        <p:tav tm="100000">
                                          <p:val>
                                            <p:strVal val="#ppt_w"/>
                                          </p:val>
                                        </p:tav>
                                      </p:tavLst>
                                    </p:anim>
                                    <p:anim calcmode="lin" valueType="num">
                                      <p:cBhvr>
                                        <p:cTn id="93" dur="500" fill="hold"/>
                                        <p:tgtEl>
                                          <p:spTgt spid="10"/>
                                        </p:tgtEl>
                                        <p:attrNameLst>
                                          <p:attrName>ppt_h</p:attrName>
                                        </p:attrNameLst>
                                      </p:cBhvr>
                                      <p:tavLst>
                                        <p:tav tm="0">
                                          <p:val>
                                            <p:fltVal val="0"/>
                                          </p:val>
                                        </p:tav>
                                        <p:tav tm="100000">
                                          <p:val>
                                            <p:strVal val="#ppt_h"/>
                                          </p:val>
                                        </p:tav>
                                      </p:tavLst>
                                    </p:anim>
                                    <p:animEffect transition="in" filter="fade">
                                      <p:cBhvr>
                                        <p:cTn id="94" dur="500"/>
                                        <p:tgtEl>
                                          <p:spTgt spid="1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wipe(down)">
                                      <p:cBhvr>
                                        <p:cTn id="99" dur="500"/>
                                        <p:tgtEl>
                                          <p:spTgt spid="15"/>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animBg="1"/>
      <p:bldP spid="8" grpId="0"/>
      <p:bldP spid="9" grpId="0" animBg="1"/>
      <p:bldP spid="10" grpId="0"/>
      <p:bldP spid="11" grpId="0" animBg="1"/>
      <p:bldP spid="12" grpId="0" animBg="1"/>
      <p:bldP spid="13" grpId="0" animBg="1"/>
      <p:bldP spid="14" grpId="0" animBg="1"/>
      <p:bldP spid="15" grpId="0" animBg="1"/>
      <p:bldP spid="35" grpId="0"/>
      <p:bldP spid="36" grpId="0"/>
      <p:bldP spid="33" grpId="0"/>
      <p:bldP spid="37" grpId="0"/>
      <p:bldP spid="38" grpId="0"/>
      <p:bldP spid="2" grpId="0" animBg="1"/>
      <p:bldP spid="2" grpId="1" animBg="1"/>
      <p:bldP spid="3" grpId="0" animBg="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03A45995-3071-4CB3-8241-D7F5564BC255}"/>
              </a:ext>
            </a:extLst>
          </p:cNvPr>
          <p:cNvSpPr/>
          <p:nvPr/>
        </p:nvSpPr>
        <p:spPr>
          <a:xfrm>
            <a:off x="1275026" y="2269239"/>
            <a:ext cx="2511273" cy="3609157"/>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vi-VN" sz="2800" i="1" dirty="0">
                <a:latin typeface="Times New Roman" panose="02020603050405020304" pitchFamily="18" charset="0"/>
                <a:cs typeface="Times New Roman" panose="02020603050405020304" pitchFamily="18" charset="0"/>
              </a:rPr>
              <a:t>Chỉ trong một thời gian ngắn, ba tổ chức cộng sản lần lượt ra đời trong năm 1929 đã chứng tỏ </a:t>
            </a:r>
            <a:r>
              <a:rPr lang="vi-VN" sz="2800" i="1" dirty="0" smtClean="0">
                <a:latin typeface="Times New Roman" panose="02020603050405020304" pitchFamily="18" charset="0"/>
                <a:cs typeface="Times New Roman" panose="02020603050405020304" pitchFamily="18" charset="0"/>
              </a:rPr>
              <a:t>đi</a:t>
            </a:r>
            <a:r>
              <a:rPr lang="en-US" sz="2800" i="1" dirty="0" smtClean="0">
                <a:latin typeface="Times New Roman" panose="02020603050405020304" pitchFamily="18" charset="0"/>
                <a:cs typeface="Times New Roman" panose="02020603050405020304" pitchFamily="18" charset="0"/>
              </a:rPr>
              <a:t>ề</a:t>
            </a:r>
            <a:r>
              <a:rPr lang="vi-VN" sz="2800" i="1" dirty="0" smtClean="0">
                <a:latin typeface="Times New Roman" panose="02020603050405020304" pitchFamily="18" charset="0"/>
                <a:cs typeface="Times New Roman" panose="02020603050405020304" pitchFamily="18" charset="0"/>
              </a:rPr>
              <a:t>u </a:t>
            </a:r>
            <a:r>
              <a:rPr lang="vi-VN" sz="2800" i="1" dirty="0">
                <a:latin typeface="Times New Roman" panose="02020603050405020304" pitchFamily="18" charset="0"/>
                <a:cs typeface="Times New Roman" panose="02020603050405020304" pitchFamily="18" charset="0"/>
              </a:rPr>
              <a:t>gì?</a:t>
            </a:r>
            <a:r>
              <a:rPr lang="vi-VN" sz="2800" dirty="0">
                <a:latin typeface="Times New Roman" panose="02020603050405020304" pitchFamily="18" charset="0"/>
                <a:cs typeface="Times New Roman" panose="02020603050405020304" pitchFamily="18" charset="0"/>
              </a:rPr>
              <a:t> </a:t>
            </a:r>
            <a:endParaRPr lang="vi-VN" sz="2800" b="1" dirty="0">
              <a:solidFill>
                <a:srgbClr val="FF0000"/>
              </a:solidFill>
              <a:latin typeface="Times New Roman" pitchFamily="18" charset="0"/>
              <a:cs typeface="Times New Roman" pitchFamily="18" charset="0"/>
            </a:endParaRPr>
          </a:p>
        </p:txBody>
      </p:sp>
      <p:sp>
        <p:nvSpPr>
          <p:cNvPr id="89" name="Right Arrow 10">
            <a:extLst>
              <a:ext uri="{FF2B5EF4-FFF2-40B4-BE49-F238E27FC236}">
                <a16:creationId xmlns:a16="http://schemas.microsoft.com/office/drawing/2014/main" id="{75627C2C-870C-4407-AB9A-F3F54A77BECA}"/>
              </a:ext>
            </a:extLst>
          </p:cNvPr>
          <p:cNvSpPr/>
          <p:nvPr/>
        </p:nvSpPr>
        <p:spPr>
          <a:xfrm>
            <a:off x="3719565" y="3775367"/>
            <a:ext cx="1092200" cy="596900"/>
          </a:xfrm>
          <a:prstGeom prst="rightArrow">
            <a:avLst/>
          </a:prstGeom>
          <a:ln/>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lang="vi-VN" sz="1800"/>
          </a:p>
        </p:txBody>
      </p:sp>
      <p:sp>
        <p:nvSpPr>
          <p:cNvPr id="3" name="TextBox 2">
            <a:extLst>
              <a:ext uri="{FF2B5EF4-FFF2-40B4-BE49-F238E27FC236}">
                <a16:creationId xmlns:a16="http://schemas.microsoft.com/office/drawing/2014/main" id="{9C654018-66DA-24F4-1229-B4BF798463B7}"/>
              </a:ext>
            </a:extLst>
          </p:cNvPr>
          <p:cNvSpPr txBox="1">
            <a:spLocks noChangeArrowheads="1"/>
          </p:cNvSpPr>
          <p:nvPr/>
        </p:nvSpPr>
        <p:spPr bwMode="auto">
          <a:xfrm>
            <a:off x="586312" y="82103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2. </a:t>
            </a:r>
            <a:r>
              <a:rPr lang="en-US" altLang="vi-VN" sz="2800" b="1" dirty="0" err="1">
                <a:solidFill>
                  <a:srgbClr val="FFFF00"/>
                </a:solidFill>
                <a:latin typeface="Times New Roman" panose="02020603050405020304" pitchFamily="18" charset="0"/>
                <a:cs typeface="Times New Roman" panose="02020603050405020304" pitchFamily="18" charset="0"/>
              </a:rPr>
              <a:t>Sự</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thành</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lập</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Đảng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sản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Việt</a:t>
            </a:r>
            <a:r>
              <a:rPr lang="en-US" altLang="vi-VN" sz="2800" b="1" dirty="0">
                <a:solidFill>
                  <a:srgbClr val="FFFF00"/>
                </a:solidFill>
                <a:latin typeface="Times New Roman" panose="02020603050405020304" pitchFamily="18" charset="0"/>
                <a:cs typeface="Times New Roman" panose="02020603050405020304" pitchFamily="18" charset="0"/>
              </a:rPr>
              <a:t> Nam</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F08E2F8-DE49-D3C9-AE05-8621AA43F84D}"/>
              </a:ext>
            </a:extLst>
          </p:cNvPr>
          <p:cNvSpPr txBox="1"/>
          <p:nvPr/>
        </p:nvSpPr>
        <p:spPr>
          <a:xfrm>
            <a:off x="593087" y="1265765"/>
            <a:ext cx="5529632" cy="523220"/>
          </a:xfrm>
          <a:prstGeom prst="rect">
            <a:avLst/>
          </a:prstGeom>
          <a:noFill/>
        </p:spPr>
        <p:txBody>
          <a:bodyPr wrap="square" rtlCol="0">
            <a:spAutoFit/>
          </a:bodyPr>
          <a:lstStyle/>
          <a:p>
            <a:pPr algn="just"/>
            <a:r>
              <a:rPr lang="en-US" sz="2800" b="1" dirty="0">
                <a:solidFill>
                  <a:srgbClr val="FFFF00"/>
                </a:solidFill>
                <a:latin typeface="Times New Roman" panose="02020603050405020304" pitchFamily="18" charset="0"/>
                <a:cs typeface="Times New Roman" panose="02020603050405020304" pitchFamily="18" charset="0"/>
              </a:rPr>
              <a:t>a. </a:t>
            </a:r>
            <a:r>
              <a:rPr lang="en-US" sz="2800" b="1" dirty="0" err="1">
                <a:solidFill>
                  <a:srgbClr val="FFFF00"/>
                </a:solidFill>
                <a:latin typeface="Times New Roman" panose="02020603050405020304" pitchFamily="18" charset="0"/>
                <a:cs typeface="Times New Roman" panose="02020603050405020304" pitchFamily="18" charset="0"/>
              </a:rPr>
              <a:t>Sự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thành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lập</a:t>
            </a:r>
            <a:r>
              <a:rPr lang="en-US" sz="2800" b="1" dirty="0">
                <a:solidFill>
                  <a:srgbClr val="FFFF00"/>
                </a:solidFill>
                <a:latin typeface="Times New Roman" panose="02020603050405020304" pitchFamily="18" charset="0"/>
                <a:cs typeface="Times New Roman" panose="02020603050405020304" pitchFamily="18" charset="0"/>
              </a:rPr>
              <a:t> 3 </a:t>
            </a:r>
            <a:r>
              <a:rPr lang="en-US" sz="2800" b="1" dirty="0" err="1">
                <a:solidFill>
                  <a:srgbClr val="FFFF00"/>
                </a:solidFill>
                <a:latin typeface="Times New Roman" panose="02020603050405020304" pitchFamily="18" charset="0"/>
                <a:cs typeface="Times New Roman" panose="02020603050405020304" pitchFamily="18" charset="0"/>
              </a:rPr>
              <a:t>tổ</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chức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cộng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sản</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4736401-BA30-249D-645A-E1F3254CF1C2}"/>
              </a:ext>
            </a:extLst>
          </p:cNvPr>
          <p:cNvSpPr/>
          <p:nvPr/>
        </p:nvSpPr>
        <p:spPr>
          <a:xfrm>
            <a:off x="4811765" y="2269239"/>
            <a:ext cx="5249374" cy="36091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2800" dirty="0">
                <a:latin typeface="Times New Roman" panose="02020603050405020304" pitchFamily="18" charset="0"/>
                <a:cs typeface="Times New Roman" panose="02020603050405020304" pitchFamily="18" charset="0"/>
              </a:rPr>
              <a:t>S</a:t>
            </a:r>
            <a:r>
              <a:rPr lang="vi-VN" sz="2800" dirty="0" smtClean="0">
                <a:latin typeface="Times New Roman" panose="02020603050405020304" pitchFamily="18" charset="0"/>
                <a:cs typeface="Times New Roman" panose="02020603050405020304" pitchFamily="18" charset="0"/>
              </a:rPr>
              <a:t>ự </a:t>
            </a:r>
            <a:r>
              <a:rPr lang="vi-VN" sz="2800" dirty="0">
                <a:latin typeface="Times New Roman" panose="02020603050405020304" pitchFamily="18" charset="0"/>
                <a:cs typeface="Times New Roman" panose="02020603050405020304" pitchFamily="18" charset="0"/>
              </a:rPr>
              <a:t>phát triển mạnh mẽ của cách mạng nước ta, sự trưởng thành của giai cấp công nhân là bước chuẩn bị trực tiếp cho sự thành lập Đảng Cộng sản Việt Nam</a:t>
            </a:r>
            <a:endParaRPr lang="en-US" sz="2800" b="1" dirty="0">
              <a:solidFill>
                <a:schemeClr val="tx1"/>
              </a:solidFill>
              <a:latin typeface="Times New Roman" panose="02020603050405020304" pitchFamily="18" charset="0"/>
              <a:cs typeface="Times New Roman" pitchFamily="18" charset="0"/>
            </a:endParaRPr>
          </a:p>
        </p:txBody>
      </p:sp>
      <p:sp>
        <p:nvSpPr>
          <p:cNvPr id="9" name="Rectangle 86">
            <a:extLst>
              <a:ext uri="{FF2B5EF4-FFF2-40B4-BE49-F238E27FC236}">
                <a16:creationId xmlns:a16="http://schemas.microsoft.com/office/drawing/2014/main" id="{5591AD0A-8A8E-4495-CF01-86C66DEF605B}"/>
              </a:ext>
            </a:extLst>
          </p:cNvPr>
          <p:cNvSpPr>
            <a:spLocks noChangeArrowheads="1"/>
          </p:cNvSpPr>
          <p:nvPr/>
        </p:nvSpPr>
        <p:spPr bwMode="auto">
          <a:xfrm>
            <a:off x="140044" y="60068"/>
            <a:ext cx="11441113"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smtClean="0">
                <a:solidFill>
                  <a:srgbClr val="FFFF00"/>
                </a:solidFill>
                <a:latin typeface="Times New Roman" panose="02020603050405020304" pitchFamily="18" charset="0"/>
                <a:cs typeface="Times New Roman" panose="02020603050405020304" pitchFamily="18" charset="0"/>
              </a:rPr>
              <a:t>TIẾT 11: BÀI </a:t>
            </a:r>
            <a:r>
              <a:rPr lang="en-US" altLang="en-US" sz="2400" b="1" dirty="0">
                <a:solidFill>
                  <a:srgbClr val="FFFF00"/>
                </a:solidFill>
                <a:latin typeface="Times New Roman" panose="02020603050405020304" pitchFamily="18" charset="0"/>
                <a:cs typeface="Times New Roman" panose="02020603050405020304" pitchFamily="18" charset="0"/>
              </a:rPr>
              <a:t>6: HOẠT ĐỘNG CỦA NGUYỄN ÁI QUỐC </a:t>
            </a:r>
            <a:r>
              <a:rPr lang="en-US" altLang="en-US" sz="2400" b="1" dirty="0" smtClean="0">
                <a:solidFill>
                  <a:srgbClr val="FFFF00"/>
                </a:solidFill>
                <a:latin typeface="Times New Roman" panose="02020603050405020304" pitchFamily="18" charset="0"/>
                <a:cs typeface="Times New Roman" panose="02020603050405020304" pitchFamily="18" charset="0"/>
              </a:rPr>
              <a:t>VÀ</a:t>
            </a:r>
          </a:p>
          <a:p>
            <a:pPr algn="ctr" eaLnBrk="1" hangingPunct="1">
              <a:spcBef>
                <a:spcPct val="20000"/>
              </a:spcBef>
            </a:pPr>
            <a:r>
              <a:rPr lang="en-US" altLang="en-US" sz="2400" b="1" dirty="0" smtClean="0">
                <a:solidFill>
                  <a:srgbClr val="FFFF00"/>
                </a:solidFill>
                <a:latin typeface="Times New Roman" panose="02020603050405020304" pitchFamily="18" charset="0"/>
                <a:cs typeface="Times New Roman" panose="02020603050405020304" pitchFamily="18" charset="0"/>
              </a:rPr>
              <a:t> SỰ </a:t>
            </a:r>
            <a:r>
              <a:rPr lang="en-US" altLang="en-US" sz="2400" b="1" dirty="0">
                <a:solidFill>
                  <a:srgbClr val="FFFF00"/>
                </a:solidFill>
                <a:latin typeface="Times New Roman" panose="02020603050405020304" pitchFamily="18" charset="0"/>
                <a:cs typeface="Times New Roman" panose="02020603050405020304" pitchFamily="18" charset="0"/>
              </a:rPr>
              <a:t>THÀNH LẬP </a:t>
            </a:r>
            <a:r>
              <a:rPr lang="en-US" altLang="en-US" sz="2400" b="1" dirty="0" smtClean="0">
                <a:solidFill>
                  <a:srgbClr val="FFFF00"/>
                </a:solidFill>
                <a:latin typeface="Times New Roman" panose="02020603050405020304" pitchFamily="18" charset="0"/>
                <a:cs typeface="Times New Roman" panose="02020603050405020304" pitchFamily="18" charset="0"/>
              </a:rPr>
              <a:t>ĐẢNG </a:t>
            </a:r>
            <a:r>
              <a:rPr lang="en-US" altLang="en-US" sz="2400" b="1" dirty="0">
                <a:solidFill>
                  <a:srgbClr val="FFFF00"/>
                </a:solidFill>
                <a:latin typeface="Times New Roman" panose="02020603050405020304" pitchFamily="18" charset="0"/>
                <a:cs typeface="Times New Roman" panose="02020603050405020304" pitchFamily="18" charset="0"/>
              </a:rPr>
              <a:t>CỘNG SẢN VIỆT NAM</a:t>
            </a:r>
          </a:p>
        </p:txBody>
      </p:sp>
    </p:spTree>
    <p:extLst>
      <p:ext uri="{BB962C8B-B14F-4D97-AF65-F5344CB8AC3E}">
        <p14:creationId xmlns:p14="http://schemas.microsoft.com/office/powerpoint/2010/main" val="374760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up)">
                                      <p:cBhvr>
                                        <p:cTn id="7" dur="500"/>
                                        <p:tgtEl>
                                          <p:spTgt spid="8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blinds(horizontal)">
                                      <p:cBhvr>
                                        <p:cTn id="11" dur="500"/>
                                        <p:tgtEl>
                                          <p:spTgt spid="89"/>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Callout 8"/>
          <p:cNvSpPr/>
          <p:nvPr/>
        </p:nvSpPr>
        <p:spPr>
          <a:xfrm>
            <a:off x="3418580" y="1675045"/>
            <a:ext cx="5332819" cy="2438400"/>
          </a:xfrm>
          <a:prstGeom prst="cloudCallout">
            <a:avLst>
              <a:gd name="adj1" fmla="val -55850"/>
              <a:gd name="adj2" fmla="val 6507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b="1" dirty="0">
                <a:latin typeface="+mj-lt"/>
              </a:rPr>
              <a:t>Ý nghĩa, hạn chế của việc ra đời 3 tổ chức cộng sản?</a:t>
            </a:r>
            <a:endParaRPr lang="en-US" sz="3200" b="1" dirty="0">
              <a:latin typeface="+mj-lt"/>
            </a:endParaRPr>
          </a:p>
        </p:txBody>
      </p:sp>
      <p:sp>
        <p:nvSpPr>
          <p:cNvPr id="16" name="TextBox 15">
            <a:extLst>
              <a:ext uri="{FF2B5EF4-FFF2-40B4-BE49-F238E27FC236}">
                <a16:creationId xmlns:a16="http://schemas.microsoft.com/office/drawing/2014/main" id="{0ED80B37-71E3-4E2C-8042-9007C0180493}"/>
              </a:ext>
            </a:extLst>
          </p:cNvPr>
          <p:cNvSpPr txBox="1"/>
          <p:nvPr/>
        </p:nvSpPr>
        <p:spPr>
          <a:xfrm>
            <a:off x="1736596" y="1819493"/>
            <a:ext cx="2558602" cy="748988"/>
          </a:xfrm>
          <a:prstGeom prst="rect">
            <a:avLst/>
          </a:prstGeom>
          <a:solidFill>
            <a:schemeClr val="accent6">
              <a:lumMod val="60000"/>
              <a:lumOff val="40000"/>
            </a:schemeClr>
          </a:solidFill>
        </p:spPr>
        <p:txBody>
          <a:bodyPr wrap="square" rtlCol="0" anchor="ctr">
            <a:spAutoFit/>
          </a:bodyPr>
          <a:lstStyle/>
          <a:p>
            <a:pPr algn="ctr" defTabSz="1219170">
              <a:buClrTx/>
              <a:defRPr/>
            </a:pPr>
            <a:r>
              <a:rPr lang="en-US" sz="4267"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Ý NGHĨA</a:t>
            </a:r>
          </a:p>
        </p:txBody>
      </p:sp>
      <p:sp>
        <p:nvSpPr>
          <p:cNvPr id="17" name="TextBox 16">
            <a:extLst>
              <a:ext uri="{FF2B5EF4-FFF2-40B4-BE49-F238E27FC236}">
                <a16:creationId xmlns:a16="http://schemas.microsoft.com/office/drawing/2014/main" id="{B957479A-D0EA-4921-9E9F-F12917EECA9D}"/>
              </a:ext>
            </a:extLst>
          </p:cNvPr>
          <p:cNvSpPr txBox="1"/>
          <p:nvPr/>
        </p:nvSpPr>
        <p:spPr>
          <a:xfrm>
            <a:off x="8162665" y="1828394"/>
            <a:ext cx="2815296" cy="748988"/>
          </a:xfrm>
          <a:prstGeom prst="rect">
            <a:avLst/>
          </a:prstGeom>
          <a:solidFill>
            <a:schemeClr val="accent6">
              <a:lumMod val="60000"/>
              <a:lumOff val="40000"/>
            </a:schemeClr>
          </a:solidFill>
        </p:spPr>
        <p:txBody>
          <a:bodyPr wrap="square" rtlCol="0" anchor="ctr">
            <a:spAutoFit/>
          </a:bodyPr>
          <a:lstStyle/>
          <a:p>
            <a:pPr algn="ctr" defTabSz="1219170">
              <a:buClrTx/>
              <a:defRPr/>
            </a:pPr>
            <a:r>
              <a:rPr lang="en-US" sz="4267"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HẠN CHẾ</a:t>
            </a:r>
          </a:p>
        </p:txBody>
      </p:sp>
      <p:pic>
        <p:nvPicPr>
          <p:cNvPr id="18" name="Graphic 17" descr="Bullseye">
            <a:extLst>
              <a:ext uri="{FF2B5EF4-FFF2-40B4-BE49-F238E27FC236}">
                <a16:creationId xmlns:a16="http://schemas.microsoft.com/office/drawing/2014/main" id="{33A31259-3FBB-4354-BC66-7F76A7DA6C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04050" y="1724489"/>
            <a:ext cx="1002171" cy="1002172"/>
          </a:xfrm>
          <a:prstGeom prst="rect">
            <a:avLst/>
          </a:prstGeom>
        </p:spPr>
      </p:pic>
      <p:pic>
        <p:nvPicPr>
          <p:cNvPr id="19" name="Graphic 18" descr="Magnifying glass">
            <a:extLst>
              <a:ext uri="{FF2B5EF4-FFF2-40B4-BE49-F238E27FC236}">
                <a16:creationId xmlns:a16="http://schemas.microsoft.com/office/drawing/2014/main" id="{F715D6F1-B9EE-4326-B531-3C5EB8F7F5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395718" y="1787340"/>
            <a:ext cx="1002171" cy="1002172"/>
          </a:xfrm>
          <a:prstGeom prst="rect">
            <a:avLst/>
          </a:prstGeom>
        </p:spPr>
      </p:pic>
      <p:sp>
        <p:nvSpPr>
          <p:cNvPr id="20" name="TextBox 19">
            <a:extLst>
              <a:ext uri="{FF2B5EF4-FFF2-40B4-BE49-F238E27FC236}">
                <a16:creationId xmlns:a16="http://schemas.microsoft.com/office/drawing/2014/main" id="{4B0F045A-9287-4BBB-B826-2494556F25C2}"/>
              </a:ext>
            </a:extLst>
          </p:cNvPr>
          <p:cNvSpPr txBox="1"/>
          <p:nvPr/>
        </p:nvSpPr>
        <p:spPr>
          <a:xfrm>
            <a:off x="1029913" y="2577382"/>
            <a:ext cx="3939770" cy="1938992"/>
          </a:xfrm>
          <a:prstGeom prst="rect">
            <a:avLst/>
          </a:prstGeom>
          <a:solidFill>
            <a:schemeClr val="accent4">
              <a:lumMod val="20000"/>
              <a:lumOff val="80000"/>
            </a:schemeClr>
          </a:solidFill>
        </p:spPr>
        <p:txBody>
          <a:bodyPr wrap="square" lIns="0" rIns="0" rtlCol="0" anchor="t">
            <a:spAutoFit/>
          </a:bodyPr>
          <a:lstStyle/>
          <a:p>
            <a:pPr lvl="0" algn="just">
              <a:defRPr/>
            </a:pPr>
            <a:r>
              <a:rPr lang="vi-VN" sz="2400" dirty="0">
                <a:solidFill>
                  <a:schemeClr val="tx1"/>
                </a:solidFill>
                <a:latin typeface="Times New Roman" panose="02020603050405020304" pitchFamily="18" charset="0"/>
                <a:cs typeface="Times New Roman" panose="02020603050405020304" pitchFamily="18" charset="0"/>
              </a:rPr>
              <a:t>Chứng tỏ </a:t>
            </a:r>
            <a:r>
              <a:rPr lang="en-US" sz="2400" dirty="0" err="1">
                <a:solidFill>
                  <a:schemeClr val="tx1"/>
                </a:solidFill>
                <a:latin typeface="Times New Roman" panose="02020603050405020304" pitchFamily="18" charset="0"/>
                <a:cs typeface="Times New Roman" panose="02020603050405020304" pitchFamily="18" charset="0"/>
              </a:rPr>
              <a:t>khuynh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hướng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vô</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sản</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đã giành được ưu thế trong phong trào dân tộc, các điều kiện thành lập Đảng </a:t>
            </a:r>
            <a:r>
              <a:rPr lang="en-US" sz="2400" dirty="0">
                <a:solidFill>
                  <a:schemeClr val="tx1"/>
                </a:solidFill>
                <a:latin typeface="Times New Roman" panose="02020603050405020304" pitchFamily="18" charset="0"/>
                <a:cs typeface="Times New Roman" panose="02020603050405020304" pitchFamily="18" charset="0"/>
              </a:rPr>
              <a:t>C</a:t>
            </a:r>
            <a:r>
              <a:rPr lang="vi-VN" sz="2400" dirty="0" err="1">
                <a:solidFill>
                  <a:schemeClr val="tx1"/>
                </a:solidFill>
                <a:latin typeface="Times New Roman" panose="02020603050405020304" pitchFamily="18" charset="0"/>
                <a:cs typeface="Times New Roman" panose="02020603050405020304" pitchFamily="18" charset="0"/>
              </a:rPr>
              <a:t>ộng</a:t>
            </a:r>
            <a:r>
              <a:rPr lang="vi-VN" sz="2400" dirty="0">
                <a:solidFill>
                  <a:schemeClr val="tx1"/>
                </a:solidFill>
                <a:latin typeface="Times New Roman" panose="02020603050405020304" pitchFamily="18" charset="0"/>
                <a:cs typeface="Times New Roman" panose="02020603050405020304" pitchFamily="18" charset="0"/>
              </a:rPr>
              <a:t> sản ở Việt Nam đã chín muồi. </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8FDFD14-4E70-4958-AD4D-EAB21796C518}"/>
              </a:ext>
            </a:extLst>
          </p:cNvPr>
          <p:cNvSpPr txBox="1"/>
          <p:nvPr/>
        </p:nvSpPr>
        <p:spPr>
          <a:xfrm>
            <a:off x="7843298" y="2616824"/>
            <a:ext cx="3733594" cy="1569660"/>
          </a:xfrm>
          <a:prstGeom prst="rect">
            <a:avLst/>
          </a:prstGeom>
          <a:solidFill>
            <a:schemeClr val="accent4">
              <a:lumMod val="20000"/>
              <a:lumOff val="80000"/>
            </a:schemeClr>
          </a:solidFill>
        </p:spPr>
        <p:txBody>
          <a:bodyPr wrap="square" lIns="0" rIns="0" rtlCol="0" anchor="t">
            <a:spAutoFit/>
          </a:bodyPr>
          <a:lstStyle/>
          <a:p>
            <a:pPr lvl="0" algn="just">
              <a:defRPr/>
            </a:pPr>
            <a:r>
              <a:rPr lang="vi-VN" sz="2400" dirty="0">
                <a:solidFill>
                  <a:schemeClr val="tx1"/>
                </a:solidFill>
                <a:latin typeface="Times New Roman" panose="02020603050405020304" pitchFamily="18" charset="0"/>
                <a:cs typeface="Times New Roman" panose="02020603050405020304" pitchFamily="18" charset="0"/>
              </a:rPr>
              <a:t>Hoạt động riêng rẽ, tranh giành ảnh hưởng với nhau, đưa đến nguy cơ chia rẽ trong phong trào cách mạng.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AEA042B-D5AE-BA35-5755-C15591025E4F}"/>
              </a:ext>
            </a:extLst>
          </p:cNvPr>
          <p:cNvSpPr txBox="1">
            <a:spLocks noChangeArrowheads="1"/>
          </p:cNvSpPr>
          <p:nvPr/>
        </p:nvSpPr>
        <p:spPr bwMode="auto">
          <a:xfrm>
            <a:off x="586312" y="82103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2. </a:t>
            </a:r>
            <a:r>
              <a:rPr lang="en-US" altLang="vi-VN" sz="2800" b="1" dirty="0" err="1">
                <a:solidFill>
                  <a:srgbClr val="FFFF00"/>
                </a:solidFill>
                <a:latin typeface="Times New Roman" panose="02020603050405020304" pitchFamily="18" charset="0"/>
                <a:cs typeface="Times New Roman" panose="02020603050405020304" pitchFamily="18" charset="0"/>
              </a:rPr>
              <a:t>Sự</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thành</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lập</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Đảng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sản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Việt</a:t>
            </a:r>
            <a:r>
              <a:rPr lang="en-US" altLang="vi-VN" sz="2800" b="1" dirty="0">
                <a:solidFill>
                  <a:srgbClr val="FFFF00"/>
                </a:solidFill>
                <a:latin typeface="Times New Roman" panose="02020603050405020304" pitchFamily="18" charset="0"/>
                <a:cs typeface="Times New Roman" panose="02020603050405020304" pitchFamily="18" charset="0"/>
              </a:rPr>
              <a:t> Nam</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82CC75B-C140-D441-9816-5F18D6007D16}"/>
              </a:ext>
            </a:extLst>
          </p:cNvPr>
          <p:cNvSpPr txBox="1"/>
          <p:nvPr/>
        </p:nvSpPr>
        <p:spPr>
          <a:xfrm>
            <a:off x="593087" y="1265765"/>
            <a:ext cx="5529632" cy="523220"/>
          </a:xfrm>
          <a:prstGeom prst="rect">
            <a:avLst/>
          </a:prstGeom>
          <a:noFill/>
        </p:spPr>
        <p:txBody>
          <a:bodyPr wrap="square" rtlCol="0">
            <a:spAutoFit/>
          </a:bodyPr>
          <a:lstStyle/>
          <a:p>
            <a:pPr algn="just"/>
            <a:r>
              <a:rPr lang="en-US" sz="2800" b="1" dirty="0">
                <a:solidFill>
                  <a:srgbClr val="FFFF00"/>
                </a:solidFill>
                <a:latin typeface="Times New Roman" panose="02020603050405020304" pitchFamily="18" charset="0"/>
                <a:cs typeface="Times New Roman" panose="02020603050405020304" pitchFamily="18" charset="0"/>
              </a:rPr>
              <a:t>a. </a:t>
            </a:r>
            <a:r>
              <a:rPr lang="en-US" sz="2800" b="1" dirty="0" err="1">
                <a:solidFill>
                  <a:srgbClr val="FFFF00"/>
                </a:solidFill>
                <a:latin typeface="Times New Roman" panose="02020603050405020304" pitchFamily="18" charset="0"/>
                <a:cs typeface="Times New Roman" panose="02020603050405020304" pitchFamily="18" charset="0"/>
              </a:rPr>
              <a:t>Sự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thành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lập</a:t>
            </a:r>
            <a:r>
              <a:rPr lang="en-US" sz="2800" b="1" dirty="0">
                <a:solidFill>
                  <a:srgbClr val="FFFF00"/>
                </a:solidFill>
                <a:latin typeface="Times New Roman" panose="02020603050405020304" pitchFamily="18" charset="0"/>
                <a:cs typeface="Times New Roman" panose="02020603050405020304" pitchFamily="18" charset="0"/>
              </a:rPr>
              <a:t> 3 </a:t>
            </a:r>
            <a:r>
              <a:rPr lang="en-US" sz="2800" b="1" dirty="0" err="1">
                <a:solidFill>
                  <a:srgbClr val="FFFF00"/>
                </a:solidFill>
                <a:latin typeface="Times New Roman" panose="02020603050405020304" pitchFamily="18" charset="0"/>
                <a:cs typeface="Times New Roman" panose="02020603050405020304" pitchFamily="18" charset="0"/>
              </a:rPr>
              <a:t>tổ</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chức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cộng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sản</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5" name="Right Brace 4">
            <a:extLst>
              <a:ext uri="{FF2B5EF4-FFF2-40B4-BE49-F238E27FC236}">
                <a16:creationId xmlns:a16="http://schemas.microsoft.com/office/drawing/2014/main" id="{4AC93A32-0937-04BD-EE9D-266CBCF7AC52}"/>
              </a:ext>
            </a:extLst>
          </p:cNvPr>
          <p:cNvSpPr/>
          <p:nvPr/>
        </p:nvSpPr>
        <p:spPr>
          <a:xfrm rot="5400000">
            <a:off x="6151845" y="2829684"/>
            <a:ext cx="685800" cy="2873615"/>
          </a:xfrm>
          <a:prstGeom prst="rightBrace">
            <a:avLst>
              <a:gd name="adj1" fmla="val 100242"/>
              <a:gd name="adj2" fmla="val 50000"/>
            </a:avLst>
          </a:prstGeom>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vi-VN" sz="1800"/>
          </a:p>
        </p:txBody>
      </p:sp>
      <p:sp>
        <p:nvSpPr>
          <p:cNvPr id="6" name="Oval 5">
            <a:extLst>
              <a:ext uri="{FF2B5EF4-FFF2-40B4-BE49-F238E27FC236}">
                <a16:creationId xmlns:a16="http://schemas.microsoft.com/office/drawing/2014/main" id="{86A8045D-4D77-6356-3405-C53FB0635503}"/>
              </a:ext>
            </a:extLst>
          </p:cNvPr>
          <p:cNvSpPr/>
          <p:nvPr/>
        </p:nvSpPr>
        <p:spPr>
          <a:xfrm>
            <a:off x="4025375" y="4843281"/>
            <a:ext cx="4938743" cy="1760814"/>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vi-VN" sz="2400" b="1" spc="-100" dirty="0">
                <a:solidFill>
                  <a:srgbClr val="000000"/>
                </a:solidFill>
                <a:latin typeface="Times New Roman" pitchFamily="18" charset="0"/>
                <a:cs typeface="Times New Roman" pitchFamily="18" charset="0"/>
              </a:rPr>
              <a:t>Yêu cầu cấp bách lúc này của cách mạng Việt Nam </a:t>
            </a:r>
          </a:p>
          <a:p>
            <a:pPr algn="ctr" eaLnBrk="1" hangingPunct="1">
              <a:defRPr/>
            </a:pPr>
            <a:r>
              <a:rPr lang="vi-VN" sz="2400" b="1" spc="-100" dirty="0">
                <a:solidFill>
                  <a:srgbClr val="000000"/>
                </a:solidFill>
                <a:latin typeface="Times New Roman" pitchFamily="18" charset="0"/>
                <a:cs typeface="Times New Roman" pitchFamily="18" charset="0"/>
              </a:rPr>
              <a:t>là phải làm gì?</a:t>
            </a:r>
            <a:endParaRPr lang="en-US" sz="2400" b="1" spc="-100" dirty="0">
              <a:solidFill>
                <a:srgbClr val="000000"/>
              </a:solidFill>
              <a:latin typeface="Times New Roman" pitchFamily="18" charset="0"/>
              <a:cs typeface="Times New Roman" pitchFamily="18" charset="0"/>
            </a:endParaRPr>
          </a:p>
          <a:p>
            <a:pPr algn="ctr" eaLnBrk="1" hangingPunct="1">
              <a:defRPr/>
            </a:pPr>
            <a:endParaRPr lang="en-US" sz="1867" dirty="0">
              <a:solidFill>
                <a:srgbClr val="000000"/>
              </a:solidFill>
              <a:latin typeface=".VnArial" pitchFamily="34" charset="0"/>
            </a:endParaRPr>
          </a:p>
        </p:txBody>
      </p:sp>
      <p:sp>
        <p:nvSpPr>
          <p:cNvPr id="7" name="Oval 6">
            <a:extLst>
              <a:ext uri="{FF2B5EF4-FFF2-40B4-BE49-F238E27FC236}">
                <a16:creationId xmlns:a16="http://schemas.microsoft.com/office/drawing/2014/main" id="{B51B1359-DDDA-476E-3E4E-96D55D339FCB}"/>
              </a:ext>
            </a:extLst>
          </p:cNvPr>
          <p:cNvSpPr/>
          <p:nvPr/>
        </p:nvSpPr>
        <p:spPr>
          <a:xfrm>
            <a:off x="4025374" y="4825928"/>
            <a:ext cx="4938742" cy="1880007"/>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vi-VN" sz="1867" b="1" spc="-133" dirty="0">
              <a:solidFill>
                <a:srgbClr val="000000"/>
              </a:solidFill>
              <a:latin typeface="Times New Roman" pitchFamily="18" charset="0"/>
              <a:cs typeface="Times New Roman" pitchFamily="18" charset="0"/>
            </a:endParaRPr>
          </a:p>
          <a:p>
            <a:pPr algn="ctr">
              <a:defRPr/>
            </a:pPr>
            <a:r>
              <a:rPr lang="vi-VN" sz="2400" b="1" spc="-133" dirty="0">
                <a:solidFill>
                  <a:srgbClr val="000000"/>
                </a:solidFill>
                <a:latin typeface="Times New Roman" pitchFamily="18" charset="0"/>
                <a:cs typeface="Times New Roman" pitchFamily="18" charset="0"/>
              </a:rPr>
              <a:t>Yêu cầu cấp bách lúc là phải có 1 </a:t>
            </a:r>
            <a:r>
              <a:rPr lang="en-US" sz="2400" b="1" spc="-133" dirty="0">
                <a:solidFill>
                  <a:srgbClr val="000000"/>
                </a:solidFill>
                <a:latin typeface="Times New Roman" pitchFamily="18" charset="0"/>
                <a:cs typeface="Times New Roman" pitchFamily="18" charset="0"/>
              </a:rPr>
              <a:t>Đ</a:t>
            </a:r>
            <a:r>
              <a:rPr lang="vi-VN" sz="2400" b="1" spc="-133" dirty="0">
                <a:solidFill>
                  <a:srgbClr val="000000"/>
                </a:solidFill>
                <a:latin typeface="Times New Roman" pitchFamily="18" charset="0"/>
                <a:cs typeface="Times New Roman" pitchFamily="18" charset="0"/>
              </a:rPr>
              <a:t>ảng thống nhất để lãnh đạo</a:t>
            </a:r>
            <a:endParaRPr lang="en-US" sz="2400" b="1" spc="-133" dirty="0">
              <a:solidFill>
                <a:srgbClr val="000000"/>
              </a:solidFill>
              <a:latin typeface="Times New Roman" pitchFamily="18" charset="0"/>
              <a:cs typeface="Times New Roman" pitchFamily="18" charset="0"/>
            </a:endParaRPr>
          </a:p>
          <a:p>
            <a:pPr algn="ctr" eaLnBrk="1" hangingPunct="1">
              <a:defRPr/>
            </a:pPr>
            <a:endParaRPr lang="en-US" sz="1867" dirty="0">
              <a:solidFill>
                <a:srgbClr val="000000"/>
              </a:solidFill>
              <a:latin typeface=".VnArial" pitchFamily="34" charset="0"/>
            </a:endParaRPr>
          </a:p>
        </p:txBody>
      </p:sp>
      <p:sp>
        <p:nvSpPr>
          <p:cNvPr id="15" name="Rectangle 86">
            <a:extLst>
              <a:ext uri="{FF2B5EF4-FFF2-40B4-BE49-F238E27FC236}">
                <a16:creationId xmlns:a16="http://schemas.microsoft.com/office/drawing/2014/main" id="{5591AD0A-8A8E-4495-CF01-86C66DEF605B}"/>
              </a:ext>
            </a:extLst>
          </p:cNvPr>
          <p:cNvSpPr>
            <a:spLocks noChangeArrowheads="1"/>
          </p:cNvSpPr>
          <p:nvPr/>
        </p:nvSpPr>
        <p:spPr bwMode="auto">
          <a:xfrm>
            <a:off x="161655" y="88534"/>
            <a:ext cx="11441113"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smtClean="0">
                <a:solidFill>
                  <a:srgbClr val="FFFF00"/>
                </a:solidFill>
                <a:latin typeface="Times New Roman" panose="02020603050405020304" pitchFamily="18" charset="0"/>
                <a:cs typeface="Times New Roman" panose="02020603050405020304" pitchFamily="18" charset="0"/>
              </a:rPr>
              <a:t>TIẾT 11: BÀI </a:t>
            </a:r>
            <a:r>
              <a:rPr lang="en-US" altLang="en-US" sz="2400" b="1" dirty="0">
                <a:solidFill>
                  <a:srgbClr val="FFFF00"/>
                </a:solidFill>
                <a:latin typeface="Times New Roman" panose="02020603050405020304" pitchFamily="18" charset="0"/>
                <a:cs typeface="Times New Roman" panose="02020603050405020304" pitchFamily="18" charset="0"/>
              </a:rPr>
              <a:t>6: HOẠT ĐỘNG CỦA NGUYỄN ÁI QUỐC </a:t>
            </a:r>
            <a:r>
              <a:rPr lang="en-US" altLang="en-US" sz="2400" b="1" dirty="0" smtClean="0">
                <a:solidFill>
                  <a:srgbClr val="FFFF00"/>
                </a:solidFill>
                <a:latin typeface="Times New Roman" panose="02020603050405020304" pitchFamily="18" charset="0"/>
                <a:cs typeface="Times New Roman" panose="02020603050405020304" pitchFamily="18" charset="0"/>
              </a:rPr>
              <a:t>VÀ</a:t>
            </a:r>
          </a:p>
          <a:p>
            <a:pPr algn="ctr" eaLnBrk="1" hangingPunct="1">
              <a:spcBef>
                <a:spcPct val="20000"/>
              </a:spcBef>
            </a:pPr>
            <a:r>
              <a:rPr lang="en-US" altLang="en-US" sz="2400" b="1" dirty="0" smtClean="0">
                <a:solidFill>
                  <a:srgbClr val="FFFF00"/>
                </a:solidFill>
                <a:latin typeface="Times New Roman" panose="02020603050405020304" pitchFamily="18" charset="0"/>
                <a:cs typeface="Times New Roman" panose="02020603050405020304" pitchFamily="18" charset="0"/>
              </a:rPr>
              <a:t> SỰ </a:t>
            </a:r>
            <a:r>
              <a:rPr lang="en-US" altLang="en-US" sz="2400" b="1" dirty="0">
                <a:solidFill>
                  <a:srgbClr val="FFFF00"/>
                </a:solidFill>
                <a:latin typeface="Times New Roman" panose="02020603050405020304" pitchFamily="18" charset="0"/>
                <a:cs typeface="Times New Roman" panose="02020603050405020304" pitchFamily="18" charset="0"/>
              </a:rPr>
              <a:t>THÀNH LẬP </a:t>
            </a:r>
            <a:r>
              <a:rPr lang="en-US" altLang="en-US" sz="2400" b="1" dirty="0" smtClean="0">
                <a:solidFill>
                  <a:srgbClr val="FFFF00"/>
                </a:solidFill>
                <a:latin typeface="Times New Roman" panose="02020603050405020304" pitchFamily="18" charset="0"/>
                <a:cs typeface="Times New Roman" panose="02020603050405020304" pitchFamily="18" charset="0"/>
              </a:rPr>
              <a:t>ĐẢNG </a:t>
            </a:r>
            <a:r>
              <a:rPr lang="en-US" altLang="en-US" sz="2400" b="1" dirty="0">
                <a:solidFill>
                  <a:srgbClr val="FFFF00"/>
                </a:solidFill>
                <a:latin typeface="Times New Roman" panose="02020603050405020304" pitchFamily="18" charset="0"/>
                <a:cs typeface="Times New Roman" panose="02020603050405020304" pitchFamily="18" charset="0"/>
              </a:rPr>
              <a:t>CỘNG SẢN VIỆT NAM</a:t>
            </a:r>
          </a:p>
        </p:txBody>
      </p:sp>
    </p:spTree>
    <p:extLst>
      <p:ext uri="{BB962C8B-B14F-4D97-AF65-F5344CB8AC3E}">
        <p14:creationId xmlns:p14="http://schemas.microsoft.com/office/powerpoint/2010/main" val="301857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3"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childTnLst>
                                </p:cTn>
                              </p:par>
                            </p:childTnLst>
                          </p:cTn>
                        </p:par>
                        <p:par>
                          <p:cTn id="29" fill="hold">
                            <p:stCondLst>
                              <p:cond delay="1000"/>
                            </p:stCondLst>
                            <p:childTnLst>
                              <p:par>
                                <p:cTn id="30" presetID="23" presetClass="entr" presetSubtype="16"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presetID="23" presetClass="entr" presetSubtype="16"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Horizontal)">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20" grpId="0" animBg="1"/>
      <p:bldP spid="21"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379302" y="1359848"/>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b. </a:t>
            </a:r>
            <a:r>
              <a:rPr lang="en-US" altLang="en-US" sz="2800" b="1"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nghị</a:t>
            </a:r>
            <a:r>
              <a:rPr lang="vi-VN"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thành lập Đảng Cộng sản Việt Nam</a:t>
            </a:r>
            <a:endParaRPr lang="en-US"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3" name="Oval 22">
            <a:extLst>
              <a:ext uri="{FF2B5EF4-FFF2-40B4-BE49-F238E27FC236}">
                <a16:creationId xmlns:a16="http://schemas.microsoft.com/office/drawing/2014/main" id="{2B1F8873-DBFC-4024-8713-EB43D749AC03}"/>
              </a:ext>
            </a:extLst>
          </p:cNvPr>
          <p:cNvSpPr/>
          <p:nvPr/>
        </p:nvSpPr>
        <p:spPr>
          <a:xfrm>
            <a:off x="3749495" y="6519167"/>
            <a:ext cx="3324200" cy="240303"/>
          </a:xfrm>
          <a:prstGeom prst="ellipse">
            <a:avLst/>
          </a:prstGeom>
          <a:solidFill>
            <a:schemeClr val="accent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42AD5D-AF70-4437-B664-35A308A114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313"/>
          <a:stretch/>
        </p:blipFill>
        <p:spPr>
          <a:xfrm flipH="1">
            <a:off x="4165600" y="3276947"/>
            <a:ext cx="2665659" cy="3346341"/>
          </a:xfrm>
          <a:prstGeom prst="rect">
            <a:avLst/>
          </a:prstGeom>
          <a:effectLst/>
        </p:spPr>
      </p:pic>
      <p:sp>
        <p:nvSpPr>
          <p:cNvPr id="25" name="Freeform 4">
            <a:extLst>
              <a:ext uri="{FF2B5EF4-FFF2-40B4-BE49-F238E27FC236}">
                <a16:creationId xmlns:a16="http://schemas.microsoft.com/office/drawing/2014/main" id="{2F909A89-DDD4-4BDA-BE68-5C6A476DF32E}"/>
              </a:ext>
            </a:extLst>
          </p:cNvPr>
          <p:cNvSpPr/>
          <p:nvPr/>
        </p:nvSpPr>
        <p:spPr>
          <a:xfrm>
            <a:off x="901367" y="2845072"/>
            <a:ext cx="3188248" cy="1226867"/>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EFDF4B17-B76E-4227-A3B3-2871394A5602}"/>
              </a:ext>
            </a:extLst>
          </p:cNvPr>
          <p:cNvSpPr txBox="1"/>
          <p:nvPr/>
        </p:nvSpPr>
        <p:spPr>
          <a:xfrm>
            <a:off x="894970" y="2286932"/>
            <a:ext cx="2947505" cy="584775"/>
          </a:xfrm>
          <a:prstGeom prst="rect">
            <a:avLst/>
          </a:prstGeom>
          <a:noFill/>
        </p:spPr>
        <p:txBody>
          <a:bodyPr wrap="square" rtlCol="0">
            <a:spAutoFit/>
          </a:bodyPr>
          <a:lstStyle/>
          <a:p>
            <a:pPr algn="ctr" defTabSz="1219170">
              <a:defRPr/>
            </a:pPr>
            <a:r>
              <a:rPr lang="en-US" sz="3200" b="1" dirty="0">
                <a:solidFill>
                  <a:srgbClr val="CE5647"/>
                </a:solidFill>
                <a:latin typeface="Times New Roman" panose="02020603050405020304" pitchFamily="18" charset="0"/>
                <a:ea typeface="Brush Script MT" panose="03060802040406070304" pitchFamily="66" charset="-122"/>
                <a:cs typeface="Times New Roman" panose="02020603050405020304" pitchFamily="18" charset="0"/>
              </a:rPr>
              <a:t>THỜI GIAN</a:t>
            </a:r>
          </a:p>
        </p:txBody>
      </p:sp>
      <p:sp>
        <p:nvSpPr>
          <p:cNvPr id="27" name="TextBox 26">
            <a:extLst>
              <a:ext uri="{FF2B5EF4-FFF2-40B4-BE49-F238E27FC236}">
                <a16:creationId xmlns:a16="http://schemas.microsoft.com/office/drawing/2014/main" id="{8C8DCE45-74E5-4C63-9986-73551F69558B}"/>
              </a:ext>
            </a:extLst>
          </p:cNvPr>
          <p:cNvSpPr txBox="1"/>
          <p:nvPr/>
        </p:nvSpPr>
        <p:spPr>
          <a:xfrm>
            <a:off x="1054170" y="3084916"/>
            <a:ext cx="2387881" cy="74879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a:r>
              <a:rPr lang="en-US" sz="2133" dirty="0" err="1">
                <a:solidFill>
                  <a:schemeClr val="tx1"/>
                </a:solidFill>
                <a:latin typeface="Times New Roman" panose="02020603050405020304" pitchFamily="18" charset="0"/>
                <a:cs typeface="Times New Roman" panose="02020603050405020304" pitchFamily="18" charset="0"/>
              </a:rPr>
              <a:t>Từ</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ngày</a:t>
            </a:r>
            <a:r>
              <a:rPr lang="en-US" sz="2133" dirty="0">
                <a:solidFill>
                  <a:schemeClr val="tx1"/>
                </a:solidFill>
                <a:latin typeface="Times New Roman" panose="02020603050405020304" pitchFamily="18" charset="0"/>
                <a:cs typeface="Times New Roman" panose="02020603050405020304" pitchFamily="18" charset="0"/>
              </a:rPr>
              <a:t> 6-1</a:t>
            </a:r>
          </a:p>
          <a:p>
            <a:pPr algn="ctr"/>
            <a:r>
              <a:rPr lang="en-US" sz="2133" dirty="0" err="1">
                <a:solidFill>
                  <a:schemeClr val="tx1"/>
                </a:solidFill>
                <a:latin typeface="Times New Roman" panose="02020603050405020304" pitchFamily="18" charset="0"/>
                <a:cs typeface="Times New Roman" panose="02020603050405020304" pitchFamily="18" charset="0"/>
              </a:rPr>
              <a:t>đến</a:t>
            </a:r>
            <a:r>
              <a:rPr lang="en-US" sz="2133" dirty="0">
                <a:solidFill>
                  <a:schemeClr val="tx1"/>
                </a:solidFill>
                <a:latin typeface="Times New Roman" panose="02020603050405020304" pitchFamily="18" charset="0"/>
                <a:cs typeface="Times New Roman" panose="02020603050405020304" pitchFamily="18" charset="0"/>
              </a:rPr>
              <a:t> 7/2/1930.</a:t>
            </a:r>
          </a:p>
        </p:txBody>
      </p:sp>
      <p:sp>
        <p:nvSpPr>
          <p:cNvPr id="28" name="Freeform 7">
            <a:extLst>
              <a:ext uri="{FF2B5EF4-FFF2-40B4-BE49-F238E27FC236}">
                <a16:creationId xmlns:a16="http://schemas.microsoft.com/office/drawing/2014/main" id="{5CFCE65A-9381-40E1-8302-91DB3EBD7AFC}"/>
              </a:ext>
            </a:extLst>
          </p:cNvPr>
          <p:cNvSpPr/>
          <p:nvPr/>
        </p:nvSpPr>
        <p:spPr>
          <a:xfrm flipV="1">
            <a:off x="901367" y="5204545"/>
            <a:ext cx="3188248" cy="1426142"/>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0D54BE3-ED5D-4978-8DFE-0EE5499CC466}"/>
              </a:ext>
            </a:extLst>
          </p:cNvPr>
          <p:cNvSpPr txBox="1"/>
          <p:nvPr/>
        </p:nvSpPr>
        <p:spPr>
          <a:xfrm>
            <a:off x="1054170" y="4435197"/>
            <a:ext cx="2500085" cy="584775"/>
          </a:xfrm>
          <a:prstGeom prst="rect">
            <a:avLst/>
          </a:prstGeom>
          <a:noFill/>
        </p:spPr>
        <p:txBody>
          <a:bodyPr wrap="square" rtlCol="0">
            <a:spAutoFit/>
          </a:bodyPr>
          <a:lstStyle/>
          <a:p>
            <a:pPr algn="ctr" defTabSz="1219170">
              <a:defRPr/>
            </a:pPr>
            <a:r>
              <a:rPr lang="en-US" sz="3200" b="1" dirty="0">
                <a:solidFill>
                  <a:schemeClr val="accent4"/>
                </a:solidFill>
                <a:latin typeface="Times New Roman" panose="02020603050405020304" pitchFamily="18" charset="0"/>
                <a:ea typeface="Brush Script MT" panose="03060802040406070304" pitchFamily="66" charset="-122"/>
                <a:cs typeface="Times New Roman" panose="02020603050405020304" pitchFamily="18" charset="0"/>
              </a:rPr>
              <a:t>ĐỊA ĐIỂM</a:t>
            </a:r>
          </a:p>
        </p:txBody>
      </p:sp>
      <p:sp>
        <p:nvSpPr>
          <p:cNvPr id="30" name="TextBox 29">
            <a:extLst>
              <a:ext uri="{FF2B5EF4-FFF2-40B4-BE49-F238E27FC236}">
                <a16:creationId xmlns:a16="http://schemas.microsoft.com/office/drawing/2014/main" id="{D8EEE2EB-9BC4-404D-ABE1-E86B5922A490}"/>
              </a:ext>
            </a:extLst>
          </p:cNvPr>
          <p:cNvSpPr txBox="1"/>
          <p:nvPr/>
        </p:nvSpPr>
        <p:spPr>
          <a:xfrm>
            <a:off x="1166373" y="5301228"/>
            <a:ext cx="2387881" cy="107702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a:r>
              <a:rPr lang="en-US" sz="2133" dirty="0" err="1">
                <a:solidFill>
                  <a:schemeClr val="tx1"/>
                </a:solidFill>
                <a:latin typeface="Times New Roman" panose="02020603050405020304" pitchFamily="18" charset="0"/>
                <a:cs typeface="Times New Roman" panose="02020603050405020304" pitchFamily="18" charset="0"/>
              </a:rPr>
              <a:t>Cửu</a:t>
            </a:r>
            <a:r>
              <a:rPr lang="en-US" sz="2133" dirty="0">
                <a:solidFill>
                  <a:schemeClr val="tx1"/>
                </a:solidFill>
                <a:latin typeface="Times New Roman" panose="02020603050405020304" pitchFamily="18" charset="0"/>
                <a:cs typeface="Times New Roman" panose="02020603050405020304" pitchFamily="18" charset="0"/>
              </a:rPr>
              <a:t> Long, </a:t>
            </a:r>
          </a:p>
          <a:p>
            <a:pPr algn="ctr"/>
            <a:r>
              <a:rPr lang="en-US" sz="2133" dirty="0" err="1">
                <a:solidFill>
                  <a:schemeClr val="tx1"/>
                </a:solidFill>
                <a:latin typeface="Times New Roman" panose="02020603050405020304" pitchFamily="18" charset="0"/>
                <a:cs typeface="Times New Roman" panose="02020603050405020304" pitchFamily="18" charset="0"/>
              </a:rPr>
              <a:t>Hương</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Cảng</a:t>
            </a:r>
            <a:r>
              <a:rPr lang="en-US" sz="2133" dirty="0">
                <a:solidFill>
                  <a:schemeClr val="tx1"/>
                </a:solidFill>
                <a:latin typeface="Times New Roman" panose="02020603050405020304" pitchFamily="18" charset="0"/>
                <a:cs typeface="Times New Roman" panose="02020603050405020304" pitchFamily="18" charset="0"/>
              </a:rPr>
              <a:t>,</a:t>
            </a:r>
          </a:p>
          <a:p>
            <a:pPr algn="ctr"/>
            <a:r>
              <a:rPr lang="en-US" sz="2133" dirty="0">
                <a:solidFill>
                  <a:schemeClr val="tx1"/>
                </a:solidFill>
                <a:latin typeface="Times New Roman" panose="02020603050405020304" pitchFamily="18" charset="0"/>
                <a:cs typeface="Times New Roman" panose="02020603050405020304" pitchFamily="18" charset="0"/>
              </a:rPr>
              <a:t>Trung </a:t>
            </a:r>
            <a:r>
              <a:rPr lang="en-US" sz="2133" dirty="0" err="1">
                <a:solidFill>
                  <a:schemeClr val="tx1"/>
                </a:solidFill>
                <a:latin typeface="Times New Roman" panose="02020603050405020304" pitchFamily="18" charset="0"/>
                <a:cs typeface="Times New Roman" panose="02020603050405020304" pitchFamily="18" charset="0"/>
              </a:rPr>
              <a:t>Quốc</a:t>
            </a:r>
            <a:endParaRPr lang="en-US" sz="2133" dirty="0">
              <a:solidFill>
                <a:schemeClr val="tx1"/>
              </a:solidFill>
              <a:latin typeface="Times New Roman" panose="02020603050405020304" pitchFamily="18" charset="0"/>
              <a:cs typeface="Times New Roman" panose="02020603050405020304" pitchFamily="18" charset="0"/>
            </a:endParaRPr>
          </a:p>
        </p:txBody>
      </p:sp>
      <p:sp>
        <p:nvSpPr>
          <p:cNvPr id="31" name="Freeform 10">
            <a:extLst>
              <a:ext uri="{FF2B5EF4-FFF2-40B4-BE49-F238E27FC236}">
                <a16:creationId xmlns:a16="http://schemas.microsoft.com/office/drawing/2014/main" id="{08459941-01FE-42D0-9FC2-58819E0D1803}"/>
              </a:ext>
            </a:extLst>
          </p:cNvPr>
          <p:cNvSpPr/>
          <p:nvPr/>
        </p:nvSpPr>
        <p:spPr>
          <a:xfrm flipH="1">
            <a:off x="7049331" y="2939549"/>
            <a:ext cx="3276680" cy="1240831"/>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5AB4373B-8BDA-4268-97EE-EA52E3C27580}"/>
              </a:ext>
            </a:extLst>
          </p:cNvPr>
          <p:cNvSpPr txBox="1"/>
          <p:nvPr/>
        </p:nvSpPr>
        <p:spPr>
          <a:xfrm>
            <a:off x="7471234" y="2286933"/>
            <a:ext cx="2746973" cy="584775"/>
          </a:xfrm>
          <a:prstGeom prst="rect">
            <a:avLst/>
          </a:prstGeom>
          <a:noFill/>
        </p:spPr>
        <p:txBody>
          <a:bodyPr wrap="square" rtlCol="0">
            <a:spAutoFit/>
          </a:bodyPr>
          <a:lstStyle/>
          <a:p>
            <a:pPr algn="ctr" defTabSz="1219170">
              <a:defRPr/>
            </a:pPr>
            <a:r>
              <a:rPr lang="en-US" sz="3200" b="1" dirty="0">
                <a:solidFill>
                  <a:schemeClr val="accent4"/>
                </a:solidFill>
                <a:latin typeface="Times New Roman" panose="02020603050405020304" pitchFamily="18" charset="0"/>
                <a:ea typeface="Brush Script MT" panose="03060802040406070304" pitchFamily="66" charset="-122"/>
                <a:cs typeface="Times New Roman" panose="02020603050405020304" pitchFamily="18" charset="0"/>
              </a:rPr>
              <a:t>CHỦ TRÌ</a:t>
            </a:r>
          </a:p>
        </p:txBody>
      </p:sp>
      <p:sp>
        <p:nvSpPr>
          <p:cNvPr id="33" name="TextBox 32">
            <a:extLst>
              <a:ext uri="{FF2B5EF4-FFF2-40B4-BE49-F238E27FC236}">
                <a16:creationId xmlns:a16="http://schemas.microsoft.com/office/drawing/2014/main" id="{F2E9D764-3A93-4711-9FE5-A7141373164C}"/>
              </a:ext>
            </a:extLst>
          </p:cNvPr>
          <p:cNvSpPr txBox="1"/>
          <p:nvPr/>
        </p:nvSpPr>
        <p:spPr>
          <a:xfrm>
            <a:off x="7736638" y="3312299"/>
            <a:ext cx="2333851" cy="42056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a:r>
              <a:rPr lang="en-US" sz="2133" dirty="0" err="1">
                <a:solidFill>
                  <a:schemeClr val="tx1"/>
                </a:solidFill>
                <a:latin typeface="Times New Roman" panose="02020603050405020304" pitchFamily="18" charset="0"/>
                <a:cs typeface="Times New Roman" panose="02020603050405020304" pitchFamily="18" charset="0"/>
              </a:rPr>
              <a:t>Nguyễn</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Ái</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Quốc</a:t>
            </a:r>
            <a:endParaRPr lang="en-US" sz="2133" dirty="0">
              <a:solidFill>
                <a:schemeClr val="tx1"/>
              </a:solidFill>
              <a:latin typeface="Times New Roman" panose="02020603050405020304" pitchFamily="18" charset="0"/>
              <a:cs typeface="Times New Roman" panose="02020603050405020304" pitchFamily="18" charset="0"/>
            </a:endParaRPr>
          </a:p>
        </p:txBody>
      </p:sp>
      <p:sp>
        <p:nvSpPr>
          <p:cNvPr id="34" name="Freeform 13">
            <a:extLst>
              <a:ext uri="{FF2B5EF4-FFF2-40B4-BE49-F238E27FC236}">
                <a16:creationId xmlns:a16="http://schemas.microsoft.com/office/drawing/2014/main" id="{CEAECC3B-8438-454F-BFE9-5DA1EE2AB86E}"/>
              </a:ext>
            </a:extLst>
          </p:cNvPr>
          <p:cNvSpPr/>
          <p:nvPr/>
        </p:nvSpPr>
        <p:spPr>
          <a:xfrm flipH="1" flipV="1">
            <a:off x="7073695" y="4908488"/>
            <a:ext cx="4869080" cy="1764584"/>
          </a:xfrm>
          <a:custGeom>
            <a:avLst/>
            <a:gdLst>
              <a:gd name="connsiteX0" fmla="*/ 321740 w 3676506"/>
              <a:gd name="connsiteY0" fmla="*/ 0 h 1930400"/>
              <a:gd name="connsiteX1" fmla="*/ 2887961 w 3676506"/>
              <a:gd name="connsiteY1" fmla="*/ 0 h 1930400"/>
              <a:gd name="connsiteX2" fmla="*/ 3209701 w 3676506"/>
              <a:gd name="connsiteY2" fmla="*/ 321740 h 1930400"/>
              <a:gd name="connsiteX3" fmla="*/ 3209701 w 3676506"/>
              <a:gd name="connsiteY3" fmla="*/ 1132178 h 1930400"/>
              <a:gd name="connsiteX4" fmla="*/ 3676506 w 3676506"/>
              <a:gd name="connsiteY4" fmla="*/ 1611085 h 1930400"/>
              <a:gd name="connsiteX5" fmla="*/ 3209212 w 3676506"/>
              <a:gd name="connsiteY5" fmla="*/ 1611085 h 1930400"/>
              <a:gd name="connsiteX6" fmla="*/ 3184417 w 3676506"/>
              <a:gd name="connsiteY6" fmla="*/ 1733896 h 1930400"/>
              <a:gd name="connsiteX7" fmla="*/ 2887961 w 3676506"/>
              <a:gd name="connsiteY7" fmla="*/ 1930400 h 1930400"/>
              <a:gd name="connsiteX8" fmla="*/ 321740 w 3676506"/>
              <a:gd name="connsiteY8" fmla="*/ 1930400 h 1930400"/>
              <a:gd name="connsiteX9" fmla="*/ 0 w 3676506"/>
              <a:gd name="connsiteY9" fmla="*/ 1608660 h 1930400"/>
              <a:gd name="connsiteX10" fmla="*/ 0 w 3676506"/>
              <a:gd name="connsiteY10" fmla="*/ 321740 h 1930400"/>
              <a:gd name="connsiteX11" fmla="*/ 321740 w 3676506"/>
              <a:gd name="connsiteY11" fmla="*/ 0 h 193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6506" h="1930400">
                <a:moveTo>
                  <a:pt x="321740" y="0"/>
                </a:moveTo>
                <a:lnTo>
                  <a:pt x="2887961" y="0"/>
                </a:lnTo>
                <a:cubicBezTo>
                  <a:pt x="3065653" y="0"/>
                  <a:pt x="3209701" y="144048"/>
                  <a:pt x="3209701" y="321740"/>
                </a:cubicBezTo>
                <a:lnTo>
                  <a:pt x="3209701" y="1132178"/>
                </a:lnTo>
                <a:lnTo>
                  <a:pt x="3676506" y="1611085"/>
                </a:lnTo>
                <a:lnTo>
                  <a:pt x="3209212" y="1611085"/>
                </a:lnTo>
                <a:lnTo>
                  <a:pt x="3184417" y="1733896"/>
                </a:lnTo>
                <a:cubicBezTo>
                  <a:pt x="3135574" y="1849373"/>
                  <a:pt x="3021230" y="1930400"/>
                  <a:pt x="2887961" y="1930400"/>
                </a:cubicBezTo>
                <a:lnTo>
                  <a:pt x="321740" y="1930400"/>
                </a:lnTo>
                <a:cubicBezTo>
                  <a:pt x="144048" y="1930400"/>
                  <a:pt x="0" y="1786352"/>
                  <a:pt x="0" y="1608660"/>
                </a:cubicBezTo>
                <a:lnTo>
                  <a:pt x="0" y="321740"/>
                </a:lnTo>
                <a:cubicBezTo>
                  <a:pt x="0" y="144048"/>
                  <a:pt x="144048" y="0"/>
                  <a:pt x="321740" y="0"/>
                </a:cubicBezTo>
                <a:close/>
              </a:path>
            </a:pathLst>
          </a:custGeom>
          <a:gradFill flip="none" rotWithShape="1">
            <a:gsLst>
              <a:gs pos="57000">
                <a:schemeClr val="accent3">
                  <a:lumMod val="5000"/>
                  <a:lumOff val="95000"/>
                </a:schemeClr>
              </a:gs>
              <a:gs pos="80000">
                <a:schemeClr val="accent3">
                  <a:lumMod val="45000"/>
                  <a:lumOff val="55000"/>
                </a:schemeClr>
              </a:gs>
            </a:gsLst>
            <a:path path="circle">
              <a:fillToRect t="100000" r="100000"/>
            </a:path>
            <a:tileRect l="-100000" b="-100000"/>
          </a:gradFill>
          <a:ln w="15875">
            <a:solidFill>
              <a:schemeClr val="bg1"/>
            </a:solidFill>
          </a:ln>
          <a:effectLst>
            <a:outerShdw blurRad="254000" dist="3937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93637A71-2184-4B43-B4B1-BC4458526CFB}"/>
              </a:ext>
            </a:extLst>
          </p:cNvPr>
          <p:cNvSpPr txBox="1"/>
          <p:nvPr/>
        </p:nvSpPr>
        <p:spPr>
          <a:xfrm>
            <a:off x="7415869" y="4277164"/>
            <a:ext cx="2975391" cy="584775"/>
          </a:xfrm>
          <a:prstGeom prst="rect">
            <a:avLst/>
          </a:prstGeom>
          <a:noFill/>
        </p:spPr>
        <p:txBody>
          <a:bodyPr wrap="square" rtlCol="0">
            <a:spAutoFit/>
          </a:bodyPr>
          <a:lstStyle/>
          <a:p>
            <a:pPr algn="ctr" defTabSz="1219170">
              <a:defRPr/>
            </a:pPr>
            <a:r>
              <a:rPr lang="en-US" sz="3200" b="1">
                <a:solidFill>
                  <a:srgbClr val="CB8B52"/>
                </a:solidFill>
                <a:latin typeface="Times New Roman" panose="02020603050405020304" pitchFamily="18" charset="0"/>
                <a:ea typeface="Brush Script MT" panose="03060802040406070304" pitchFamily="66" charset="-122"/>
                <a:cs typeface="Times New Roman" panose="02020603050405020304" pitchFamily="18" charset="0"/>
              </a:rPr>
              <a:t>NỘI DUNG</a:t>
            </a:r>
          </a:p>
        </p:txBody>
      </p:sp>
      <p:sp>
        <p:nvSpPr>
          <p:cNvPr id="36" name="TextBox 35">
            <a:extLst>
              <a:ext uri="{FF2B5EF4-FFF2-40B4-BE49-F238E27FC236}">
                <a16:creationId xmlns:a16="http://schemas.microsoft.com/office/drawing/2014/main" id="{243D5756-0FD5-4C42-AF05-17892A0EAA82}"/>
              </a:ext>
            </a:extLst>
          </p:cNvPr>
          <p:cNvSpPr txBox="1"/>
          <p:nvPr/>
        </p:nvSpPr>
        <p:spPr>
          <a:xfrm>
            <a:off x="7707797" y="4976329"/>
            <a:ext cx="4288452" cy="173348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just"/>
            <a:r>
              <a:rPr lang="en-US" sz="2133">
                <a:solidFill>
                  <a:schemeClr val="tx1"/>
                </a:solidFill>
                <a:latin typeface="Times New Roman" panose="02020603050405020304" pitchFamily="18" charset="0"/>
                <a:cs typeface="Times New Roman" panose="02020603050405020304" pitchFamily="18" charset="0"/>
              </a:rPr>
              <a:t>- Thống nhất các tổ chức cộng sản thành : </a:t>
            </a:r>
            <a:r>
              <a:rPr lang="en-US" sz="2133" b="1">
                <a:solidFill>
                  <a:srgbClr val="FF0000"/>
                </a:solidFill>
                <a:latin typeface="Times New Roman" panose="02020603050405020304" pitchFamily="18" charset="0"/>
                <a:cs typeface="Times New Roman" panose="02020603050405020304" pitchFamily="18" charset="0"/>
              </a:rPr>
              <a:t>Đảng Cộng sản Việt Nam.</a:t>
            </a:r>
          </a:p>
          <a:p>
            <a:pPr algn="just"/>
            <a:r>
              <a:rPr lang="en-US" sz="2133">
                <a:solidFill>
                  <a:schemeClr val="tx1"/>
                </a:solidFill>
                <a:latin typeface="Times New Roman" panose="02020603050405020304" pitchFamily="18" charset="0"/>
                <a:cs typeface="Times New Roman" panose="02020603050405020304" pitchFamily="18" charset="0"/>
              </a:rPr>
              <a:t>- Bầu BCHTW lâm thời.</a:t>
            </a:r>
          </a:p>
          <a:p>
            <a:pPr algn="just"/>
            <a:r>
              <a:rPr lang="en-US" sz="2133">
                <a:solidFill>
                  <a:schemeClr val="tx1"/>
                </a:solidFill>
                <a:latin typeface="Times New Roman" panose="02020603050405020304" pitchFamily="18" charset="0"/>
                <a:cs typeface="Times New Roman" panose="02020603050405020304" pitchFamily="18" charset="0"/>
              </a:rPr>
              <a:t>- Thông qua Cương lĩnh chính trị của Nguyễn Ái Quốc</a:t>
            </a:r>
          </a:p>
        </p:txBody>
      </p:sp>
      <p:sp>
        <p:nvSpPr>
          <p:cNvPr id="3" name="TextBox 2">
            <a:extLst>
              <a:ext uri="{FF2B5EF4-FFF2-40B4-BE49-F238E27FC236}">
                <a16:creationId xmlns:a16="http://schemas.microsoft.com/office/drawing/2014/main" id="{3893363E-A60A-700D-9B9B-FAA13890AD27}"/>
              </a:ext>
            </a:extLst>
          </p:cNvPr>
          <p:cNvSpPr txBox="1">
            <a:spLocks noChangeArrowheads="1"/>
          </p:cNvSpPr>
          <p:nvPr/>
        </p:nvSpPr>
        <p:spPr bwMode="auto">
          <a:xfrm>
            <a:off x="586312" y="821030"/>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2. </a:t>
            </a:r>
            <a:r>
              <a:rPr lang="en-US" altLang="vi-VN" sz="2800" b="1" dirty="0" err="1">
                <a:solidFill>
                  <a:srgbClr val="FFFF00"/>
                </a:solidFill>
                <a:latin typeface="Times New Roman" panose="02020603050405020304" pitchFamily="18" charset="0"/>
                <a:cs typeface="Times New Roman" panose="02020603050405020304" pitchFamily="18" charset="0"/>
              </a:rPr>
              <a:t>Sự</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thành</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lập</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Đảng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sản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Việt</a:t>
            </a:r>
            <a:r>
              <a:rPr lang="en-US" altLang="vi-VN" sz="2800" b="1" dirty="0">
                <a:solidFill>
                  <a:srgbClr val="FFFF00"/>
                </a:solidFill>
                <a:latin typeface="Times New Roman" panose="02020603050405020304" pitchFamily="18" charset="0"/>
                <a:cs typeface="Times New Roman" panose="02020603050405020304" pitchFamily="18" charset="0"/>
              </a:rPr>
              <a:t> Nam</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783E874-1462-996E-AB7F-DC366B2F007D}"/>
              </a:ext>
            </a:extLst>
          </p:cNvPr>
          <p:cNvPicPr>
            <a:picLocks noChangeAspect="1"/>
          </p:cNvPicPr>
          <p:nvPr/>
        </p:nvPicPr>
        <p:blipFill>
          <a:blip r:embed="rId3"/>
          <a:stretch>
            <a:fillRect/>
          </a:stretch>
        </p:blipFill>
        <p:spPr>
          <a:xfrm>
            <a:off x="-4834847" y="2286932"/>
            <a:ext cx="4856588" cy="2956365"/>
          </a:xfrm>
          <a:prstGeom prst="rect">
            <a:avLst/>
          </a:prstGeom>
        </p:spPr>
      </p:pic>
      <p:sp>
        <p:nvSpPr>
          <p:cNvPr id="5" name="Speech Bubble: Oval 4">
            <a:extLst>
              <a:ext uri="{FF2B5EF4-FFF2-40B4-BE49-F238E27FC236}">
                <a16:creationId xmlns:a16="http://schemas.microsoft.com/office/drawing/2014/main" id="{5E44DC8C-C891-AF24-3D9A-6256873B576B}"/>
              </a:ext>
            </a:extLst>
          </p:cNvPr>
          <p:cNvSpPr/>
          <p:nvPr/>
        </p:nvSpPr>
        <p:spPr>
          <a:xfrm>
            <a:off x="3799612" y="1860843"/>
            <a:ext cx="3314061" cy="1279922"/>
          </a:xfrm>
          <a:prstGeom prst="wedgeEllipseCallout">
            <a:avLst>
              <a:gd name="adj1" fmla="val 4888"/>
              <a:gd name="adj2" fmla="val 63711"/>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Đảng</a:t>
            </a:r>
            <a:endParaRPr lang="vi-VN" sz="2400" dirty="0">
              <a:latin typeface="Times New Roman" panose="02020603050405020304" pitchFamily="18" charset="0"/>
              <a:cs typeface="Times New Roman" panose="02020603050405020304" pitchFamily="18" charset="0"/>
            </a:endParaRPr>
          </a:p>
        </p:txBody>
      </p:sp>
      <p:sp>
        <p:nvSpPr>
          <p:cNvPr id="22" name="Rectangle 86">
            <a:extLst>
              <a:ext uri="{FF2B5EF4-FFF2-40B4-BE49-F238E27FC236}">
                <a16:creationId xmlns:a16="http://schemas.microsoft.com/office/drawing/2014/main" id="{5591AD0A-8A8E-4495-CF01-86C66DEF605B}"/>
              </a:ext>
            </a:extLst>
          </p:cNvPr>
          <p:cNvSpPr>
            <a:spLocks noChangeArrowheads="1"/>
          </p:cNvSpPr>
          <p:nvPr/>
        </p:nvSpPr>
        <p:spPr bwMode="auto">
          <a:xfrm>
            <a:off x="161655" y="88534"/>
            <a:ext cx="11441113"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smtClean="0">
                <a:solidFill>
                  <a:srgbClr val="FFFF00"/>
                </a:solidFill>
                <a:latin typeface="Times New Roman" panose="02020603050405020304" pitchFamily="18" charset="0"/>
                <a:cs typeface="Times New Roman" panose="02020603050405020304" pitchFamily="18" charset="0"/>
              </a:rPr>
              <a:t>TIẾT 11: BÀI </a:t>
            </a:r>
            <a:r>
              <a:rPr lang="en-US" altLang="en-US" sz="2400" b="1" dirty="0">
                <a:solidFill>
                  <a:srgbClr val="FFFF00"/>
                </a:solidFill>
                <a:latin typeface="Times New Roman" panose="02020603050405020304" pitchFamily="18" charset="0"/>
                <a:cs typeface="Times New Roman" panose="02020603050405020304" pitchFamily="18" charset="0"/>
              </a:rPr>
              <a:t>6: HOẠT ĐỘNG CỦA NGUYỄN ÁI QUỐC </a:t>
            </a:r>
            <a:r>
              <a:rPr lang="en-US" altLang="en-US" sz="2400" b="1" dirty="0" smtClean="0">
                <a:solidFill>
                  <a:srgbClr val="FFFF00"/>
                </a:solidFill>
                <a:latin typeface="Times New Roman" panose="02020603050405020304" pitchFamily="18" charset="0"/>
                <a:cs typeface="Times New Roman" panose="02020603050405020304" pitchFamily="18" charset="0"/>
              </a:rPr>
              <a:t>VÀ</a:t>
            </a:r>
          </a:p>
          <a:p>
            <a:pPr algn="ctr" eaLnBrk="1" hangingPunct="1">
              <a:spcBef>
                <a:spcPct val="20000"/>
              </a:spcBef>
            </a:pPr>
            <a:r>
              <a:rPr lang="en-US" altLang="en-US" sz="2400" b="1" dirty="0" smtClean="0">
                <a:solidFill>
                  <a:srgbClr val="FFFF00"/>
                </a:solidFill>
                <a:latin typeface="Times New Roman" panose="02020603050405020304" pitchFamily="18" charset="0"/>
                <a:cs typeface="Times New Roman" panose="02020603050405020304" pitchFamily="18" charset="0"/>
              </a:rPr>
              <a:t> SỰ </a:t>
            </a:r>
            <a:r>
              <a:rPr lang="en-US" altLang="en-US" sz="2400" b="1" dirty="0">
                <a:solidFill>
                  <a:srgbClr val="FFFF00"/>
                </a:solidFill>
                <a:latin typeface="Times New Roman" panose="02020603050405020304" pitchFamily="18" charset="0"/>
                <a:cs typeface="Times New Roman" panose="02020603050405020304" pitchFamily="18" charset="0"/>
              </a:rPr>
              <a:t>THÀNH LẬP </a:t>
            </a:r>
            <a:r>
              <a:rPr lang="en-US" altLang="en-US" sz="2400" b="1" dirty="0" smtClean="0">
                <a:solidFill>
                  <a:srgbClr val="FFFF00"/>
                </a:solidFill>
                <a:latin typeface="Times New Roman" panose="02020603050405020304" pitchFamily="18" charset="0"/>
                <a:cs typeface="Times New Roman" panose="02020603050405020304" pitchFamily="18" charset="0"/>
              </a:rPr>
              <a:t>ĐẢNG </a:t>
            </a:r>
            <a:r>
              <a:rPr lang="en-US" altLang="en-US" sz="2400" b="1" dirty="0">
                <a:solidFill>
                  <a:srgbClr val="FFFF00"/>
                </a:solidFill>
                <a:latin typeface="Times New Roman" panose="02020603050405020304" pitchFamily="18" charset="0"/>
                <a:cs typeface="Times New Roman" panose="02020603050405020304" pitchFamily="18" charset="0"/>
              </a:rPr>
              <a:t>CỘNG SẢN VIỆT NAM</a:t>
            </a:r>
          </a:p>
        </p:txBody>
      </p:sp>
    </p:spTree>
    <p:extLst>
      <p:ext uri="{BB962C8B-B14F-4D97-AF65-F5344CB8AC3E}">
        <p14:creationId xmlns:p14="http://schemas.microsoft.com/office/powerpoint/2010/main" val="15908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xit" presetSubtype="32" fill="hold" grpId="1" nodeType="clickEffect">
                                  <p:stCondLst>
                                    <p:cond delay="0"/>
                                  </p:stCondLst>
                                  <p:childTnLst>
                                    <p:animEffect transition="out" filter="circle(out)">
                                      <p:cBhvr>
                                        <p:cTn id="40" dur="2000"/>
                                        <p:tgtEl>
                                          <p:spTgt spid="5"/>
                                        </p:tgtEl>
                                      </p:cBhvr>
                                    </p:animEffect>
                                    <p:set>
                                      <p:cBhvr>
                                        <p:cTn id="41" dur="1" fill="hold">
                                          <p:stCondLst>
                                            <p:cond delay="19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500" fill="hold"/>
                                        <p:tgtEl>
                                          <p:spTgt spid="31"/>
                                        </p:tgtEl>
                                        <p:attrNameLst>
                                          <p:attrName>ppt_w</p:attrName>
                                        </p:attrNameLst>
                                      </p:cBhvr>
                                      <p:tavLst>
                                        <p:tav tm="0">
                                          <p:val>
                                            <p:fltVal val="0"/>
                                          </p:val>
                                        </p:tav>
                                        <p:tav tm="100000">
                                          <p:val>
                                            <p:strVal val="#ppt_w"/>
                                          </p:val>
                                        </p:tav>
                                      </p:tavLst>
                                    </p:anim>
                                    <p:anim calcmode="lin" valueType="num">
                                      <p:cBhvr>
                                        <p:cTn id="62" dur="500" fill="hold"/>
                                        <p:tgtEl>
                                          <p:spTgt spid="31"/>
                                        </p:tgtEl>
                                        <p:attrNameLst>
                                          <p:attrName>ppt_h</p:attrName>
                                        </p:attrNameLst>
                                      </p:cBhvr>
                                      <p:tavLst>
                                        <p:tav tm="0">
                                          <p:val>
                                            <p:fltVal val="0"/>
                                          </p:val>
                                        </p:tav>
                                        <p:tav tm="100000">
                                          <p:val>
                                            <p:strVal val="#ppt_h"/>
                                          </p:val>
                                        </p:tav>
                                      </p:tavLst>
                                    </p:anim>
                                    <p:animEffect transition="in" filter="fade">
                                      <p:cBhvr>
                                        <p:cTn id="63" dur="500"/>
                                        <p:tgtEl>
                                          <p:spTgt spid="31"/>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p:cTn id="76" dur="500" fill="hold"/>
                                        <p:tgtEl>
                                          <p:spTgt spid="34"/>
                                        </p:tgtEl>
                                        <p:attrNameLst>
                                          <p:attrName>ppt_w</p:attrName>
                                        </p:attrNameLst>
                                      </p:cBhvr>
                                      <p:tavLst>
                                        <p:tav tm="0">
                                          <p:val>
                                            <p:fltVal val="0"/>
                                          </p:val>
                                        </p:tav>
                                        <p:tav tm="100000">
                                          <p:val>
                                            <p:strVal val="#ppt_w"/>
                                          </p:val>
                                        </p:tav>
                                      </p:tavLst>
                                    </p:anim>
                                    <p:anim calcmode="lin" valueType="num">
                                      <p:cBhvr>
                                        <p:cTn id="77" dur="500" fill="hold"/>
                                        <p:tgtEl>
                                          <p:spTgt spid="34"/>
                                        </p:tgtEl>
                                        <p:attrNameLst>
                                          <p:attrName>ppt_h</p:attrName>
                                        </p:attrNameLst>
                                      </p:cBhvr>
                                      <p:tavLst>
                                        <p:tav tm="0">
                                          <p:val>
                                            <p:fltVal val="0"/>
                                          </p:val>
                                        </p:tav>
                                        <p:tav tm="100000">
                                          <p:val>
                                            <p:strVal val="#ppt_h"/>
                                          </p:val>
                                        </p:tav>
                                      </p:tavLst>
                                    </p:anim>
                                    <p:animEffect transition="in" filter="fade">
                                      <p:cBhvr>
                                        <p:cTn id="78" dur="500"/>
                                        <p:tgtEl>
                                          <p:spTgt spid="34"/>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37" presetClass="path" presetSubtype="0" accel="50000" decel="50000" fill="hold" nodeType="clickEffect">
                                  <p:stCondLst>
                                    <p:cond delay="0"/>
                                  </p:stCondLst>
                                  <p:childTnLst>
                                    <p:animMotion origin="layout" path="M -4.16667E-6 -3.7037E-7 L 0.17383 -0.02338 C 0.20925 -0.0287 0.26329 -0.03079 0.32006 -0.03079 C 0.3849 -0.03079 0.43672 -0.0287 0.47266 -0.02338 L 0.6461 -3.7037E-7 " pathEditMode="relative" rAng="0" ptsTypes="AAAAA">
                                      <p:cBhvr>
                                        <p:cTn id="90" dur="2000" fill="hold"/>
                                        <p:tgtEl>
                                          <p:spTgt spid="4"/>
                                        </p:tgtEl>
                                        <p:attrNameLst>
                                          <p:attrName>ppt_x</p:attrName>
                                          <p:attrName>ppt_y</p:attrName>
                                        </p:attrNameLst>
                                      </p:cBhvr>
                                      <p:rCtr x="32305" y="-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animBg="1"/>
      <p:bldP spid="25" grpId="0" animBg="1"/>
      <p:bldP spid="26" grpId="0"/>
      <p:bldP spid="27" grpId="0"/>
      <p:bldP spid="28" grpId="0" animBg="1"/>
      <p:bldP spid="29" grpId="0"/>
      <p:bldP spid="30" grpId="0"/>
      <p:bldP spid="31" grpId="0" animBg="1"/>
      <p:bldP spid="32" grpId="0"/>
      <p:bldP spid="33" grpId="0"/>
      <p:bldP spid="34" grpId="0" animBg="1"/>
      <p:bldP spid="35" grpId="0"/>
      <p:bldP spid="36" grpId="0"/>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B8105479-008A-42FF-BEC1-174406B98C60}"/>
              </a:ext>
            </a:extLst>
          </p:cNvPr>
          <p:cNvPicPr>
            <a:picLocks noChangeArrowheads="1"/>
          </p:cNvPicPr>
          <p:nvPr/>
        </p:nvPicPr>
        <p:blipFill>
          <a:blip r:embed="rId3" cstate="print">
            <a:lum contrast="48000"/>
            <a:extLst>
              <a:ext uri="{28A0092B-C50C-407E-A947-70E740481C1C}">
                <a14:useLocalDpi xmlns:a14="http://schemas.microsoft.com/office/drawing/2010/main" val="0"/>
              </a:ext>
            </a:extLst>
          </a:blip>
          <a:srcRect/>
          <a:stretch>
            <a:fillRect/>
          </a:stretch>
        </p:blipFill>
        <p:spPr bwMode="auto">
          <a:xfrm>
            <a:off x="7416800" y="760867"/>
            <a:ext cx="1752000" cy="2160000"/>
          </a:xfrm>
          <a:prstGeom prst="rect">
            <a:avLst/>
          </a:prstGeom>
          <a:noFill/>
          <a:ln w="76320" cap="sq">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B40FDA60-1D8D-4A39-AE48-3338A4BD0318}"/>
              </a:ext>
            </a:extLst>
          </p:cNvPr>
          <p:cNvSpPr>
            <a:spLocks noChangeArrowheads="1"/>
          </p:cNvSpPr>
          <p:nvPr/>
        </p:nvSpPr>
        <p:spPr bwMode="auto">
          <a:xfrm>
            <a:off x="7302200" y="3041146"/>
            <a:ext cx="19812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000" b="1" dirty="0" err="1">
                <a:solidFill>
                  <a:schemeClr val="bg1"/>
                </a:solidFill>
                <a:latin typeface="Times New Roman" panose="02020603050405020304" pitchFamily="18" charset="0"/>
              </a:rPr>
              <a:t>Nguyễn</a:t>
            </a:r>
            <a:r>
              <a:rPr lang="en-US" altLang="en-US" sz="2000" b="1" dirty="0">
                <a:solidFill>
                  <a:schemeClr val="bg1"/>
                </a:solidFill>
                <a:latin typeface="Times New Roman" panose="02020603050405020304" pitchFamily="18" charset="0"/>
              </a:rPr>
              <a:t> </a:t>
            </a:r>
            <a:r>
              <a:rPr lang="en-US" altLang="en-US" sz="2000" b="1" dirty="0" err="1">
                <a:solidFill>
                  <a:schemeClr val="bg1"/>
                </a:solidFill>
                <a:latin typeface="Times New Roman" panose="02020603050405020304" pitchFamily="18" charset="0"/>
              </a:rPr>
              <a:t>Ái</a:t>
            </a:r>
            <a:r>
              <a:rPr lang="en-US" altLang="en-US" sz="2000" b="1" dirty="0">
                <a:solidFill>
                  <a:schemeClr val="bg1"/>
                </a:solidFill>
                <a:latin typeface="Times New Roman" panose="02020603050405020304" pitchFamily="18" charset="0"/>
              </a:rPr>
              <a:t> </a:t>
            </a:r>
            <a:r>
              <a:rPr lang="en-US" altLang="en-US" sz="2000" b="1" dirty="0" err="1">
                <a:solidFill>
                  <a:schemeClr val="bg1"/>
                </a:solidFill>
                <a:latin typeface="Times New Roman" panose="02020603050405020304" pitchFamily="18" charset="0"/>
              </a:rPr>
              <a:t>Quốc</a:t>
            </a:r>
            <a:endParaRPr lang="en-US" altLang="en-US" sz="2000" b="1" dirty="0">
              <a:solidFill>
                <a:schemeClr val="bg1"/>
              </a:solidFill>
              <a:latin typeface="Times New Roman" panose="02020603050405020304" pitchFamily="18" charset="0"/>
            </a:endParaRPr>
          </a:p>
        </p:txBody>
      </p:sp>
      <p:sp>
        <p:nvSpPr>
          <p:cNvPr id="8" name="Rectangle 13">
            <a:extLst>
              <a:ext uri="{FF2B5EF4-FFF2-40B4-BE49-F238E27FC236}">
                <a16:creationId xmlns:a16="http://schemas.microsoft.com/office/drawing/2014/main" id="{EA150C9A-C91D-421C-A3E7-799BFD2487BD}"/>
              </a:ext>
            </a:extLst>
          </p:cNvPr>
          <p:cNvSpPr>
            <a:spLocks noChangeArrowheads="1"/>
          </p:cNvSpPr>
          <p:nvPr/>
        </p:nvSpPr>
        <p:spPr bwMode="auto">
          <a:xfrm>
            <a:off x="-101599" y="6273801"/>
            <a:ext cx="218498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vi-VN" altLang="en-US" sz="2000" b="1" dirty="0">
                <a:solidFill>
                  <a:schemeClr val="bg1"/>
                </a:solidFill>
                <a:latin typeface="Times New Roman" panose="02020603050405020304" pitchFamily="18" charset="0"/>
              </a:rPr>
              <a:t>Nguyễn Đức Cảnh</a:t>
            </a:r>
            <a:endParaRPr lang="en-US" altLang="en-US" sz="1800" b="1" dirty="0">
              <a:solidFill>
                <a:schemeClr val="bg1"/>
              </a:solidFill>
              <a:latin typeface="Arial" panose="020B0604020202020204" pitchFamily="34" charset="0"/>
            </a:endParaRPr>
          </a:p>
        </p:txBody>
      </p:sp>
      <p:grpSp>
        <p:nvGrpSpPr>
          <p:cNvPr id="2" name="Group 1">
            <a:extLst>
              <a:ext uri="{FF2B5EF4-FFF2-40B4-BE49-F238E27FC236}">
                <a16:creationId xmlns:a16="http://schemas.microsoft.com/office/drawing/2014/main" id="{0635AE10-57D0-4EA1-9C8F-F49F0238D88F}"/>
              </a:ext>
            </a:extLst>
          </p:cNvPr>
          <p:cNvGrpSpPr/>
          <p:nvPr/>
        </p:nvGrpSpPr>
        <p:grpSpPr>
          <a:xfrm>
            <a:off x="285532" y="4092928"/>
            <a:ext cx="3504000" cy="2174705"/>
            <a:chOff x="166514" y="3217100"/>
            <a:chExt cx="2628000" cy="1631029"/>
          </a:xfrm>
        </p:grpSpPr>
        <p:pic>
          <p:nvPicPr>
            <p:cNvPr id="7" name="Picture 12">
              <a:extLst>
                <a:ext uri="{FF2B5EF4-FFF2-40B4-BE49-F238E27FC236}">
                  <a16:creationId xmlns:a16="http://schemas.microsoft.com/office/drawing/2014/main" id="{C07EA28A-0886-41B5-A871-D939E3E2D04B}"/>
                </a:ext>
              </a:extLst>
            </p:cNvPr>
            <p:cNvPicPr>
              <a:picLocks noChangeArrowheads="1"/>
            </p:cNvPicPr>
            <p:nvPr/>
          </p:nvPicPr>
          <p:blipFill>
            <a:blip r:embed="rId4" cstate="print">
              <a:lum contrast="24000"/>
              <a:extLst>
                <a:ext uri="{28A0092B-C50C-407E-A947-70E740481C1C}">
                  <a14:useLocalDpi xmlns:a14="http://schemas.microsoft.com/office/drawing/2010/main" val="0"/>
                </a:ext>
              </a:extLst>
            </a:blip>
            <a:srcRect/>
            <a:stretch>
              <a:fillRect/>
            </a:stretch>
          </p:blipFill>
          <p:spPr bwMode="auto">
            <a:xfrm>
              <a:off x="166514" y="3228129"/>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14">
              <a:extLst>
                <a:ext uri="{FF2B5EF4-FFF2-40B4-BE49-F238E27FC236}">
                  <a16:creationId xmlns:a16="http://schemas.microsoft.com/office/drawing/2014/main" id="{D3F1F77A-BAAD-41CC-BD08-BA6FBA71711F}"/>
                </a:ext>
              </a:extLst>
            </p:cNvPr>
            <p:cNvPicPr>
              <a:picLocks noChangeArrowheads="1"/>
            </p:cNvPicPr>
            <p:nvPr/>
          </p:nvPicPr>
          <p:blipFill>
            <a:blip r:embed="rId5" cstate="print">
              <a:lum contrast="34000"/>
              <a:extLst>
                <a:ext uri="{28A0092B-C50C-407E-A947-70E740481C1C}">
                  <a14:useLocalDpi xmlns:a14="http://schemas.microsoft.com/office/drawing/2010/main" val="0"/>
                </a:ext>
              </a:extLst>
            </a:blip>
            <a:srcRect/>
            <a:stretch>
              <a:fillRect/>
            </a:stretch>
          </p:blipFill>
          <p:spPr bwMode="auto">
            <a:xfrm>
              <a:off x="1480514" y="3217100"/>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3" name="Group 2">
            <a:extLst>
              <a:ext uri="{FF2B5EF4-FFF2-40B4-BE49-F238E27FC236}">
                <a16:creationId xmlns:a16="http://schemas.microsoft.com/office/drawing/2014/main" id="{D99CD514-C471-42DA-BCA3-C258C420C7FA}"/>
              </a:ext>
            </a:extLst>
          </p:cNvPr>
          <p:cNvGrpSpPr/>
          <p:nvPr/>
        </p:nvGrpSpPr>
        <p:grpSpPr>
          <a:xfrm>
            <a:off x="4306169" y="4072644"/>
            <a:ext cx="3480481" cy="2215269"/>
            <a:chOff x="3398866" y="3271386"/>
            <a:chExt cx="2610361" cy="1661452"/>
          </a:xfrm>
        </p:grpSpPr>
        <p:pic>
          <p:nvPicPr>
            <p:cNvPr id="10" name="Picture 15">
              <a:extLst>
                <a:ext uri="{FF2B5EF4-FFF2-40B4-BE49-F238E27FC236}">
                  <a16:creationId xmlns:a16="http://schemas.microsoft.com/office/drawing/2014/main" id="{0CC5215D-47CA-4CD7-8165-0F68B71C8A67}"/>
                </a:ext>
              </a:extLst>
            </p:cNvPr>
            <p:cNvPicPr>
              <a:picLocks noChangeArrowheads="1"/>
            </p:cNvPicPr>
            <p:nvPr/>
          </p:nvPicPr>
          <p:blipFill>
            <a:blip r:embed="rId6" cstate="print">
              <a:lum contrast="62000"/>
              <a:extLst>
                <a:ext uri="{28A0092B-C50C-407E-A947-70E740481C1C}">
                  <a14:useLocalDpi xmlns:a14="http://schemas.microsoft.com/office/drawing/2010/main" val="0"/>
                </a:ext>
              </a:extLst>
            </a:blip>
            <a:srcRect/>
            <a:stretch>
              <a:fillRect/>
            </a:stretch>
          </p:blipFill>
          <p:spPr bwMode="auto">
            <a:xfrm>
              <a:off x="3398866" y="3271386"/>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Picture 17">
              <a:extLst>
                <a:ext uri="{FF2B5EF4-FFF2-40B4-BE49-F238E27FC236}">
                  <a16:creationId xmlns:a16="http://schemas.microsoft.com/office/drawing/2014/main" id="{736CD2CA-E97D-4A7E-8797-0BE72CE097F2}"/>
                </a:ext>
              </a:extLst>
            </p:cNvPr>
            <p:cNvPicPr>
              <a:picLocks noChangeArrowheads="1"/>
            </p:cNvPicPr>
            <p:nvPr/>
          </p:nvPicPr>
          <p:blipFill>
            <a:blip r:embed="rId7" cstate="print">
              <a:lum contrast="40000"/>
              <a:extLst>
                <a:ext uri="{28A0092B-C50C-407E-A947-70E740481C1C}">
                  <a14:useLocalDpi xmlns:a14="http://schemas.microsoft.com/office/drawing/2010/main" val="0"/>
                </a:ext>
              </a:extLst>
            </a:blip>
            <a:srcRect/>
            <a:stretch>
              <a:fillRect/>
            </a:stretch>
          </p:blipFill>
          <p:spPr bwMode="auto">
            <a:xfrm>
              <a:off x="4695227" y="3312838"/>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7" name="Rectangle 9">
            <a:extLst>
              <a:ext uri="{FF2B5EF4-FFF2-40B4-BE49-F238E27FC236}">
                <a16:creationId xmlns:a16="http://schemas.microsoft.com/office/drawing/2014/main" id="{49399B2C-26A1-45BB-9C11-C7CC7AB19630}"/>
              </a:ext>
            </a:extLst>
          </p:cNvPr>
          <p:cNvSpPr>
            <a:spLocks noChangeArrowheads="1"/>
          </p:cNvSpPr>
          <p:nvPr/>
        </p:nvSpPr>
        <p:spPr bwMode="auto">
          <a:xfrm>
            <a:off x="8519777" y="6329027"/>
            <a:ext cx="1889993"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000" b="1">
                <a:solidFill>
                  <a:schemeClr val="bg1"/>
                </a:solidFill>
                <a:latin typeface="Times New Roman" panose="02020603050405020304" pitchFamily="18" charset="0"/>
              </a:rPr>
              <a:t>Lê </a:t>
            </a:r>
            <a:r>
              <a:rPr lang="en-US" altLang="en-US" sz="2000" b="1" dirty="0" err="1">
                <a:solidFill>
                  <a:schemeClr val="bg1"/>
                </a:solidFill>
                <a:latin typeface="Times New Roman" panose="02020603050405020304" pitchFamily="18" charset="0"/>
              </a:rPr>
              <a:t>Hồng</a:t>
            </a:r>
            <a:r>
              <a:rPr lang="en-US" altLang="en-US" sz="2000" b="1" dirty="0">
                <a:solidFill>
                  <a:schemeClr val="bg1"/>
                </a:solidFill>
                <a:latin typeface="Times New Roman" panose="02020603050405020304" pitchFamily="18" charset="0"/>
              </a:rPr>
              <a:t> </a:t>
            </a:r>
            <a:r>
              <a:rPr lang="en-US" altLang="en-US" sz="2000" b="1" dirty="0" err="1">
                <a:solidFill>
                  <a:schemeClr val="bg1"/>
                </a:solidFill>
                <a:latin typeface="Times New Roman" panose="02020603050405020304" pitchFamily="18" charset="0"/>
              </a:rPr>
              <a:t>Sơn</a:t>
            </a:r>
            <a:endParaRPr lang="en-US" altLang="en-US" sz="2000" b="1" dirty="0">
              <a:solidFill>
                <a:schemeClr val="bg1"/>
              </a:solidFill>
              <a:latin typeface="Times New Roman" panose="02020603050405020304" pitchFamily="18" charset="0"/>
            </a:endParaRPr>
          </a:p>
        </p:txBody>
      </p:sp>
      <p:grpSp>
        <p:nvGrpSpPr>
          <p:cNvPr id="21" name="Group 20">
            <a:extLst>
              <a:ext uri="{FF2B5EF4-FFF2-40B4-BE49-F238E27FC236}">
                <a16:creationId xmlns:a16="http://schemas.microsoft.com/office/drawing/2014/main" id="{71F3F586-15FB-44F8-93C6-E6A0DB77331B}"/>
              </a:ext>
            </a:extLst>
          </p:cNvPr>
          <p:cNvGrpSpPr/>
          <p:nvPr/>
        </p:nvGrpSpPr>
        <p:grpSpPr>
          <a:xfrm>
            <a:off x="8519776" y="4095129"/>
            <a:ext cx="3482883" cy="2170299"/>
            <a:chOff x="6504566" y="3280222"/>
            <a:chExt cx="2612162" cy="1627724"/>
          </a:xfrm>
        </p:grpSpPr>
        <p:pic>
          <p:nvPicPr>
            <p:cNvPr id="16" name="Picture 8">
              <a:extLst>
                <a:ext uri="{FF2B5EF4-FFF2-40B4-BE49-F238E27FC236}">
                  <a16:creationId xmlns:a16="http://schemas.microsoft.com/office/drawing/2014/main" id="{48B5DD00-F387-4BB8-81F9-DB23EB1B2FBE}"/>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4566" y="3280222"/>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 name="Picture 10">
              <a:extLst>
                <a:ext uri="{FF2B5EF4-FFF2-40B4-BE49-F238E27FC236}">
                  <a16:creationId xmlns:a16="http://schemas.microsoft.com/office/drawing/2014/main" id="{35E0EFF2-AC93-491E-A0EE-906C2D044825}"/>
                </a:ext>
              </a:extLst>
            </p:cNvPr>
            <p:cNvPicPr>
              <a:picLocks noChangeArrowheads="1"/>
            </p:cNvPicPr>
            <p:nvPr/>
          </p:nvPicPr>
          <p:blipFill>
            <a:blip r:embed="rId9">
              <a:lum contrast="38000"/>
              <a:extLst>
                <a:ext uri="{28A0092B-C50C-407E-A947-70E740481C1C}">
                  <a14:useLocalDpi xmlns:a14="http://schemas.microsoft.com/office/drawing/2010/main" val="0"/>
                </a:ext>
              </a:extLst>
            </a:blip>
            <a:srcRect/>
            <a:stretch>
              <a:fillRect/>
            </a:stretch>
          </p:blipFill>
          <p:spPr bwMode="auto">
            <a:xfrm>
              <a:off x="7802728" y="3287946"/>
              <a:ext cx="1314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9" name="Rectangle 11">
            <a:extLst>
              <a:ext uri="{FF2B5EF4-FFF2-40B4-BE49-F238E27FC236}">
                <a16:creationId xmlns:a16="http://schemas.microsoft.com/office/drawing/2014/main" id="{F813F112-439B-4850-B84E-22ECAFE572C0}"/>
              </a:ext>
            </a:extLst>
          </p:cNvPr>
          <p:cNvSpPr>
            <a:spLocks noChangeArrowheads="1"/>
          </p:cNvSpPr>
          <p:nvPr/>
        </p:nvSpPr>
        <p:spPr bwMode="auto">
          <a:xfrm>
            <a:off x="10271776" y="6313637"/>
            <a:ext cx="25146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000" b="1">
                <a:solidFill>
                  <a:schemeClr val="bg1"/>
                </a:solidFill>
                <a:latin typeface="Times New Roman" panose="02020603050405020304" pitchFamily="18" charset="0"/>
              </a:rPr>
              <a:t>Hồ </a:t>
            </a:r>
            <a:r>
              <a:rPr lang="en-US" altLang="en-US" sz="2000" b="1" dirty="0" err="1">
                <a:solidFill>
                  <a:schemeClr val="bg1"/>
                </a:solidFill>
                <a:latin typeface="Times New Roman" panose="02020603050405020304" pitchFamily="18" charset="0"/>
              </a:rPr>
              <a:t>Tùng</a:t>
            </a:r>
            <a:r>
              <a:rPr lang="en-US" altLang="en-US" sz="2000" b="1" dirty="0">
                <a:solidFill>
                  <a:schemeClr val="bg1"/>
                </a:solidFill>
                <a:latin typeface="Times New Roman" panose="02020603050405020304" pitchFamily="18" charset="0"/>
              </a:rPr>
              <a:t> </a:t>
            </a:r>
            <a:r>
              <a:rPr lang="en-US" altLang="en-US" sz="2000" b="1" dirty="0" err="1">
                <a:solidFill>
                  <a:schemeClr val="bg1"/>
                </a:solidFill>
                <a:latin typeface="Times New Roman" panose="02020603050405020304" pitchFamily="18" charset="0"/>
              </a:rPr>
              <a:t>Mậu</a:t>
            </a:r>
            <a:endParaRPr lang="en-US" altLang="en-US" sz="2000" b="1" dirty="0">
              <a:solidFill>
                <a:schemeClr val="bg1"/>
              </a:solidFill>
              <a:latin typeface="Times New Roman" panose="02020603050405020304" pitchFamily="18" charset="0"/>
            </a:endParaRPr>
          </a:p>
        </p:txBody>
      </p:sp>
      <p:sp>
        <p:nvSpPr>
          <p:cNvPr id="20" name="Rectangle 13">
            <a:extLst>
              <a:ext uri="{FF2B5EF4-FFF2-40B4-BE49-F238E27FC236}">
                <a16:creationId xmlns:a16="http://schemas.microsoft.com/office/drawing/2014/main" id="{D94BF173-45D0-4D91-A9A8-96447611CDA4}"/>
              </a:ext>
            </a:extLst>
          </p:cNvPr>
          <p:cNvSpPr>
            <a:spLocks noChangeArrowheads="1"/>
          </p:cNvSpPr>
          <p:nvPr/>
        </p:nvSpPr>
        <p:spPr bwMode="auto">
          <a:xfrm>
            <a:off x="2082216" y="6282338"/>
            <a:ext cx="218498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000" b="1">
                <a:solidFill>
                  <a:schemeClr val="bg1"/>
                </a:solidFill>
                <a:latin typeface="Times New Roman" panose="02020603050405020304" pitchFamily="18" charset="0"/>
              </a:rPr>
              <a:t>Trịnh Đình Cửu</a:t>
            </a:r>
            <a:endParaRPr lang="en-US" altLang="en-US" sz="1800" b="1" dirty="0">
              <a:solidFill>
                <a:schemeClr val="bg1"/>
              </a:solidFill>
              <a:latin typeface="Arial" panose="020B0604020202020204" pitchFamily="34" charset="0"/>
            </a:endParaRPr>
          </a:p>
        </p:txBody>
      </p:sp>
      <p:sp>
        <p:nvSpPr>
          <p:cNvPr id="25" name="TextBox 24">
            <a:extLst>
              <a:ext uri="{FF2B5EF4-FFF2-40B4-BE49-F238E27FC236}">
                <a16:creationId xmlns:a16="http://schemas.microsoft.com/office/drawing/2014/main" id="{EE02BD7C-F4A7-497E-8E2A-AAE129381694}"/>
              </a:ext>
            </a:extLst>
          </p:cNvPr>
          <p:cNvSpPr txBox="1"/>
          <p:nvPr/>
        </p:nvSpPr>
        <p:spPr>
          <a:xfrm>
            <a:off x="4102333" y="6282337"/>
            <a:ext cx="2112636" cy="400110"/>
          </a:xfrm>
          <a:prstGeom prst="rect">
            <a:avLst/>
          </a:prstGeom>
          <a:noFill/>
        </p:spPr>
        <p:txBody>
          <a:bodyPr wrap="square">
            <a:spAutoFit/>
          </a:bodyPr>
          <a:lstStyle/>
          <a:p>
            <a:pPr eaLnBrk="1" hangingPunct="1">
              <a:spcBef>
                <a:spcPct val="0"/>
              </a:spcBef>
              <a:buClrTx/>
              <a:buSzTx/>
              <a:buFontTx/>
              <a:buNone/>
            </a:pPr>
            <a:r>
              <a:rPr lang="vi-VN" altLang="en-US" sz="2000" b="1">
                <a:solidFill>
                  <a:schemeClr val="bg1"/>
                </a:solidFill>
                <a:latin typeface="Times New Roman" panose="02020603050405020304" pitchFamily="18" charset="0"/>
              </a:rPr>
              <a:t>Châu Văn Liêm</a:t>
            </a:r>
            <a:endParaRPr lang="en-US" altLang="en-US" sz="2000" b="1">
              <a:solidFill>
                <a:schemeClr val="bg1"/>
              </a:solidFill>
              <a:latin typeface="Arial" panose="020B0604020202020204" pitchFamily="34" charset="0"/>
            </a:endParaRPr>
          </a:p>
        </p:txBody>
      </p:sp>
      <p:sp>
        <p:nvSpPr>
          <p:cNvPr id="26" name="TextBox 25">
            <a:extLst>
              <a:ext uri="{FF2B5EF4-FFF2-40B4-BE49-F238E27FC236}">
                <a16:creationId xmlns:a16="http://schemas.microsoft.com/office/drawing/2014/main" id="{0BAAA6FE-7A90-46D9-8FB8-357309A2782C}"/>
              </a:ext>
            </a:extLst>
          </p:cNvPr>
          <p:cNvSpPr txBox="1"/>
          <p:nvPr/>
        </p:nvSpPr>
        <p:spPr>
          <a:xfrm>
            <a:off x="5933604" y="6288739"/>
            <a:ext cx="1954091" cy="400110"/>
          </a:xfrm>
          <a:prstGeom prst="rect">
            <a:avLst/>
          </a:prstGeom>
          <a:noFill/>
        </p:spPr>
        <p:txBody>
          <a:bodyPr wrap="square">
            <a:spAutoFit/>
          </a:bodyPr>
          <a:lstStyle/>
          <a:p>
            <a:pPr eaLnBrk="1" hangingPunct="1">
              <a:spcBef>
                <a:spcPct val="0"/>
              </a:spcBef>
              <a:buClrTx/>
              <a:buSzTx/>
              <a:buFontTx/>
              <a:buNone/>
            </a:pPr>
            <a:r>
              <a:rPr lang="vi-VN" altLang="en-US" sz="2000" b="1">
                <a:solidFill>
                  <a:schemeClr val="bg1"/>
                </a:solidFill>
                <a:latin typeface="+mj-lt"/>
              </a:rPr>
              <a:t>Nguyễn Thiệ</a:t>
            </a:r>
            <a:r>
              <a:rPr lang="en-US" altLang="en-US" sz="2000" b="1">
                <a:solidFill>
                  <a:schemeClr val="bg1"/>
                </a:solidFill>
                <a:latin typeface="+mj-lt"/>
              </a:rPr>
              <a:t>n</a:t>
            </a:r>
          </a:p>
        </p:txBody>
      </p:sp>
      <p:sp>
        <p:nvSpPr>
          <p:cNvPr id="27" name="Rectangle 5">
            <a:extLst>
              <a:ext uri="{FF2B5EF4-FFF2-40B4-BE49-F238E27FC236}">
                <a16:creationId xmlns:a16="http://schemas.microsoft.com/office/drawing/2014/main" id="{DBCF9EB8-9B43-4E45-9152-ED2366AB8072}"/>
              </a:ext>
            </a:extLst>
          </p:cNvPr>
          <p:cNvSpPr>
            <a:spLocks noChangeArrowheads="1"/>
          </p:cNvSpPr>
          <p:nvPr/>
        </p:nvSpPr>
        <p:spPr bwMode="auto">
          <a:xfrm>
            <a:off x="269219" y="3429000"/>
            <a:ext cx="3504000" cy="74687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ĐÔNG DƯƠNG</a:t>
            </a:r>
          </a:p>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CỘNG SẢN ĐẢNG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8" name="Rectangle 5">
            <a:extLst>
              <a:ext uri="{FF2B5EF4-FFF2-40B4-BE49-F238E27FC236}">
                <a16:creationId xmlns:a16="http://schemas.microsoft.com/office/drawing/2014/main" id="{3DCC574F-79A1-4870-837F-AE3296D5F558}"/>
              </a:ext>
            </a:extLst>
          </p:cNvPr>
          <p:cNvSpPr>
            <a:spLocks noChangeArrowheads="1"/>
          </p:cNvSpPr>
          <p:nvPr/>
        </p:nvSpPr>
        <p:spPr bwMode="auto">
          <a:xfrm>
            <a:off x="4499140" y="3429001"/>
            <a:ext cx="3287509" cy="74687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AN NAM</a:t>
            </a:r>
          </a:p>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CỘNG SẢN ĐẢNG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9" name="Rectangle 5">
            <a:extLst>
              <a:ext uri="{FF2B5EF4-FFF2-40B4-BE49-F238E27FC236}">
                <a16:creationId xmlns:a16="http://schemas.microsoft.com/office/drawing/2014/main" id="{BEC2DBAB-7C6F-41DA-927A-73A2C5C9A9BC}"/>
              </a:ext>
            </a:extLst>
          </p:cNvPr>
          <p:cNvSpPr>
            <a:spLocks noChangeArrowheads="1"/>
          </p:cNvSpPr>
          <p:nvPr/>
        </p:nvSpPr>
        <p:spPr bwMode="auto">
          <a:xfrm>
            <a:off x="8512571" y="3423920"/>
            <a:ext cx="3490088" cy="74687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ĐẠI BIỂU </a:t>
            </a:r>
          </a:p>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HẢI NGOẠI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30" name="Rectangle 5">
            <a:extLst>
              <a:ext uri="{FF2B5EF4-FFF2-40B4-BE49-F238E27FC236}">
                <a16:creationId xmlns:a16="http://schemas.microsoft.com/office/drawing/2014/main" id="{F1CBE45F-8F18-49CF-8B8E-3269D4E5F7B5}"/>
              </a:ext>
            </a:extLst>
          </p:cNvPr>
          <p:cNvSpPr>
            <a:spLocks noChangeArrowheads="1"/>
          </p:cNvSpPr>
          <p:nvPr/>
        </p:nvSpPr>
        <p:spPr bwMode="auto">
          <a:xfrm>
            <a:off x="6599959" y="170500"/>
            <a:ext cx="3504000" cy="74687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PHÁI VIÊN </a:t>
            </a:r>
          </a:p>
          <a:p>
            <a:pPr algn="ctr" eaLnBrk="1" hangingPunct="1">
              <a:spcBef>
                <a:spcPct val="0"/>
              </a:spcBef>
              <a:buClrTx/>
              <a:buSzTx/>
              <a:buFontTx/>
              <a:buNone/>
            </a:pPr>
            <a:r>
              <a:rPr lang="en-US" altLang="en-US" sz="2400" b="1">
                <a:solidFill>
                  <a:srgbClr val="FF0000"/>
                </a:solidFill>
                <a:latin typeface="Times New Roman" panose="02020603050405020304" pitchFamily="18" charset="0"/>
                <a:cs typeface="Times New Roman" panose="02020603050405020304" pitchFamily="18" charset="0"/>
              </a:rPr>
              <a:t>QUỐC TẾ CỘNG SẢN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627CC519-7C57-AAAA-7CD0-D646C9605F03}"/>
              </a:ext>
            </a:extLst>
          </p:cNvPr>
          <p:cNvPicPr>
            <a:picLocks noChangeAspect="1"/>
          </p:cNvPicPr>
          <p:nvPr/>
        </p:nvPicPr>
        <p:blipFill>
          <a:blip r:embed="rId10"/>
          <a:stretch>
            <a:fillRect/>
          </a:stretch>
        </p:blipFill>
        <p:spPr>
          <a:xfrm>
            <a:off x="538042" y="89591"/>
            <a:ext cx="5676927" cy="3148284"/>
          </a:xfrm>
          <a:prstGeom prst="rect">
            <a:avLst/>
          </a:prstGeom>
        </p:spPr>
      </p:pic>
    </p:spTree>
    <p:extLst>
      <p:ext uri="{BB962C8B-B14F-4D97-AF65-F5344CB8AC3E}">
        <p14:creationId xmlns:p14="http://schemas.microsoft.com/office/powerpoint/2010/main" val="3378200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500"/>
                            </p:stCondLst>
                            <p:childTnLst>
                              <p:par>
                                <p:cTn id="29" presetID="23" presetClass="entr" presetSubtype="16"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childTnLst>
                                </p:cTn>
                              </p:par>
                            </p:childTnLst>
                          </p:cTn>
                        </p:par>
                        <p:par>
                          <p:cTn id="33" fill="hold">
                            <p:stCondLst>
                              <p:cond delay="1000"/>
                            </p:stCondLst>
                            <p:childTnLst>
                              <p:par>
                                <p:cTn id="34" presetID="23" presetClass="entr" presetSubtype="16"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childTnLst>
                          </p:cTn>
                        </p:par>
                        <p:par>
                          <p:cTn id="38" fill="hold">
                            <p:stCondLst>
                              <p:cond delay="1500"/>
                            </p:stCondLst>
                            <p:childTnLst>
                              <p:par>
                                <p:cTn id="39" presetID="2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par>
                          <p:cTn id="48" fill="hold">
                            <p:stCondLst>
                              <p:cond delay="500"/>
                            </p:stCondLst>
                            <p:childTnLst>
                              <p:par>
                                <p:cTn id="49" presetID="23" presetClass="entr" presetSubtype="16"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childTnLst>
                                </p:cTn>
                              </p:par>
                            </p:childTnLst>
                          </p:cTn>
                        </p:par>
                        <p:par>
                          <p:cTn id="53" fill="hold">
                            <p:stCondLst>
                              <p:cond delay="1000"/>
                            </p:stCondLst>
                            <p:childTnLst>
                              <p:par>
                                <p:cTn id="54" presetID="23" presetClass="entr" presetSubtype="16"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childTnLst>
                                </p:cTn>
                              </p:par>
                            </p:childTnLst>
                          </p:cTn>
                        </p:par>
                        <p:par>
                          <p:cTn id="58" fill="hold">
                            <p:stCondLst>
                              <p:cond delay="1500"/>
                            </p:stCondLst>
                            <p:childTnLst>
                              <p:par>
                                <p:cTn id="59" presetID="23" presetClass="entr" presetSubtype="16"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par>
                          <p:cTn id="68" fill="hold">
                            <p:stCondLst>
                              <p:cond delay="500"/>
                            </p:stCondLst>
                            <p:childTnLst>
                              <p:par>
                                <p:cTn id="69" presetID="23" presetClass="entr" presetSubtype="16"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childTnLst>
                                </p:cTn>
                              </p:par>
                            </p:childTnLst>
                          </p:cTn>
                        </p:par>
                        <p:par>
                          <p:cTn id="73" fill="hold">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childTnLst>
                                </p:cTn>
                              </p:par>
                            </p:childTnLst>
                          </p:cTn>
                        </p:par>
                        <p:par>
                          <p:cTn id="78" fill="hold">
                            <p:stCondLst>
                              <p:cond delay="1500"/>
                            </p:stCondLst>
                            <p:childTnLst>
                              <p:par>
                                <p:cTn id="79" presetID="23" presetClass="entr" presetSubtype="16"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ppt_w</p:attrName>
                                        </p:attrNameLst>
                                      </p:cBhvr>
                                      <p:tavLst>
                                        <p:tav tm="0">
                                          <p:val>
                                            <p:fltVal val="0"/>
                                          </p:val>
                                        </p:tav>
                                        <p:tav tm="100000">
                                          <p:val>
                                            <p:strVal val="#ppt_w"/>
                                          </p:val>
                                        </p:tav>
                                      </p:tavLst>
                                    </p:anim>
                                    <p:anim calcmode="lin" valueType="num">
                                      <p:cBhvr>
                                        <p:cTn id="82"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7" grpId="0"/>
      <p:bldP spid="19" grpId="0"/>
      <p:bldP spid="20" grpId="0"/>
      <p:bldP spid="25" grpId="0"/>
      <p:bldP spid="26" grpId="0"/>
      <p:bldP spid="27"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53F7DB06-7D0C-45E2-916E-2E360991A8D5}"/>
              </a:ext>
            </a:extLst>
          </p:cNvPr>
          <p:cNvSpPr/>
          <p:nvPr/>
        </p:nvSpPr>
        <p:spPr>
          <a:xfrm flipH="1">
            <a:off x="6533930" y="3418757"/>
            <a:ext cx="4808404" cy="1282627"/>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356204 w 3524862"/>
              <a:gd name="connsiteY2" fmla="*/ 324009 h 1280160"/>
              <a:gd name="connsiteX3" fmla="*/ 3524862 w 3524862"/>
              <a:gd name="connsiteY3" fmla="*/ 1280160 h 1280160"/>
              <a:gd name="connsiteX4" fmla="*/ 0 w 3524862"/>
              <a:gd name="connsiteY4" fmla="*/ 1280160 h 1280160"/>
              <a:gd name="connsiteX5" fmla="*/ 0 w 3524862"/>
              <a:gd name="connsiteY5" fmla="*/ 0 h 1280160"/>
              <a:gd name="connsiteX0" fmla="*/ 0 w 3524862"/>
              <a:gd name="connsiteY0" fmla="*/ 0 h 1280160"/>
              <a:gd name="connsiteX1" fmla="*/ 3524862 w 3524862"/>
              <a:gd name="connsiteY1" fmla="*/ 0 h 1280160"/>
              <a:gd name="connsiteX2" fmla="*/ 3356204 w 3524862"/>
              <a:gd name="connsiteY2" fmla="*/ 324009 h 1280160"/>
              <a:gd name="connsiteX3" fmla="*/ 3340964 w 3524862"/>
              <a:gd name="connsiteY3" fmla="*/ 956469 h 1280160"/>
              <a:gd name="connsiteX4" fmla="*/ 3524862 w 3524862"/>
              <a:gd name="connsiteY4" fmla="*/ 1280160 h 1280160"/>
              <a:gd name="connsiteX5" fmla="*/ 0 w 3524862"/>
              <a:gd name="connsiteY5" fmla="*/ 1280160 h 1280160"/>
              <a:gd name="connsiteX6" fmla="*/ 0 w 3524862"/>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862" h="1280160">
                <a:moveTo>
                  <a:pt x="0" y="0"/>
                </a:moveTo>
                <a:lnTo>
                  <a:pt x="3524862" y="0"/>
                </a:lnTo>
                <a:cubicBezTo>
                  <a:pt x="3524523" y="100383"/>
                  <a:pt x="3356543" y="223626"/>
                  <a:pt x="3356204" y="324009"/>
                </a:cubicBezTo>
                <a:cubicBezTo>
                  <a:pt x="3389224" y="517049"/>
                  <a:pt x="3307944" y="763429"/>
                  <a:pt x="3340964" y="95646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endParaRPr lang="en-US" sz="2107">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4239F3C6-49D9-47F6-BD1A-73203EB830C9}"/>
              </a:ext>
            </a:extLst>
          </p:cNvPr>
          <p:cNvSpPr txBox="1"/>
          <p:nvPr/>
        </p:nvSpPr>
        <p:spPr>
          <a:xfrm>
            <a:off x="6984113" y="3824263"/>
            <a:ext cx="4598732"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476219"/>
            <a:r>
              <a:rPr lang="vi-VN" sz="2400">
                <a:solidFill>
                  <a:schemeClr val="tx1"/>
                </a:solidFill>
                <a:latin typeface="Times New Roman" pitchFamily="18" charset="0"/>
                <a:cs typeface="Times New Roman" pitchFamily="18" charset="0"/>
              </a:rPr>
              <a:t>Đánh ĐQ giành độc lập</a:t>
            </a:r>
            <a:r>
              <a:rPr lang="en-US" sz="2400">
                <a:solidFill>
                  <a:schemeClr val="tx1"/>
                </a:solidFill>
                <a:latin typeface="Times New Roman" pitchFamily="18" charset="0"/>
                <a:cs typeface="Times New Roman" pitchFamily="18" charset="0"/>
              </a:rPr>
              <a:t> =&gt;</a:t>
            </a:r>
            <a:r>
              <a:rPr lang="vi-VN" sz="2400">
                <a:solidFill>
                  <a:schemeClr val="tx1"/>
                </a:solidFill>
                <a:latin typeface="Times New Roman" pitchFamily="18" charset="0"/>
                <a:cs typeface="Times New Roman" pitchFamily="18" charset="0"/>
              </a:rPr>
              <a:t> tịch thu ruộng đất của địa chủ, phản CM</a:t>
            </a:r>
          </a:p>
        </p:txBody>
      </p:sp>
      <p:sp>
        <p:nvSpPr>
          <p:cNvPr id="9" name="Freeform 7">
            <a:extLst>
              <a:ext uri="{FF2B5EF4-FFF2-40B4-BE49-F238E27FC236}">
                <a16:creationId xmlns:a16="http://schemas.microsoft.com/office/drawing/2014/main" id="{E784E7CF-C09B-4E12-A47A-7D70F1E7AEB8}"/>
              </a:ext>
            </a:extLst>
          </p:cNvPr>
          <p:cNvSpPr/>
          <p:nvPr/>
        </p:nvSpPr>
        <p:spPr>
          <a:xfrm flipH="1">
            <a:off x="6973535" y="3378864"/>
            <a:ext cx="4565384" cy="426097"/>
          </a:xfrm>
          <a:prstGeom prst="rect">
            <a:avLst/>
          </a:prstGeom>
          <a:gradFill flip="none" rotWithShape="1">
            <a:gsLst>
              <a:gs pos="0">
                <a:srgbClr val="FF368F">
                  <a:shade val="30000"/>
                  <a:satMod val="115000"/>
                </a:srgbClr>
              </a:gs>
              <a:gs pos="50000">
                <a:srgbClr val="FF368F">
                  <a:shade val="67500"/>
                  <a:satMod val="115000"/>
                </a:srgbClr>
              </a:gs>
              <a:gs pos="100000">
                <a:srgbClr val="FF368F">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r>
              <a:rPr lang="en-US" sz="2107" b="1">
                <a:solidFill>
                  <a:prstClr val="white"/>
                </a:solidFill>
                <a:latin typeface="Times New Roman" pitchFamily="18" charset="0"/>
                <a:cs typeface="Times New Roman" pitchFamily="18" charset="0"/>
              </a:rPr>
              <a:t>NHIỆM VỤ CÁCH MẠNG</a:t>
            </a:r>
          </a:p>
        </p:txBody>
      </p:sp>
      <p:pic>
        <p:nvPicPr>
          <p:cNvPr id="10" name="Graphic 66" descr="Person with idea">
            <a:extLst>
              <a:ext uri="{FF2B5EF4-FFF2-40B4-BE49-F238E27FC236}">
                <a16:creationId xmlns:a16="http://schemas.microsoft.com/office/drawing/2014/main" id="{1FCA0579-79CD-45F8-AA63-15750B7557A3}"/>
              </a:ext>
            </a:extLst>
          </p:cNvPr>
          <p:cNvPicPr>
            <a:picLocks noChangeAspect="1"/>
          </p:cNvPicPr>
          <p:nvPr/>
        </p:nvPicPr>
        <p:blipFill>
          <a:blip r:embed="rId2" cstate="print">
            <a:duotone>
              <a:prstClr val="black"/>
              <a:srgbClr val="FF00FF">
                <a:tint val="45000"/>
                <a:satMod val="400000"/>
              </a:srgbClr>
            </a:duotone>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639394" y="3264003"/>
            <a:ext cx="715200" cy="715200"/>
          </a:xfrm>
          <a:prstGeom prst="rect">
            <a:avLst/>
          </a:prstGeom>
        </p:spPr>
      </p:pic>
      <p:sp>
        <p:nvSpPr>
          <p:cNvPr id="11" name="Freeform 7">
            <a:extLst>
              <a:ext uri="{FF2B5EF4-FFF2-40B4-BE49-F238E27FC236}">
                <a16:creationId xmlns:a16="http://schemas.microsoft.com/office/drawing/2014/main" id="{47585A7D-B77B-490A-B604-C7F03EB1C277}"/>
              </a:ext>
            </a:extLst>
          </p:cNvPr>
          <p:cNvSpPr/>
          <p:nvPr/>
        </p:nvSpPr>
        <p:spPr>
          <a:xfrm flipH="1">
            <a:off x="1012466" y="3482001"/>
            <a:ext cx="4808404" cy="1282627"/>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356204 w 3524862"/>
              <a:gd name="connsiteY2" fmla="*/ 324009 h 1280160"/>
              <a:gd name="connsiteX3" fmla="*/ 3524862 w 3524862"/>
              <a:gd name="connsiteY3" fmla="*/ 1280160 h 1280160"/>
              <a:gd name="connsiteX4" fmla="*/ 0 w 3524862"/>
              <a:gd name="connsiteY4" fmla="*/ 1280160 h 1280160"/>
              <a:gd name="connsiteX5" fmla="*/ 0 w 3524862"/>
              <a:gd name="connsiteY5" fmla="*/ 0 h 1280160"/>
              <a:gd name="connsiteX0" fmla="*/ 0 w 3524862"/>
              <a:gd name="connsiteY0" fmla="*/ 0 h 1280160"/>
              <a:gd name="connsiteX1" fmla="*/ 3524862 w 3524862"/>
              <a:gd name="connsiteY1" fmla="*/ 0 h 1280160"/>
              <a:gd name="connsiteX2" fmla="*/ 3356204 w 3524862"/>
              <a:gd name="connsiteY2" fmla="*/ 324009 h 1280160"/>
              <a:gd name="connsiteX3" fmla="*/ 3340964 w 3524862"/>
              <a:gd name="connsiteY3" fmla="*/ 956469 h 1280160"/>
              <a:gd name="connsiteX4" fmla="*/ 3524862 w 3524862"/>
              <a:gd name="connsiteY4" fmla="*/ 1280160 h 1280160"/>
              <a:gd name="connsiteX5" fmla="*/ 0 w 3524862"/>
              <a:gd name="connsiteY5" fmla="*/ 1280160 h 1280160"/>
              <a:gd name="connsiteX6" fmla="*/ 0 w 3524862"/>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862" h="1280160">
                <a:moveTo>
                  <a:pt x="0" y="0"/>
                </a:moveTo>
                <a:lnTo>
                  <a:pt x="3524862" y="0"/>
                </a:lnTo>
                <a:cubicBezTo>
                  <a:pt x="3524523" y="100383"/>
                  <a:pt x="3356543" y="223626"/>
                  <a:pt x="3356204" y="324009"/>
                </a:cubicBezTo>
                <a:cubicBezTo>
                  <a:pt x="3389224" y="517049"/>
                  <a:pt x="3307944" y="763429"/>
                  <a:pt x="3340964" y="95646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endParaRPr lang="en-US" sz="2107">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0C225855-3533-4098-A769-13605DB12058}"/>
              </a:ext>
            </a:extLst>
          </p:cNvPr>
          <p:cNvSpPr txBox="1"/>
          <p:nvPr/>
        </p:nvSpPr>
        <p:spPr>
          <a:xfrm>
            <a:off x="1180883" y="3764971"/>
            <a:ext cx="4686411"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476219"/>
            <a:r>
              <a:rPr lang="vi-VN" sz="2400" dirty="0">
                <a:solidFill>
                  <a:schemeClr val="tx1"/>
                </a:solidFill>
                <a:latin typeface="Times New Roman" pitchFamily="18" charset="0"/>
                <a:cs typeface="Times New Roman" pitchFamily="18" charset="0"/>
              </a:rPr>
              <a:t>CM Tư sản dân quyền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thổ</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địa</a:t>
            </a:r>
            <a:r>
              <a:rPr lang="en-US" sz="2400" dirty="0">
                <a:solidFill>
                  <a:schemeClr val="tx1"/>
                </a:solidFill>
                <a:latin typeface="Times New Roman" pitchFamily="18" charset="0"/>
                <a:cs typeface="Times New Roman" pitchFamily="18" charset="0"/>
              </a:rPr>
              <a:t> CM</a:t>
            </a:r>
          </a:p>
          <a:p>
            <a:pPr algn="ctr" defTabSz="476219"/>
            <a:r>
              <a:rPr lang="en-US" sz="2400" dirty="0">
                <a:solidFill>
                  <a:schemeClr val="tx1"/>
                </a:solidFill>
                <a:latin typeface="Times New Roman" pitchFamily="18" charset="0"/>
                <a:cs typeface="Times New Roman" pitchFamily="18" charset="0"/>
              </a:rPr>
              <a:t>=&gt;</a:t>
            </a:r>
            <a:r>
              <a:rPr lang="vi-VN" sz="2400" dirty="0">
                <a:solidFill>
                  <a:schemeClr val="tx1"/>
                </a:solidFill>
                <a:latin typeface="Times New Roman" pitchFamily="18" charset="0"/>
                <a:cs typeface="Times New Roman" pitchFamily="18" charset="0"/>
              </a:rPr>
              <a:t> CM XHCN</a:t>
            </a:r>
          </a:p>
        </p:txBody>
      </p:sp>
      <p:sp>
        <p:nvSpPr>
          <p:cNvPr id="13" name="Freeform 7">
            <a:extLst>
              <a:ext uri="{FF2B5EF4-FFF2-40B4-BE49-F238E27FC236}">
                <a16:creationId xmlns:a16="http://schemas.microsoft.com/office/drawing/2014/main" id="{4BEB68A8-787C-4D37-B1E2-4799AA107123}"/>
              </a:ext>
            </a:extLst>
          </p:cNvPr>
          <p:cNvSpPr/>
          <p:nvPr/>
        </p:nvSpPr>
        <p:spPr>
          <a:xfrm flipH="1">
            <a:off x="1200725" y="3429000"/>
            <a:ext cx="4632864" cy="404864"/>
          </a:xfrm>
          <a:prstGeom prst="rect">
            <a:avLst/>
          </a:prstGeom>
          <a:gradFill flip="none" rotWithShape="1">
            <a:gsLst>
              <a:gs pos="0">
                <a:srgbClr val="88CE1E">
                  <a:shade val="30000"/>
                  <a:satMod val="115000"/>
                </a:srgbClr>
              </a:gs>
              <a:gs pos="50000">
                <a:srgbClr val="88CE1E">
                  <a:shade val="67500"/>
                  <a:satMod val="115000"/>
                </a:srgbClr>
              </a:gs>
              <a:gs pos="100000">
                <a:srgbClr val="88CE1E">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r>
              <a:rPr lang="en-US" sz="2107" b="1" dirty="0">
                <a:solidFill>
                  <a:prstClr val="white"/>
                </a:solidFill>
                <a:latin typeface="Times New Roman" pitchFamily="18" charset="0"/>
                <a:cs typeface="Times New Roman" pitchFamily="18" charset="0"/>
              </a:rPr>
              <a:t>TÍNH CHẤT CÁCH MẠNG</a:t>
            </a:r>
          </a:p>
        </p:txBody>
      </p:sp>
      <p:pic>
        <p:nvPicPr>
          <p:cNvPr id="14" name="Graphic 65" descr="House">
            <a:extLst>
              <a:ext uri="{FF2B5EF4-FFF2-40B4-BE49-F238E27FC236}">
                <a16:creationId xmlns:a16="http://schemas.microsoft.com/office/drawing/2014/main" id="{7AFB814F-2B66-45EB-8168-B0AEEE7A07F0}"/>
              </a:ext>
            </a:extLst>
          </p:cNvPr>
          <p:cNvPicPr>
            <a:picLocks noChangeAspect="1"/>
          </p:cNvPicPr>
          <p:nvPr/>
        </p:nvPicPr>
        <p:blipFill>
          <a:blip r:embed="rId4" cstate="print">
            <a:duotone>
              <a:prstClr val="black"/>
              <a:srgbClr val="92D050">
                <a:tint val="45000"/>
                <a:satMod val="400000"/>
              </a:srgbClr>
            </a:duotone>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7985" y="3408288"/>
            <a:ext cx="715200" cy="715200"/>
          </a:xfrm>
          <a:prstGeom prst="rect">
            <a:avLst/>
          </a:prstGeom>
        </p:spPr>
      </p:pic>
      <p:sp>
        <p:nvSpPr>
          <p:cNvPr id="16" name="TextBox 15">
            <a:extLst>
              <a:ext uri="{FF2B5EF4-FFF2-40B4-BE49-F238E27FC236}">
                <a16:creationId xmlns:a16="http://schemas.microsoft.com/office/drawing/2014/main" id="{19C1C065-D726-4C26-8E60-B26BCFF7020C}"/>
              </a:ext>
            </a:extLst>
          </p:cNvPr>
          <p:cNvSpPr txBox="1"/>
          <p:nvPr/>
        </p:nvSpPr>
        <p:spPr>
          <a:xfrm>
            <a:off x="7033495" y="5024291"/>
            <a:ext cx="473448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476219"/>
            <a:r>
              <a:rPr lang="vi-VN" sz="2400">
                <a:solidFill>
                  <a:schemeClr val="tx1"/>
                </a:solidFill>
                <a:latin typeface="Times New Roman" pitchFamily="18" charset="0"/>
                <a:cs typeface="Times New Roman" pitchFamily="18" charset="0"/>
              </a:rPr>
              <a:t>CMVN là bộ phận của CMTG</a:t>
            </a:r>
          </a:p>
        </p:txBody>
      </p:sp>
      <p:sp>
        <p:nvSpPr>
          <p:cNvPr id="17" name="Freeform 7">
            <a:extLst>
              <a:ext uri="{FF2B5EF4-FFF2-40B4-BE49-F238E27FC236}">
                <a16:creationId xmlns:a16="http://schemas.microsoft.com/office/drawing/2014/main" id="{DDEA5AA0-C159-4372-9C16-DA9696E32416}"/>
              </a:ext>
            </a:extLst>
          </p:cNvPr>
          <p:cNvSpPr/>
          <p:nvPr/>
        </p:nvSpPr>
        <p:spPr>
          <a:xfrm flipH="1">
            <a:off x="6929470" y="4596311"/>
            <a:ext cx="4653375" cy="404867"/>
          </a:xfrm>
          <a:prstGeom prst="rect">
            <a:avLst/>
          </a:prstGeom>
          <a:gradFill flip="none" rotWithShape="1">
            <a:gsLst>
              <a:gs pos="0">
                <a:srgbClr val="FF7612">
                  <a:shade val="30000"/>
                  <a:satMod val="115000"/>
                </a:srgbClr>
              </a:gs>
              <a:gs pos="50000">
                <a:srgbClr val="FF7612">
                  <a:shade val="67500"/>
                  <a:satMod val="115000"/>
                </a:srgbClr>
              </a:gs>
              <a:gs pos="100000">
                <a:srgbClr val="FF7612">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r>
              <a:rPr lang="vi-VN" sz="2107" b="1" dirty="0">
                <a:solidFill>
                  <a:prstClr val="white"/>
                </a:solidFill>
                <a:latin typeface="Times New Roman" pitchFamily="18" charset="0"/>
                <a:cs typeface="Times New Roman" pitchFamily="18" charset="0"/>
              </a:rPr>
              <a:t>QUAN HỆ QUỐC TẾ</a:t>
            </a:r>
            <a:endParaRPr lang="en-US" sz="2107" b="1" dirty="0">
              <a:solidFill>
                <a:prstClr val="white"/>
              </a:solidFill>
              <a:latin typeface="Times New Roman" pitchFamily="18" charset="0"/>
              <a:cs typeface="Times New Roman" pitchFamily="18" charset="0"/>
            </a:endParaRPr>
          </a:p>
        </p:txBody>
      </p:sp>
      <p:sp>
        <p:nvSpPr>
          <p:cNvPr id="18" name="Freeform 7">
            <a:extLst>
              <a:ext uri="{FF2B5EF4-FFF2-40B4-BE49-F238E27FC236}">
                <a16:creationId xmlns:a16="http://schemas.microsoft.com/office/drawing/2014/main" id="{5FDA99D8-6857-470B-9BD0-40F028AB080B}"/>
              </a:ext>
            </a:extLst>
          </p:cNvPr>
          <p:cNvSpPr/>
          <p:nvPr/>
        </p:nvSpPr>
        <p:spPr>
          <a:xfrm flipH="1">
            <a:off x="532377" y="5457540"/>
            <a:ext cx="3863817" cy="1292763"/>
          </a:xfrm>
          <a:custGeom>
            <a:avLst/>
            <a:gdLst>
              <a:gd name="connsiteX0" fmla="*/ 0 w 3524862"/>
              <a:gd name="connsiteY0" fmla="*/ 0 h 1280160"/>
              <a:gd name="connsiteX1" fmla="*/ 3524862 w 3524862"/>
              <a:gd name="connsiteY1" fmla="*/ 0 h 1280160"/>
              <a:gd name="connsiteX2" fmla="*/ 3524862 w 3524862"/>
              <a:gd name="connsiteY2" fmla="*/ 1280160 h 1280160"/>
              <a:gd name="connsiteX3" fmla="*/ 0 w 3524862"/>
              <a:gd name="connsiteY3" fmla="*/ 1280160 h 1280160"/>
              <a:gd name="connsiteX4" fmla="*/ 0 w 3524862"/>
              <a:gd name="connsiteY4" fmla="*/ 0 h 1280160"/>
              <a:gd name="connsiteX0" fmla="*/ 0 w 3524862"/>
              <a:gd name="connsiteY0" fmla="*/ 0 h 1280160"/>
              <a:gd name="connsiteX1" fmla="*/ 3524862 w 3524862"/>
              <a:gd name="connsiteY1" fmla="*/ 0 h 1280160"/>
              <a:gd name="connsiteX2" fmla="*/ 3296514 w 3524862"/>
              <a:gd name="connsiteY2" fmla="*/ 375139 h 1280160"/>
              <a:gd name="connsiteX3" fmla="*/ 3524862 w 3524862"/>
              <a:gd name="connsiteY3" fmla="*/ 1280160 h 1280160"/>
              <a:gd name="connsiteX4" fmla="*/ 0 w 3524862"/>
              <a:gd name="connsiteY4" fmla="*/ 1280160 h 1280160"/>
              <a:gd name="connsiteX5" fmla="*/ 0 w 3524862"/>
              <a:gd name="connsiteY5" fmla="*/ 0 h 1280160"/>
              <a:gd name="connsiteX0" fmla="*/ 0 w 3709264"/>
              <a:gd name="connsiteY0" fmla="*/ 0 h 1280160"/>
              <a:gd name="connsiteX1" fmla="*/ 3524862 w 3709264"/>
              <a:gd name="connsiteY1" fmla="*/ 0 h 1280160"/>
              <a:gd name="connsiteX2" fmla="*/ 3296514 w 3709264"/>
              <a:gd name="connsiteY2" fmla="*/ 375139 h 1280160"/>
              <a:gd name="connsiteX3" fmla="*/ 3709264 w 3709264"/>
              <a:gd name="connsiteY3" fmla="*/ 1060939 h 1280160"/>
              <a:gd name="connsiteX4" fmla="*/ 3524862 w 3709264"/>
              <a:gd name="connsiteY4" fmla="*/ 1280160 h 1280160"/>
              <a:gd name="connsiteX5" fmla="*/ 0 w 3709264"/>
              <a:gd name="connsiteY5" fmla="*/ 1280160 h 1280160"/>
              <a:gd name="connsiteX6" fmla="*/ 0 w 3709264"/>
              <a:gd name="connsiteY6" fmla="*/ 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9264" h="1280160">
                <a:moveTo>
                  <a:pt x="0" y="0"/>
                </a:moveTo>
                <a:lnTo>
                  <a:pt x="3524862" y="0"/>
                </a:lnTo>
                <a:cubicBezTo>
                  <a:pt x="3524946" y="135630"/>
                  <a:pt x="3296430" y="239509"/>
                  <a:pt x="3296514" y="375139"/>
                </a:cubicBezTo>
                <a:cubicBezTo>
                  <a:pt x="3340964" y="550822"/>
                  <a:pt x="3664814" y="885256"/>
                  <a:pt x="3709264" y="1060939"/>
                </a:cubicBezTo>
                <a:lnTo>
                  <a:pt x="3524862" y="1280160"/>
                </a:lnTo>
                <a:lnTo>
                  <a:pt x="0" y="1280160"/>
                </a:lnTo>
                <a:lnTo>
                  <a:pt x="0" y="0"/>
                </a:lnTo>
                <a:close/>
              </a:path>
            </a:pathLst>
          </a:custGeom>
          <a:gradFill flip="none" rotWithShape="1">
            <a:gsLst>
              <a:gs pos="0">
                <a:srgbClr val="FFFFFF"/>
              </a:gs>
              <a:gs pos="50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endParaRPr lang="en-US" sz="2107">
              <a:solidFill>
                <a:srgbClr val="FF0000"/>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252D685E-576C-4968-8D51-AC4B982A1F7E}"/>
              </a:ext>
            </a:extLst>
          </p:cNvPr>
          <p:cNvSpPr txBox="1"/>
          <p:nvPr/>
        </p:nvSpPr>
        <p:spPr>
          <a:xfrm>
            <a:off x="1733315" y="4955115"/>
            <a:ext cx="3738796"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476219"/>
            <a:r>
              <a:rPr lang="vi-VN" sz="2400" dirty="0">
                <a:solidFill>
                  <a:schemeClr val="tx1"/>
                </a:solidFill>
                <a:latin typeface="Times New Roman" pitchFamily="18" charset="0"/>
                <a:cs typeface="Times New Roman" pitchFamily="18" charset="0"/>
              </a:rPr>
              <a:t>Công-nông, liên kết tiểu tư sản, trí thức, trung nông</a:t>
            </a:r>
          </a:p>
        </p:txBody>
      </p:sp>
      <p:sp>
        <p:nvSpPr>
          <p:cNvPr id="20" name="Freeform 7">
            <a:extLst>
              <a:ext uri="{FF2B5EF4-FFF2-40B4-BE49-F238E27FC236}">
                <a16:creationId xmlns:a16="http://schemas.microsoft.com/office/drawing/2014/main" id="{7CD5CA5E-95FE-4FAF-BF1E-8F030890DFC5}"/>
              </a:ext>
            </a:extLst>
          </p:cNvPr>
          <p:cNvSpPr/>
          <p:nvPr/>
        </p:nvSpPr>
        <p:spPr>
          <a:xfrm flipH="1">
            <a:off x="1171367" y="4580196"/>
            <a:ext cx="4742352" cy="404864"/>
          </a:xfrm>
          <a:prstGeom prst="rect">
            <a:avLst/>
          </a:prstGeom>
          <a:gradFill flip="none" rotWithShape="1">
            <a:gsLst>
              <a:gs pos="0">
                <a:srgbClr val="FEC203">
                  <a:shade val="30000"/>
                  <a:satMod val="115000"/>
                </a:srgbClr>
              </a:gs>
              <a:gs pos="50000">
                <a:srgbClr val="FEC203">
                  <a:shade val="67500"/>
                  <a:satMod val="115000"/>
                </a:srgbClr>
              </a:gs>
              <a:gs pos="100000">
                <a:srgbClr val="FEC203">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560"/>
            <a:r>
              <a:rPr lang="en-US" sz="2107" b="1" dirty="0">
                <a:solidFill>
                  <a:prstClr val="white"/>
                </a:solidFill>
                <a:latin typeface="Times New Roman" pitchFamily="18" charset="0"/>
                <a:cs typeface="Times New Roman" pitchFamily="18" charset="0"/>
              </a:rPr>
              <a:t>8/1945</a:t>
            </a:r>
            <a:endParaRPr lang="vi-VN" sz="2107" b="1" dirty="0">
              <a:solidFill>
                <a:prstClr val="white"/>
              </a:solidFill>
              <a:latin typeface="Times New Roman" pitchFamily="18" charset="0"/>
              <a:cs typeface="Times New Roman" pitchFamily="18" charset="0"/>
            </a:endParaRPr>
          </a:p>
          <a:p>
            <a:pPr algn="ctr" defTabSz="1069560"/>
            <a:endParaRPr lang="vi-VN" sz="2107" b="1" dirty="0">
              <a:solidFill>
                <a:prstClr val="white"/>
              </a:solidFill>
              <a:latin typeface="Times New Roman" pitchFamily="18" charset="0"/>
              <a:cs typeface="Times New Roman" pitchFamily="18" charset="0"/>
            </a:endParaRPr>
          </a:p>
          <a:p>
            <a:pPr algn="ctr" defTabSz="1069560"/>
            <a:r>
              <a:rPr lang="vi-VN" sz="2107" b="1" dirty="0">
                <a:solidFill>
                  <a:schemeClr val="tx1"/>
                </a:solidFill>
                <a:latin typeface="Times New Roman" pitchFamily="18" charset="0"/>
                <a:cs typeface="Times New Roman" pitchFamily="18" charset="0"/>
              </a:rPr>
              <a:t>LỰC LƯỢNG</a:t>
            </a:r>
          </a:p>
          <a:p>
            <a:pPr algn="ctr" defTabSz="1069560"/>
            <a:endParaRPr lang="vi-VN" sz="2107" b="1" dirty="0">
              <a:solidFill>
                <a:prstClr val="white"/>
              </a:solidFill>
              <a:latin typeface="Times New Roman" pitchFamily="18" charset="0"/>
              <a:cs typeface="Times New Roman" pitchFamily="18" charset="0"/>
            </a:endParaRPr>
          </a:p>
          <a:p>
            <a:pPr algn="ctr" defTabSz="1069560"/>
            <a:endParaRPr lang="en-US" sz="2107" b="1" dirty="0">
              <a:solidFill>
                <a:prstClr val="white"/>
              </a:solidFill>
              <a:latin typeface="Times New Roman" pitchFamily="18" charset="0"/>
              <a:cs typeface="Times New Roman" pitchFamily="18" charset="0"/>
            </a:endParaRPr>
          </a:p>
        </p:txBody>
      </p:sp>
      <p:pic>
        <p:nvPicPr>
          <p:cNvPr id="21" name="Graphic 61" descr="Lightbulb">
            <a:extLst>
              <a:ext uri="{FF2B5EF4-FFF2-40B4-BE49-F238E27FC236}">
                <a16:creationId xmlns:a16="http://schemas.microsoft.com/office/drawing/2014/main" id="{40AA54C6-7716-4E9D-98BA-8ED71F4EC1A3}"/>
              </a:ext>
            </a:extLst>
          </p:cNvPr>
          <p:cNvPicPr>
            <a:picLocks noChangeAspect="1"/>
          </p:cNvPicPr>
          <p:nvPr/>
        </p:nvPicPr>
        <p:blipFill>
          <a:blip r:embed="rId6" cstate="print">
            <a:duotone>
              <a:prstClr val="black"/>
              <a:schemeClr val="accent6">
                <a:lumMod val="50000"/>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579847" y="4567212"/>
            <a:ext cx="715200" cy="715200"/>
          </a:xfrm>
          <a:prstGeom prst="rect">
            <a:avLst/>
          </a:prstGeom>
        </p:spPr>
      </p:pic>
      <p:pic>
        <p:nvPicPr>
          <p:cNvPr id="22" name="Graphic 68" descr="Coins">
            <a:extLst>
              <a:ext uri="{FF2B5EF4-FFF2-40B4-BE49-F238E27FC236}">
                <a16:creationId xmlns:a16="http://schemas.microsoft.com/office/drawing/2014/main" id="{DCFA1730-A6D1-4EE8-96F3-CE1861D6C74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903902" y="4428682"/>
            <a:ext cx="715200" cy="715200"/>
          </a:xfrm>
          <a:prstGeom prst="rect">
            <a:avLst/>
          </a:prstGeom>
        </p:spPr>
      </p:pic>
      <p:sp>
        <p:nvSpPr>
          <p:cNvPr id="24" name="TextBox 23">
            <a:extLst>
              <a:ext uri="{FF2B5EF4-FFF2-40B4-BE49-F238E27FC236}">
                <a16:creationId xmlns:a16="http://schemas.microsoft.com/office/drawing/2014/main" id="{CAD646D8-45AC-4B13-B105-55489CD4CD71}"/>
              </a:ext>
            </a:extLst>
          </p:cNvPr>
          <p:cNvSpPr txBox="1"/>
          <p:nvPr/>
        </p:nvSpPr>
        <p:spPr>
          <a:xfrm>
            <a:off x="118656" y="2109593"/>
            <a:ext cx="6193331" cy="1077218"/>
          </a:xfrm>
          <a:prstGeom prst="rect">
            <a:avLst/>
          </a:prstGeom>
          <a:noFill/>
        </p:spPr>
        <p:txBody>
          <a:bodyPr wrap="square">
            <a:spAutoFit/>
          </a:bodyPr>
          <a:lstStyle/>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US" altLang="en-US" sz="3200" b="1" dirty="0">
                <a:solidFill>
                  <a:srgbClr val="FF0000"/>
                </a:solidFill>
                <a:latin typeface="Times New Roman" pitchFamily="18" charset="0"/>
                <a:cs typeface="Times New Roman" pitchFamily="18" charset="0"/>
              </a:rPr>
              <a:t>NỘI DUNG </a:t>
            </a:r>
          </a:p>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US" altLang="en-US" sz="3200" b="1" dirty="0">
                <a:solidFill>
                  <a:srgbClr val="FF0000"/>
                </a:solidFill>
                <a:latin typeface="Times New Roman" pitchFamily="18" charset="0"/>
                <a:cs typeface="Times New Roman" pitchFamily="18" charset="0"/>
              </a:rPr>
              <a:t>CƯƠNG LĨNH CHÍNH TRỊ</a:t>
            </a:r>
            <a:endParaRPr lang="en-US" sz="3200" dirty="0">
              <a:solidFill>
                <a:srgbClr val="FF0000"/>
              </a:solidFill>
              <a:effectLst>
                <a:outerShdw blurRad="38100" dist="38100" dir="2700000" algn="tl">
                  <a:srgbClr val="000000"/>
                </a:outerShdw>
              </a:effectLst>
              <a:latin typeface="Arial" charset="0"/>
              <a:cs typeface="Arial" charset="0"/>
            </a:endParaRPr>
          </a:p>
        </p:txBody>
      </p:sp>
      <p:pic>
        <p:nvPicPr>
          <p:cNvPr id="25" name="Picture 2">
            <a:extLst>
              <a:ext uri="{FF2B5EF4-FFF2-40B4-BE49-F238E27FC236}">
                <a16:creationId xmlns:a16="http://schemas.microsoft.com/office/drawing/2014/main" id="{25B8CCDA-F40E-44B1-B51F-696596A11E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0510" y="1108198"/>
            <a:ext cx="1624835" cy="21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 name="Picture 3">
            <a:extLst>
              <a:ext uri="{FF2B5EF4-FFF2-40B4-BE49-F238E27FC236}">
                <a16:creationId xmlns:a16="http://schemas.microsoft.com/office/drawing/2014/main" id="{B6DE7EDE-ABD0-4182-8724-C0E9D7D5D9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39311" y="1159156"/>
            <a:ext cx="1624833" cy="214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7" name="Rectangle 26">
            <a:extLst>
              <a:ext uri="{FF2B5EF4-FFF2-40B4-BE49-F238E27FC236}">
                <a16:creationId xmlns:a16="http://schemas.microsoft.com/office/drawing/2014/main" id="{6B248CD3-9B76-4C42-AB08-97906F0505C3}"/>
              </a:ext>
            </a:extLst>
          </p:cNvPr>
          <p:cNvSpPr>
            <a:spLocks noChangeArrowheads="1"/>
          </p:cNvSpPr>
          <p:nvPr/>
        </p:nvSpPr>
        <p:spPr bwMode="auto">
          <a:xfrm>
            <a:off x="1012466" y="5642241"/>
            <a:ext cx="8328659"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nSpc>
                <a:spcPct val="150000"/>
              </a:lnSpc>
              <a:spcBef>
                <a:spcPts val="1125"/>
              </a:spcBef>
              <a:buClrTx/>
              <a:buSzTx/>
              <a:buNone/>
            </a:pPr>
            <a:r>
              <a:rPr lang="en-US" altLang="en-US" sz="2800" b="1" dirty="0">
                <a:solidFill>
                  <a:srgbClr val="000000"/>
                </a:solidFill>
                <a:latin typeface="Times New Roman" panose="02020603050405020304" pitchFamily="18" charset="0"/>
                <a:cs typeface="Times New Roman" panose="02020603050405020304" pitchFamily="18" charset="0"/>
              </a:rPr>
              <a:t>=&gt; </a:t>
            </a:r>
            <a:r>
              <a:rPr lang="en-US" altLang="en-US" sz="2800" b="1" dirty="0" err="1">
                <a:solidFill>
                  <a:srgbClr val="000000"/>
                </a:solidFill>
                <a:latin typeface="Times New Roman" panose="02020603050405020304" pitchFamily="18" charset="0"/>
                <a:cs typeface="Times New Roman" panose="02020603050405020304" pitchFamily="18" charset="0"/>
              </a:rPr>
              <a:t>Đây</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Cương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lĩnh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chính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trị</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đầu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của</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Đảng</a:t>
            </a:r>
            <a:r>
              <a:rPr lang="en-US" altLang="en-US" sz="2800" b="1" dirty="0">
                <a:solidFill>
                  <a:srgbClr val="000000"/>
                </a:solidFill>
                <a:latin typeface="Times New Roman" panose="02020603050405020304" pitchFamily="18" charset="0"/>
                <a:cs typeface="Times New Roman" panose="02020603050405020304" pitchFamily="18" charset="0"/>
              </a:rPr>
              <a:t>.</a:t>
            </a:r>
          </a:p>
        </p:txBody>
      </p:sp>
      <p:sp>
        <p:nvSpPr>
          <p:cNvPr id="28" name="Rectangle 27">
            <a:extLst>
              <a:ext uri="{FF2B5EF4-FFF2-40B4-BE49-F238E27FC236}">
                <a16:creationId xmlns:a16="http://schemas.microsoft.com/office/drawing/2014/main" id="{560D9B57-172E-45D3-89B2-14BEB918BC0B}"/>
              </a:ext>
            </a:extLst>
          </p:cNvPr>
          <p:cNvSpPr>
            <a:spLocks noChangeArrowheads="1"/>
          </p:cNvSpPr>
          <p:nvPr/>
        </p:nvSpPr>
        <p:spPr bwMode="auto">
          <a:xfrm>
            <a:off x="948068" y="6098682"/>
            <a:ext cx="948508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indent="0" eaLnBrk="1" hangingPunct="1">
              <a:lnSpc>
                <a:spcPct val="150000"/>
              </a:lnSpc>
              <a:spcBef>
                <a:spcPct val="0"/>
              </a:spcBef>
              <a:buClrTx/>
              <a:buSzTx/>
              <a:buNone/>
              <a:defRPr/>
            </a:pPr>
            <a:r>
              <a:rPr lang="vi-VN"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nghị</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Đại</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lập</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Đảng</a:t>
            </a: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a:p>
            <a:pPr marL="0" indent="0" eaLnBrk="1" hangingPunct="1">
              <a:lnSpc>
                <a:spcPct val="150000"/>
              </a:lnSpc>
              <a:spcBef>
                <a:spcPct val="0"/>
              </a:spcBef>
              <a:buClrTx/>
              <a:buSzTx/>
              <a:buNone/>
              <a:defRPr/>
            </a:pPr>
            <a:r>
              <a:rPr lang="en-US" altLang="en-US" sz="28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2" name="Rectangle 4">
            <a:extLst>
              <a:ext uri="{FF2B5EF4-FFF2-40B4-BE49-F238E27FC236}">
                <a16:creationId xmlns:a16="http://schemas.microsoft.com/office/drawing/2014/main" id="{4D465D47-746A-06C1-863A-3215D2709D73}"/>
              </a:ext>
            </a:extLst>
          </p:cNvPr>
          <p:cNvSpPr>
            <a:spLocks noChangeArrowheads="1"/>
          </p:cNvSpPr>
          <p:nvPr/>
        </p:nvSpPr>
        <p:spPr bwMode="auto">
          <a:xfrm>
            <a:off x="379302" y="1359848"/>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b. </a:t>
            </a:r>
            <a:r>
              <a:rPr lang="en-US" altLang="en-US" sz="2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nghị</a:t>
            </a:r>
            <a:r>
              <a:rPr lang="vi-VN" altLang="en-US"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thành lập Đảng Cộng sản Việt Nam</a:t>
            </a:r>
            <a:endParaRPr lang="en-US" altLang="en-US" sz="28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3" name="TextBox 22">
            <a:extLst>
              <a:ext uri="{FF2B5EF4-FFF2-40B4-BE49-F238E27FC236}">
                <a16:creationId xmlns:a16="http://schemas.microsoft.com/office/drawing/2014/main" id="{ED7132C9-1811-1875-2FA9-03E1FA3577C5}"/>
              </a:ext>
            </a:extLst>
          </p:cNvPr>
          <p:cNvSpPr txBox="1">
            <a:spLocks noChangeArrowheads="1"/>
          </p:cNvSpPr>
          <p:nvPr/>
        </p:nvSpPr>
        <p:spPr bwMode="auto">
          <a:xfrm>
            <a:off x="374650" y="836008"/>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0070C0"/>
                </a:solidFill>
                <a:latin typeface="Times New Roman" panose="02020603050405020304" pitchFamily="18" charset="0"/>
                <a:cs typeface="Times New Roman" panose="02020603050405020304" pitchFamily="18" charset="0"/>
              </a:rPr>
              <a:t>2. </a:t>
            </a:r>
            <a:r>
              <a:rPr lang="en-US" altLang="vi-VN" sz="2800" b="1" dirty="0" err="1">
                <a:solidFill>
                  <a:srgbClr val="0070C0"/>
                </a:solidFill>
                <a:latin typeface="Times New Roman" panose="02020603050405020304" pitchFamily="18" charset="0"/>
                <a:cs typeface="Times New Roman" panose="02020603050405020304" pitchFamily="18" charset="0"/>
              </a:rPr>
              <a:t>Sự</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thành</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lập</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Đảng</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Cộng</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sản</a:t>
            </a:r>
            <a:r>
              <a:rPr lang="en-US" altLang="vi-VN" sz="2800" b="1" dirty="0">
                <a:solidFill>
                  <a:srgbClr val="0070C0"/>
                </a:solidFill>
                <a:latin typeface="Times New Roman" panose="02020603050405020304" pitchFamily="18" charset="0"/>
                <a:cs typeface="Times New Roman" panose="02020603050405020304" pitchFamily="18" charset="0"/>
              </a:rPr>
              <a:t> </a:t>
            </a:r>
            <a:r>
              <a:rPr lang="en-US" altLang="vi-VN" sz="2800" b="1" dirty="0" err="1">
                <a:solidFill>
                  <a:srgbClr val="0070C0"/>
                </a:solidFill>
                <a:latin typeface="Times New Roman" panose="02020603050405020304" pitchFamily="18" charset="0"/>
                <a:cs typeface="Times New Roman" panose="02020603050405020304" pitchFamily="18" charset="0"/>
              </a:rPr>
              <a:t>Việt</a:t>
            </a:r>
            <a:r>
              <a:rPr lang="en-US" altLang="vi-VN" sz="2800" b="1" dirty="0">
                <a:solidFill>
                  <a:srgbClr val="0070C0"/>
                </a:solidFill>
                <a:latin typeface="Times New Roman" panose="02020603050405020304" pitchFamily="18" charset="0"/>
                <a:cs typeface="Times New Roman" panose="02020603050405020304" pitchFamily="18" charset="0"/>
              </a:rPr>
              <a:t> Nam</a:t>
            </a:r>
            <a:endParaRPr lang="vi-VN" altLang="vi-VN" sz="2800" b="1" dirty="0">
              <a:solidFill>
                <a:srgbClr val="0070C0"/>
              </a:solidFill>
              <a:latin typeface="Times New Roman" panose="02020603050405020304" pitchFamily="18" charset="0"/>
              <a:cs typeface="Times New Roman" panose="02020603050405020304" pitchFamily="18" charset="0"/>
            </a:endParaRPr>
          </a:p>
        </p:txBody>
      </p:sp>
      <p:sp>
        <p:nvSpPr>
          <p:cNvPr id="29" name="Rectangle 86">
            <a:extLst>
              <a:ext uri="{FF2B5EF4-FFF2-40B4-BE49-F238E27FC236}">
                <a16:creationId xmlns:a16="http://schemas.microsoft.com/office/drawing/2014/main" id="{5591AD0A-8A8E-4495-CF01-86C66DEF605B}"/>
              </a:ext>
            </a:extLst>
          </p:cNvPr>
          <p:cNvSpPr>
            <a:spLocks noChangeArrowheads="1"/>
          </p:cNvSpPr>
          <p:nvPr/>
        </p:nvSpPr>
        <p:spPr bwMode="auto">
          <a:xfrm>
            <a:off x="0" y="-6744"/>
            <a:ext cx="11441113"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smtClean="0">
                <a:solidFill>
                  <a:srgbClr val="0070C0"/>
                </a:solidFill>
                <a:latin typeface="Times New Roman" panose="02020603050405020304" pitchFamily="18" charset="0"/>
                <a:cs typeface="Times New Roman" panose="02020603050405020304" pitchFamily="18" charset="0"/>
              </a:rPr>
              <a:t>TIẾT 11: BÀI </a:t>
            </a:r>
            <a:r>
              <a:rPr lang="en-US" altLang="en-US" sz="2400" b="1" dirty="0">
                <a:solidFill>
                  <a:srgbClr val="0070C0"/>
                </a:solidFill>
                <a:latin typeface="Times New Roman" panose="02020603050405020304" pitchFamily="18" charset="0"/>
                <a:cs typeface="Times New Roman" panose="02020603050405020304" pitchFamily="18" charset="0"/>
              </a:rPr>
              <a:t>6: HOẠT ĐỘNG CỦA NGUYỄN ÁI QUỐC </a:t>
            </a:r>
            <a:r>
              <a:rPr lang="en-US" altLang="en-US" sz="2400" b="1" dirty="0" smtClean="0">
                <a:solidFill>
                  <a:srgbClr val="0070C0"/>
                </a:solidFill>
                <a:latin typeface="Times New Roman" panose="02020603050405020304" pitchFamily="18" charset="0"/>
                <a:cs typeface="Times New Roman" panose="02020603050405020304" pitchFamily="18" charset="0"/>
              </a:rPr>
              <a:t>VÀ</a:t>
            </a:r>
          </a:p>
          <a:p>
            <a:pPr algn="ctr" eaLnBrk="1" hangingPunct="1">
              <a:spcBef>
                <a:spcPct val="20000"/>
              </a:spcBef>
            </a:pPr>
            <a:r>
              <a:rPr lang="en-US" altLang="en-US" sz="2400" b="1" dirty="0" smtClean="0">
                <a:solidFill>
                  <a:srgbClr val="0070C0"/>
                </a:solidFill>
                <a:latin typeface="Times New Roman" panose="02020603050405020304" pitchFamily="18" charset="0"/>
                <a:cs typeface="Times New Roman" panose="02020603050405020304" pitchFamily="18" charset="0"/>
              </a:rPr>
              <a:t> SỰ </a:t>
            </a:r>
            <a:r>
              <a:rPr lang="en-US" altLang="en-US" sz="2400" b="1" dirty="0">
                <a:solidFill>
                  <a:srgbClr val="0070C0"/>
                </a:solidFill>
                <a:latin typeface="Times New Roman" panose="02020603050405020304" pitchFamily="18" charset="0"/>
                <a:cs typeface="Times New Roman" panose="02020603050405020304" pitchFamily="18" charset="0"/>
              </a:rPr>
              <a:t>THÀNH LẬP </a:t>
            </a:r>
            <a:r>
              <a:rPr lang="en-US" altLang="en-US" sz="2400" b="1" dirty="0" smtClean="0">
                <a:solidFill>
                  <a:srgbClr val="0070C0"/>
                </a:solidFill>
                <a:latin typeface="Times New Roman" panose="02020603050405020304" pitchFamily="18" charset="0"/>
                <a:cs typeface="Times New Roman" panose="02020603050405020304" pitchFamily="18" charset="0"/>
              </a:rPr>
              <a:t>ĐẢNG </a:t>
            </a:r>
            <a:r>
              <a:rPr lang="en-US" altLang="en-US" sz="2400" b="1" dirty="0">
                <a:solidFill>
                  <a:srgbClr val="0070C0"/>
                </a:solidFill>
                <a:latin typeface="Times New Roman" panose="02020603050405020304" pitchFamily="18" charset="0"/>
                <a:cs typeface="Times New Roman" panose="02020603050405020304" pitchFamily="18" charset="0"/>
              </a:rPr>
              <a:t>CỘNG SẢN VIỆT NAM</a:t>
            </a:r>
          </a:p>
        </p:txBody>
      </p:sp>
    </p:spTree>
    <p:extLst>
      <p:ext uri="{BB962C8B-B14F-4D97-AF65-F5344CB8AC3E}">
        <p14:creationId xmlns:p14="http://schemas.microsoft.com/office/powerpoint/2010/main" val="351797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9" presetClass="entr" fill="hold" nodeType="afterEffect">
                                  <p:stCondLst>
                                    <p:cond delay="0"/>
                                  </p:stCondLst>
                                  <p:childTnLst>
                                    <p:set>
                                      <p:cBhvr additive="repl">
                                        <p:cTn id="10" dur="1" fill="hold">
                                          <p:stCondLst>
                                            <p:cond delay="0"/>
                                          </p:stCondLst>
                                        </p:cTn>
                                        <p:tgtEl>
                                          <p:spTgt spid="26"/>
                                        </p:tgtEl>
                                        <p:attrNameLst>
                                          <p:attrName>style.visibility</p:attrName>
                                        </p:attrNameLst>
                                      </p:cBhvr>
                                      <p:to>
                                        <p:strVal val="visible"/>
                                      </p:to>
                                    </p:set>
                                    <p:anim calcmode="lin" valueType="num">
                                      <p:cBhvr additive="repl">
                                        <p:cTn id="11" dur="1000" fill="hold"/>
                                        <p:tgtEl>
                                          <p:spTgt spid="26"/>
                                        </p:tgtEl>
                                        <p:attrNameLst>
                                          <p:attrName>ppt_x</p:attrName>
                                        </p:attrNameLst>
                                      </p:cBhvr>
                                      <p:tavLst>
                                        <p:tav tm="100000">
                                          <p:val>
                                            <p:strVal val="#ppt_x-.2"/>
                                          </p:val>
                                        </p:tav>
                                        <p:tav tm="100000">
                                          <p:val>
                                            <p:strVal val="#ppt_x"/>
                                          </p:val>
                                        </p:tav>
                                      </p:tavLst>
                                    </p:anim>
                                    <p:anim calcmode="lin" valueType="num">
                                      <p:cBhvr additive="repl">
                                        <p:cTn id="12" dur="1000" fill="hold"/>
                                        <p:tgtEl>
                                          <p:spTgt spid="26"/>
                                        </p:tgtEl>
                                        <p:attrNameLst>
                                          <p:attrName>ppt_y</p:attrName>
                                        </p:attrNameLst>
                                      </p:cBhvr>
                                      <p:tavLst>
                                        <p:tav tm="100000">
                                          <p:val>
                                            <p:strVal val="#ppt_y"/>
                                          </p:val>
                                        </p:tav>
                                        <p:tav tm="100000">
                                          <p:val>
                                            <p:strVal val="#ppt_y"/>
                                          </p:val>
                                        </p:tav>
                                      </p:tavLst>
                                    </p:anim>
                                    <p:animEffect transition="in" filter="wipe(right)">
                                      <p:cBhvr additive="repl">
                                        <p:cTn id="13" dur="1000"/>
                                        <p:tgtEl>
                                          <p:spTgt spid="26"/>
                                        </p:tgtEl>
                                      </p:cBhvr>
                                    </p:animEffect>
                                  </p:childTnLst>
                                </p:cTn>
                              </p:par>
                            </p:childTnLst>
                          </p:cTn>
                        </p:par>
                        <p:par>
                          <p:cTn id="14" fill="hold">
                            <p:stCondLst>
                              <p:cond delay="1500"/>
                            </p:stCondLst>
                            <p:childTnLst>
                              <p:par>
                                <p:cTn id="15" presetID="29" presetClass="entr" fill="hold" nodeType="afterEffect">
                                  <p:stCondLst>
                                    <p:cond delay="0"/>
                                  </p:stCondLst>
                                  <p:childTnLst>
                                    <p:set>
                                      <p:cBhvr additive="repl">
                                        <p:cTn id="16" dur="1" fill="hold">
                                          <p:stCondLst>
                                            <p:cond delay="0"/>
                                          </p:stCondLst>
                                        </p:cTn>
                                        <p:tgtEl>
                                          <p:spTgt spid="25"/>
                                        </p:tgtEl>
                                        <p:attrNameLst>
                                          <p:attrName>style.visibility</p:attrName>
                                        </p:attrNameLst>
                                      </p:cBhvr>
                                      <p:to>
                                        <p:strVal val="visible"/>
                                      </p:to>
                                    </p:set>
                                    <p:anim calcmode="lin" valueType="num">
                                      <p:cBhvr additive="repl">
                                        <p:cTn id="17" dur="1000" fill="hold"/>
                                        <p:tgtEl>
                                          <p:spTgt spid="25"/>
                                        </p:tgtEl>
                                        <p:attrNameLst>
                                          <p:attrName>ppt_x</p:attrName>
                                        </p:attrNameLst>
                                      </p:cBhvr>
                                      <p:tavLst>
                                        <p:tav tm="100000">
                                          <p:val>
                                            <p:strVal val="#ppt_x-.2"/>
                                          </p:val>
                                        </p:tav>
                                        <p:tav tm="100000">
                                          <p:val>
                                            <p:strVal val="#ppt_x"/>
                                          </p:val>
                                        </p:tav>
                                      </p:tavLst>
                                    </p:anim>
                                    <p:anim calcmode="lin" valueType="num">
                                      <p:cBhvr additive="repl">
                                        <p:cTn id="18" dur="1000" fill="hold"/>
                                        <p:tgtEl>
                                          <p:spTgt spid="25"/>
                                        </p:tgtEl>
                                        <p:attrNameLst>
                                          <p:attrName>ppt_y</p:attrName>
                                        </p:attrNameLst>
                                      </p:cBhvr>
                                      <p:tavLst>
                                        <p:tav tm="100000">
                                          <p:val>
                                            <p:strVal val="#ppt_y"/>
                                          </p:val>
                                        </p:tav>
                                        <p:tav tm="100000">
                                          <p:val>
                                            <p:strVal val="#ppt_y"/>
                                          </p:val>
                                        </p:tav>
                                      </p:tavLst>
                                    </p:anim>
                                    <p:animEffect transition="in" filter="wipe(right)">
                                      <p:cBhvr additive="repl">
                                        <p:cTn id="19" dur="1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1000"/>
                            </p:stCondLst>
                            <p:childTnLst>
                              <p:par>
                                <p:cTn id="31" presetID="23"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par>
                          <p:cTn id="45" fill="hold">
                            <p:stCondLst>
                              <p:cond delay="1000"/>
                            </p:stCondLst>
                            <p:childTnLst>
                              <p:par>
                                <p:cTn id="46" presetID="23" presetClass="entr" presetSubtype="16"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fltVal val="0"/>
                                          </p:val>
                                        </p:tav>
                                        <p:tav tm="100000">
                                          <p:val>
                                            <p:strVal val="#ppt_h"/>
                                          </p:val>
                                        </p:tav>
                                      </p:tavLst>
                                    </p:anim>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par>
                          <p:cTn id="60" fill="hold">
                            <p:stCondLst>
                              <p:cond delay="1000"/>
                            </p:stCondLst>
                            <p:childTnLst>
                              <p:par>
                                <p:cTn id="61" presetID="23" presetClass="entr" presetSubtype="16"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left)">
                                      <p:cBhvr>
                                        <p:cTn id="74" dur="500"/>
                                        <p:tgtEl>
                                          <p:spTgt spid="17"/>
                                        </p:tgtEl>
                                      </p:cBhvr>
                                    </p:animEffect>
                                  </p:childTnLst>
                                </p:cTn>
                              </p:par>
                            </p:childTnLst>
                          </p:cTn>
                        </p:par>
                        <p:par>
                          <p:cTn id="75" fill="hold">
                            <p:stCondLst>
                              <p:cond delay="1000"/>
                            </p:stCondLst>
                            <p:childTnLst>
                              <p:par>
                                <p:cTn id="76" presetID="23" presetClass="entr" presetSubtype="16"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7">
                                            <p:txEl>
                                              <p:pRg st="0" end="0"/>
                                            </p:txEl>
                                          </p:spTgt>
                                        </p:tgtEl>
                                        <p:attrNameLst>
                                          <p:attrName>style.visibility</p:attrName>
                                        </p:attrNameLst>
                                      </p:cBhvr>
                                      <p:to>
                                        <p:strVal val="visible"/>
                                      </p:to>
                                    </p:set>
                                    <p:animEffect transition="in" filter="barn(inVertical)">
                                      <p:cBhvr>
                                        <p:cTn id="84" dur="500"/>
                                        <p:tgtEl>
                                          <p:spTgt spid="27">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8">
                                            <p:txEl>
                                              <p:pRg st="0" end="0"/>
                                            </p:txEl>
                                          </p:spTgt>
                                        </p:tgtEl>
                                        <p:attrNameLst>
                                          <p:attrName>style.visibility</p:attrName>
                                        </p:attrNameLst>
                                      </p:cBhvr>
                                      <p:to>
                                        <p:strVal val="visible"/>
                                      </p:to>
                                    </p:set>
                                    <p:animEffect transition="in" filter="barn(inVertical)">
                                      <p:cBhvr>
                                        <p:cTn id="8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3" grpId="0" animBg="1"/>
      <p:bldP spid="16" grpId="0"/>
      <p:bldP spid="17" grpId="0" animBg="1"/>
      <p:bldP spid="19" grpId="0"/>
      <p:bldP spid="20"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1"/>
          <p:cNvGrpSpPr>
            <a:grpSpLocks/>
          </p:cNvGrpSpPr>
          <p:nvPr/>
        </p:nvGrpSpPr>
        <p:grpSpPr bwMode="auto">
          <a:xfrm>
            <a:off x="6245902" y="-48718"/>
            <a:ext cx="5486400" cy="6679584"/>
            <a:chOff x="2544" y="10"/>
            <a:chExt cx="3024" cy="3926"/>
          </a:xfrm>
        </p:grpSpPr>
        <p:grpSp>
          <p:nvGrpSpPr>
            <p:cNvPr id="26628" name="Group 26"/>
            <p:cNvGrpSpPr>
              <a:grpSpLocks/>
            </p:cNvGrpSpPr>
            <p:nvPr/>
          </p:nvGrpSpPr>
          <p:grpSpPr bwMode="auto">
            <a:xfrm>
              <a:off x="2544" y="144"/>
              <a:ext cx="3024" cy="3792"/>
              <a:chOff x="2496" y="144"/>
              <a:chExt cx="3024" cy="3792"/>
            </a:xfrm>
          </p:grpSpPr>
          <p:pic>
            <p:nvPicPr>
              <p:cNvPr id="26630" name="Picture 27"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144"/>
                <a:ext cx="3024" cy="3792"/>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6631" name="Rectangle 28"/>
              <p:cNvSpPr>
                <a:spLocks noChangeArrowheads="1"/>
              </p:cNvSpPr>
              <p:nvPr/>
            </p:nvSpPr>
            <p:spPr bwMode="auto">
              <a:xfrm>
                <a:off x="4752" y="288"/>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800" i="1">
                    <a:latin typeface="Arial" panose="020B0604020202020204" pitchFamily="34" charset="0"/>
                  </a:rPr>
                  <a:t>1930</a:t>
                </a:r>
              </a:p>
            </p:txBody>
          </p:sp>
          <p:sp>
            <p:nvSpPr>
              <p:cNvPr id="26632" name="Rectangle 29"/>
              <p:cNvSpPr>
                <a:spLocks noChangeArrowheads="1"/>
              </p:cNvSpPr>
              <p:nvPr/>
            </p:nvSpPr>
            <p:spPr bwMode="auto">
              <a:xfrm>
                <a:off x="4704" y="768"/>
                <a:ext cx="38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1800">
                    <a:latin typeface="Arial" panose="020B0604020202020204" pitchFamily="34" charset="0"/>
                  </a:rPr>
                  <a:t>1930</a:t>
                </a:r>
              </a:p>
            </p:txBody>
          </p:sp>
        </p:grpSp>
        <p:sp>
          <p:nvSpPr>
            <p:cNvPr id="26629" name="Text Box 30"/>
            <p:cNvSpPr txBox="1">
              <a:spLocks noChangeArrowheads="1"/>
            </p:cNvSpPr>
            <p:nvPr/>
          </p:nvSpPr>
          <p:spPr bwMode="auto">
            <a:xfrm>
              <a:off x="2936" y="10"/>
              <a:ext cx="2520" cy="4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en-US" altLang="en-US" sz="4267" b="1">
                  <a:solidFill>
                    <a:schemeClr val="bg1"/>
                  </a:solidFill>
                  <a:highlight>
                    <a:srgbClr val="FF0000"/>
                  </a:highlight>
                  <a:latin typeface="Times New Roman" panose="02020603050405020304" pitchFamily="18" charset="0"/>
                  <a:cs typeface="Times New Roman" panose="02020603050405020304" pitchFamily="18" charset="0"/>
                </a:rPr>
                <a:t>Lời kêu gọi 1930</a:t>
              </a:r>
            </a:p>
          </p:txBody>
        </p:sp>
      </p:grpSp>
      <p:sp>
        <p:nvSpPr>
          <p:cNvPr id="26627" name="TextBox 10"/>
          <p:cNvSpPr txBox="1">
            <a:spLocks noChangeArrowheads="1"/>
          </p:cNvSpPr>
          <p:nvPr/>
        </p:nvSpPr>
        <p:spPr bwMode="auto">
          <a:xfrm>
            <a:off x="657902" y="914258"/>
            <a:ext cx="5181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eaLnBrk="1" hangingPunct="1">
              <a:spcBef>
                <a:spcPct val="0"/>
              </a:spcBef>
              <a:buClrTx/>
              <a:buSzTx/>
              <a:buFontTx/>
              <a:buNone/>
            </a:pPr>
            <a:r>
              <a:rPr lang="en-US" altLang="en-US" sz="2400" b="1" dirty="0" err="1">
                <a:solidFill>
                  <a:schemeClr val="bg1"/>
                </a:solidFill>
                <a:latin typeface="Times New Roman" panose="02020603050405020304" pitchFamily="18" charset="0"/>
                <a:cs typeface="Times New Roman" panose="02020603050405020304" pitchFamily="18" charset="0"/>
              </a:rPr>
              <a:t>Nhân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sự</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kiện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thành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lập</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Đảng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Nguyễn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Ái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Quốc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thay</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mặt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Quốc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tế</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cộng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sản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và</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Đảng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Cộng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sản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Việt</a:t>
            </a:r>
            <a:r>
              <a:rPr lang="en-US" altLang="en-US" sz="2400" b="1" dirty="0">
                <a:solidFill>
                  <a:schemeClr val="bg1"/>
                </a:solidFill>
                <a:latin typeface="Times New Roman" panose="02020603050405020304" pitchFamily="18" charset="0"/>
                <a:cs typeface="Times New Roman" panose="02020603050405020304" pitchFamily="18" charset="0"/>
              </a:rPr>
              <a:t> Nam </a:t>
            </a:r>
            <a:r>
              <a:rPr lang="en-US" altLang="en-US" sz="2400" b="1" dirty="0" err="1">
                <a:solidFill>
                  <a:schemeClr val="bg1"/>
                </a:solidFill>
                <a:latin typeface="Times New Roman" panose="02020603050405020304" pitchFamily="18" charset="0"/>
                <a:cs typeface="Times New Roman" panose="02020603050405020304" pitchFamily="18" charset="0"/>
              </a:rPr>
              <a:t>viết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lời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kêu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gọi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gửi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nhân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dân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binh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lính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thanh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niên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học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sinh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và</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tất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cả</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đồng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bào</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bị</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áp</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bức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bóc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lột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và</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đề</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nghị</a:t>
            </a:r>
            <a:r>
              <a:rPr lang="en-US" altLang="en-US" sz="2400" b="1" dirty="0">
                <a:solidFill>
                  <a:schemeClr val="bg1"/>
                </a:solidFill>
                <a:latin typeface="Times New Roman" panose="02020603050405020304" pitchFamily="18" charset="0"/>
                <a:cs typeface="Times New Roman" panose="02020603050405020304" pitchFamily="18" charset="0"/>
              </a:rPr>
              <a:t>: </a:t>
            </a:r>
            <a:endParaRPr lang="vi-VN" altLang="en-US" sz="2400" b="1" dirty="0">
              <a:solidFill>
                <a:schemeClr val="bg1"/>
              </a:solidFill>
              <a:latin typeface="Times New Roman" panose="02020603050405020304" pitchFamily="18" charset="0"/>
              <a:cs typeface="Times New Roman" panose="02020603050405020304" pitchFamily="18" charset="0"/>
            </a:endParaRPr>
          </a:p>
          <a:p>
            <a:pPr algn="just" eaLnBrk="1" hangingPunct="1">
              <a:spcBef>
                <a:spcPct val="0"/>
              </a:spcBef>
              <a:buClrTx/>
              <a:buSzTx/>
              <a:buFontTx/>
              <a:buNone/>
            </a:pPr>
            <a:r>
              <a:rPr lang="en-US" altLang="en-US" sz="2400" b="1" i="1" dirty="0">
                <a:solidFill>
                  <a:srgbClr val="FFC000"/>
                </a:solidFill>
                <a:latin typeface="Times New Roman" panose="02020603050405020304" pitchFamily="18" charset="0"/>
                <a:cs typeface="Times New Roman" panose="02020603050405020304" pitchFamily="18" charset="0"/>
              </a:rPr>
              <a:t>"</a:t>
            </a:r>
            <a:r>
              <a:rPr lang="en-US" altLang="en-US" sz="2400" b="1" i="1" dirty="0" err="1">
                <a:solidFill>
                  <a:srgbClr val="FFC000"/>
                </a:solidFill>
                <a:latin typeface="Times New Roman" panose="02020603050405020304" pitchFamily="18" charset="0"/>
                <a:cs typeface="Times New Roman" panose="02020603050405020304" pitchFamily="18" charset="0"/>
              </a:rPr>
              <a:t>Từ</a:t>
            </a:r>
            <a:r>
              <a:rPr lang="en-US" altLang="en-US" sz="2400" b="1" i="1" dirty="0">
                <a:solidFill>
                  <a:srgbClr val="FFC000"/>
                </a:solidFill>
                <a:latin typeface="Times New Roman" panose="02020603050405020304" pitchFamily="18" charset="0"/>
                <a:cs typeface="Times New Roman" panose="02020603050405020304" pitchFamily="18" charset="0"/>
              </a:rPr>
              <a:t> nay </a:t>
            </a:r>
            <a:r>
              <a:rPr lang="en-US" altLang="en-US" sz="2400" b="1" i="1" dirty="0" err="1">
                <a:solidFill>
                  <a:srgbClr val="FFC000"/>
                </a:solidFill>
                <a:latin typeface="Times New Roman" panose="02020603050405020304" pitchFamily="18" charset="0"/>
                <a:cs typeface="Times New Roman" panose="02020603050405020304" pitchFamily="18" charset="0"/>
              </a:rPr>
              <a:t>anh</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chị</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em</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chúng</a:t>
            </a:r>
            <a:r>
              <a:rPr lang="en-US" altLang="en-US" sz="2400" b="1" i="1" dirty="0">
                <a:solidFill>
                  <a:srgbClr val="FFC000"/>
                </a:solidFill>
                <a:latin typeface="Times New Roman" panose="02020603050405020304" pitchFamily="18" charset="0"/>
                <a:cs typeface="Times New Roman" panose="02020603050405020304" pitchFamily="18" charset="0"/>
              </a:rPr>
              <a:t> ta </a:t>
            </a:r>
            <a:r>
              <a:rPr lang="en-US" altLang="en-US" sz="2400" b="1" i="1" dirty="0" err="1">
                <a:solidFill>
                  <a:srgbClr val="FFC000"/>
                </a:solidFill>
                <a:latin typeface="Times New Roman" panose="02020603050405020304" pitchFamily="18" charset="0"/>
                <a:cs typeface="Times New Roman" panose="02020603050405020304" pitchFamily="18" charset="0"/>
              </a:rPr>
              <a:t>cần</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phải</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gia</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nhập</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Đảng</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ủng</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hộ</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Đảng</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và</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đi</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theo</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Đảng</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để</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đánh</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đổ</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đế</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quốc</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Pháp</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phong</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kiến</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Việt</a:t>
            </a:r>
            <a:r>
              <a:rPr lang="en-US" altLang="en-US" sz="2400" b="1" i="1" dirty="0">
                <a:solidFill>
                  <a:srgbClr val="FFC000"/>
                </a:solidFill>
                <a:latin typeface="Times New Roman" panose="02020603050405020304" pitchFamily="18" charset="0"/>
                <a:cs typeface="Times New Roman" panose="02020603050405020304" pitchFamily="18" charset="0"/>
              </a:rPr>
              <a:t> Nam </a:t>
            </a:r>
            <a:r>
              <a:rPr lang="en-US" altLang="en-US" sz="2400" b="1" i="1" dirty="0" err="1">
                <a:solidFill>
                  <a:srgbClr val="FFC000"/>
                </a:solidFill>
                <a:latin typeface="Times New Roman" panose="02020603050405020304" pitchFamily="18" charset="0"/>
                <a:cs typeface="Times New Roman" panose="02020603050405020304" pitchFamily="18" charset="0"/>
              </a:rPr>
              <a:t>và</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giai</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cấp</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tư</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sản</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phản</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cách</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mạng</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làm</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cho</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nước</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Việt</a:t>
            </a:r>
            <a:r>
              <a:rPr lang="en-US" altLang="en-US" sz="2400" b="1" i="1" dirty="0">
                <a:solidFill>
                  <a:srgbClr val="FFC000"/>
                </a:solidFill>
                <a:latin typeface="Times New Roman" panose="02020603050405020304" pitchFamily="18" charset="0"/>
                <a:cs typeface="Times New Roman" panose="02020603050405020304" pitchFamily="18" charset="0"/>
              </a:rPr>
              <a:t> Nam </a:t>
            </a:r>
            <a:r>
              <a:rPr lang="en-US" altLang="en-US" sz="2400" b="1" i="1" dirty="0" err="1">
                <a:solidFill>
                  <a:srgbClr val="FFC000"/>
                </a:solidFill>
                <a:latin typeface="Times New Roman" panose="02020603050405020304" pitchFamily="18" charset="0"/>
                <a:cs typeface="Times New Roman" panose="02020603050405020304" pitchFamily="18" charset="0"/>
              </a:rPr>
              <a:t>được</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độc</a:t>
            </a:r>
            <a:r>
              <a:rPr lang="en-US" altLang="en-US" sz="2400" b="1" i="1" dirty="0">
                <a:solidFill>
                  <a:srgbClr val="FFC000"/>
                </a:solidFill>
                <a:latin typeface="Times New Roman" panose="02020603050405020304" pitchFamily="18" charset="0"/>
                <a:cs typeface="Times New Roman" panose="02020603050405020304" pitchFamily="18" charset="0"/>
              </a:rPr>
              <a:t> </a:t>
            </a:r>
            <a:r>
              <a:rPr lang="en-US" altLang="en-US" sz="2400" b="1" i="1" dirty="0" err="1">
                <a:solidFill>
                  <a:srgbClr val="FFC000"/>
                </a:solidFill>
                <a:latin typeface="Times New Roman" panose="02020603050405020304" pitchFamily="18" charset="0"/>
                <a:cs typeface="Times New Roman" panose="02020603050405020304" pitchFamily="18" charset="0"/>
              </a:rPr>
              <a:t>lập</a:t>
            </a:r>
            <a:r>
              <a:rPr lang="en-US" altLang="en-US" sz="2400" b="1" i="1" dirty="0">
                <a:solidFill>
                  <a:srgbClr val="FFC000"/>
                </a:solidFill>
                <a:latin typeface="Times New Roman" panose="02020603050405020304" pitchFamily="18" charset="0"/>
                <a:cs typeface="Times New Roman" panose="02020603050405020304" pitchFamily="18" charset="0"/>
              </a:rPr>
              <a:t>“.</a:t>
            </a:r>
          </a:p>
          <a:p>
            <a:pPr algn="just" eaLnBrk="1" hangingPunct="1">
              <a:spcBef>
                <a:spcPct val="0"/>
              </a:spcBef>
              <a:buClrTx/>
              <a:buSzTx/>
              <a:buFontTx/>
              <a:buNone/>
            </a:pPr>
            <a:endParaRPr lang="en-US" altLang="en-US" sz="24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1702736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ỘI NGHỊ THÀNH LẬP ĐẢNG 19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54875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p:cNvSpPr>
            <a:spLocks noChangeArrowheads="1"/>
          </p:cNvSpPr>
          <p:nvPr/>
        </p:nvSpPr>
        <p:spPr bwMode="auto">
          <a:xfrm>
            <a:off x="2144438" y="2233263"/>
            <a:ext cx="6299200" cy="1575700"/>
          </a:xfrm>
          <a:prstGeom prst="wedgeRoundRectCallout">
            <a:avLst>
              <a:gd name="adj1" fmla="val 44486"/>
              <a:gd name="adj2" fmla="val 104301"/>
              <a:gd name="adj3" fmla="val 16667"/>
            </a:avLst>
          </a:prstGeom>
          <a:solidFill>
            <a:schemeClr val="accent6">
              <a:lumMod val="20000"/>
              <a:lumOff val="80000"/>
            </a:schemeClr>
          </a:solidFill>
          <a:ln w="9360" cap="flat">
            <a:solidFill>
              <a:srgbClr val="3465AF"/>
            </a:solidFill>
            <a:round/>
            <a:headEnd/>
            <a:tailEnd/>
          </a:ln>
          <a:effectLst/>
        </p:spPr>
        <p:txBody>
          <a:bodyPr wrap="none" lIns="120000" tIns="60000" rIns="120000" bIns="60000" anchor="ctr"/>
          <a:lstStyle/>
          <a:p>
            <a:pPr algn="ctr">
              <a:spcBef>
                <a:spcPts val="1167"/>
              </a:spcBef>
              <a:buClrTx/>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sz="3733" b="1" dirty="0">
                <a:latin typeface="Times New Roman" pitchFamily="18" charset="0"/>
                <a:cs typeface="Times New Roman" pitchFamily="18" charset="0"/>
              </a:rPr>
              <a:t>NHIỆM VỤ HỌC TẬP</a:t>
            </a:r>
          </a:p>
          <a:p>
            <a:pPr algn="ctr">
              <a:spcBef>
                <a:spcPts val="1167"/>
              </a:spcBef>
              <a:buClrTx/>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sz="3733" b="1" dirty="0">
                <a:latin typeface="Times New Roman" pitchFamily="18" charset="0"/>
                <a:cs typeface="Times New Roman" pitchFamily="18" charset="0"/>
              </a:rPr>
              <a:t>(</a:t>
            </a:r>
            <a:r>
              <a:rPr lang="en-US" sz="3733" b="1" dirty="0" err="1">
                <a:latin typeface="Times New Roman" pitchFamily="18" charset="0"/>
                <a:cs typeface="Times New Roman" pitchFamily="18" charset="0"/>
              </a:rPr>
              <a:t>Thảo</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Luận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cặp</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đôi</a:t>
            </a:r>
            <a:r>
              <a:rPr lang="en-US" sz="3733" b="1" dirty="0">
                <a:latin typeface="Times New Roman" pitchFamily="18" charset="0"/>
                <a:cs typeface="Times New Roman" pitchFamily="18" charset="0"/>
              </a:rPr>
              <a:t>)</a:t>
            </a:r>
          </a:p>
        </p:txBody>
      </p:sp>
      <p:sp>
        <p:nvSpPr>
          <p:cNvPr id="3" name="AutoShape 7"/>
          <p:cNvSpPr>
            <a:spLocks noChangeArrowheads="1"/>
          </p:cNvSpPr>
          <p:nvPr/>
        </p:nvSpPr>
        <p:spPr bwMode="auto">
          <a:xfrm>
            <a:off x="3952598" y="4316797"/>
            <a:ext cx="7705989" cy="1846471"/>
          </a:xfrm>
          <a:prstGeom prst="wedgeRoundRectCallout">
            <a:avLst>
              <a:gd name="adj1" fmla="val 6594"/>
              <a:gd name="adj2" fmla="val -97634"/>
              <a:gd name="adj3" fmla="val 16667"/>
            </a:avLst>
          </a:prstGeom>
          <a:solidFill>
            <a:schemeClr val="bg1">
              <a:lumMod val="95000"/>
            </a:schemeClr>
          </a:solidFill>
          <a:ln w="9360" cap="flat">
            <a:solidFill>
              <a:srgbClr val="3465AF"/>
            </a:solidFill>
            <a:round/>
            <a:headEnd/>
            <a:tailEnd/>
          </a:ln>
          <a:effectLst/>
        </p:spPr>
        <p:txBody>
          <a:bodyPr wrap="none" lIns="120000" tIns="60000" rIns="120000" bIns="60000" anchor="ctr"/>
          <a:lstStyle/>
          <a:p>
            <a:pPr>
              <a:spcBef>
                <a:spcPts val="1167"/>
              </a:spcBef>
              <a:buClrTx/>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vi-VN" sz="3200" b="1" dirty="0">
                <a:solidFill>
                  <a:srgbClr val="FF0000"/>
                </a:solidFill>
                <a:latin typeface="Times New Roman" pitchFamily="18" charset="0"/>
                <a:cs typeface="Times New Roman" pitchFamily="18" charset="0"/>
              </a:rPr>
              <a:t>Ý nghĩa của việc thành lập Đảng?</a:t>
            </a:r>
            <a:endParaRPr lang="en-US" sz="3200" b="1" dirty="0">
              <a:solidFill>
                <a:srgbClr val="FF0000"/>
              </a:solidFill>
              <a:latin typeface="Times New Roman" pitchFamily="18" charset="0"/>
              <a:cs typeface="Times New Roman" pitchFamily="18" charset="0"/>
            </a:endParaRPr>
          </a:p>
        </p:txBody>
      </p:sp>
      <p:grpSp>
        <p:nvGrpSpPr>
          <p:cNvPr id="5" name="Google Shape;772;p24"/>
          <p:cNvGrpSpPr/>
          <p:nvPr/>
        </p:nvGrpSpPr>
        <p:grpSpPr>
          <a:xfrm>
            <a:off x="1034472" y="3985748"/>
            <a:ext cx="2656440" cy="2769111"/>
            <a:chOff x="898443" y="1218350"/>
            <a:chExt cx="1278322" cy="1558062"/>
          </a:xfrm>
          <a:solidFill>
            <a:schemeClr val="accent2"/>
          </a:solidFill>
        </p:grpSpPr>
        <p:grpSp>
          <p:nvGrpSpPr>
            <p:cNvPr id="7" name="Google Shape;774;p24"/>
            <p:cNvGrpSpPr/>
            <p:nvPr/>
          </p:nvGrpSpPr>
          <p:grpSpPr>
            <a:xfrm>
              <a:off x="898443" y="1218350"/>
              <a:ext cx="1278322" cy="1256772"/>
              <a:chOff x="898154" y="1218350"/>
              <a:chExt cx="1278322" cy="1256772"/>
            </a:xfrm>
            <a:grpFill/>
          </p:grpSpPr>
          <p:sp>
            <p:nvSpPr>
              <p:cNvPr id="11" name="Google Shape;775;p24"/>
              <p:cNvSpPr/>
              <p:nvPr/>
            </p:nvSpPr>
            <p:spPr>
              <a:xfrm>
                <a:off x="908816" y="1939580"/>
                <a:ext cx="226029" cy="535542"/>
              </a:xfrm>
              <a:custGeom>
                <a:avLst/>
                <a:gdLst/>
                <a:ahLst/>
                <a:cxnLst/>
                <a:rect l="l" t="t" r="r" b="b"/>
                <a:pathLst>
                  <a:path w="7080" h="16775" extrusionOk="0">
                    <a:moveTo>
                      <a:pt x="2928" y="0"/>
                    </a:moveTo>
                    <a:cubicBezTo>
                      <a:pt x="2457" y="0"/>
                      <a:pt x="1977" y="212"/>
                      <a:pt x="1572" y="721"/>
                    </a:cubicBezTo>
                    <a:cubicBezTo>
                      <a:pt x="0" y="2698"/>
                      <a:pt x="452" y="5031"/>
                      <a:pt x="762" y="7389"/>
                    </a:cubicBezTo>
                    <a:cubicBezTo>
                      <a:pt x="1119" y="10092"/>
                      <a:pt x="1715" y="12723"/>
                      <a:pt x="2536" y="15318"/>
                    </a:cubicBezTo>
                    <a:cubicBezTo>
                      <a:pt x="2862" y="16334"/>
                      <a:pt x="3696" y="16774"/>
                      <a:pt x="4533" y="16774"/>
                    </a:cubicBezTo>
                    <a:cubicBezTo>
                      <a:pt x="5804" y="16774"/>
                      <a:pt x="7080" y="15758"/>
                      <a:pt x="6584" y="14199"/>
                    </a:cubicBezTo>
                    <a:cubicBezTo>
                      <a:pt x="5977" y="12294"/>
                      <a:pt x="5477" y="10365"/>
                      <a:pt x="5132" y="8389"/>
                    </a:cubicBezTo>
                    <a:cubicBezTo>
                      <a:pt x="4965" y="7436"/>
                      <a:pt x="4834" y="6472"/>
                      <a:pt x="4739" y="5508"/>
                    </a:cubicBezTo>
                    <a:cubicBezTo>
                      <a:pt x="4703" y="5091"/>
                      <a:pt x="4655" y="4662"/>
                      <a:pt x="4643" y="4246"/>
                    </a:cubicBezTo>
                    <a:cubicBezTo>
                      <a:pt x="4634" y="3993"/>
                      <a:pt x="4735" y="3585"/>
                      <a:pt x="4651" y="3585"/>
                    </a:cubicBezTo>
                    <a:cubicBezTo>
                      <a:pt x="4629" y="3585"/>
                      <a:pt x="4595" y="3613"/>
                      <a:pt x="4542" y="3678"/>
                    </a:cubicBezTo>
                    <a:lnTo>
                      <a:pt x="4542" y="3678"/>
                    </a:lnTo>
                    <a:cubicBezTo>
                      <a:pt x="5796" y="2090"/>
                      <a:pt x="4405" y="0"/>
                      <a:pt x="292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2" name="Google Shape;776;p24"/>
              <p:cNvSpPr/>
              <p:nvPr/>
            </p:nvSpPr>
            <p:spPr>
              <a:xfrm>
                <a:off x="1163539" y="1629054"/>
                <a:ext cx="139065" cy="222805"/>
              </a:xfrm>
              <a:custGeom>
                <a:avLst/>
                <a:gdLst/>
                <a:ahLst/>
                <a:cxnLst/>
                <a:rect l="l" t="t" r="r" b="b"/>
                <a:pathLst>
                  <a:path w="4356" h="6979" extrusionOk="0">
                    <a:moveTo>
                      <a:pt x="2775" y="1"/>
                    </a:moveTo>
                    <a:cubicBezTo>
                      <a:pt x="1990" y="1"/>
                      <a:pt x="1207" y="507"/>
                      <a:pt x="1213" y="1519"/>
                    </a:cubicBezTo>
                    <a:cubicBezTo>
                      <a:pt x="1213" y="2578"/>
                      <a:pt x="1248" y="3686"/>
                      <a:pt x="701" y="4626"/>
                    </a:cubicBezTo>
                    <a:cubicBezTo>
                      <a:pt x="1" y="5845"/>
                      <a:pt x="1089" y="6978"/>
                      <a:pt x="2158" y="6978"/>
                    </a:cubicBezTo>
                    <a:cubicBezTo>
                      <a:pt x="2634" y="6978"/>
                      <a:pt x="3107" y="6753"/>
                      <a:pt x="3415" y="6210"/>
                    </a:cubicBezTo>
                    <a:cubicBezTo>
                      <a:pt x="4249" y="4769"/>
                      <a:pt x="4356" y="3150"/>
                      <a:pt x="4356" y="1519"/>
                    </a:cubicBezTo>
                    <a:cubicBezTo>
                      <a:pt x="4350" y="507"/>
                      <a:pt x="3561" y="1"/>
                      <a:pt x="2775"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3" name="Google Shape;777;p24"/>
              <p:cNvSpPr/>
              <p:nvPr/>
            </p:nvSpPr>
            <p:spPr>
              <a:xfrm>
                <a:off x="1305250" y="1446480"/>
                <a:ext cx="68830" cy="42780"/>
              </a:xfrm>
              <a:custGeom>
                <a:avLst/>
                <a:gdLst/>
                <a:ahLst/>
                <a:cxnLst/>
                <a:rect l="l" t="t" r="r" b="b"/>
                <a:pathLst>
                  <a:path w="2156" h="1340" extrusionOk="0">
                    <a:moveTo>
                      <a:pt x="1096" y="245"/>
                    </a:moveTo>
                    <a:lnTo>
                      <a:pt x="1096" y="245"/>
                    </a:lnTo>
                    <a:cubicBezTo>
                      <a:pt x="1095" y="245"/>
                      <a:pt x="1095" y="246"/>
                      <a:pt x="1094" y="246"/>
                    </a:cubicBezTo>
                    <a:lnTo>
                      <a:pt x="1094" y="246"/>
                    </a:lnTo>
                    <a:cubicBezTo>
                      <a:pt x="1094" y="247"/>
                      <a:pt x="1094" y="247"/>
                      <a:pt x="1093" y="247"/>
                    </a:cubicBezTo>
                    <a:lnTo>
                      <a:pt x="1093" y="247"/>
                    </a:lnTo>
                    <a:cubicBezTo>
                      <a:pt x="1094" y="247"/>
                      <a:pt x="1094" y="246"/>
                      <a:pt x="1094" y="246"/>
                    </a:cubicBezTo>
                    <a:lnTo>
                      <a:pt x="1094" y="246"/>
                    </a:lnTo>
                    <a:cubicBezTo>
                      <a:pt x="1095" y="245"/>
                      <a:pt x="1095" y="245"/>
                      <a:pt x="1096" y="245"/>
                    </a:cubicBezTo>
                    <a:close/>
                    <a:moveTo>
                      <a:pt x="1048" y="273"/>
                    </a:moveTo>
                    <a:lnTo>
                      <a:pt x="1048" y="273"/>
                    </a:lnTo>
                    <a:cubicBezTo>
                      <a:pt x="1036" y="279"/>
                      <a:pt x="1027" y="285"/>
                      <a:pt x="1018" y="289"/>
                    </a:cubicBezTo>
                    <a:lnTo>
                      <a:pt x="1018" y="289"/>
                    </a:lnTo>
                    <a:cubicBezTo>
                      <a:pt x="1015" y="290"/>
                      <a:pt x="1014" y="290"/>
                      <a:pt x="1014" y="290"/>
                    </a:cubicBezTo>
                    <a:cubicBezTo>
                      <a:pt x="1012" y="290"/>
                      <a:pt x="1024" y="284"/>
                      <a:pt x="1048" y="273"/>
                    </a:cubicBezTo>
                    <a:close/>
                    <a:moveTo>
                      <a:pt x="1550" y="0"/>
                    </a:moveTo>
                    <a:cubicBezTo>
                      <a:pt x="1477" y="0"/>
                      <a:pt x="1406" y="17"/>
                      <a:pt x="1339" y="48"/>
                    </a:cubicBezTo>
                    <a:lnTo>
                      <a:pt x="1339" y="48"/>
                    </a:lnTo>
                    <a:cubicBezTo>
                      <a:pt x="1282" y="40"/>
                      <a:pt x="1225" y="36"/>
                      <a:pt x="1168" y="36"/>
                    </a:cubicBezTo>
                    <a:cubicBezTo>
                      <a:pt x="840" y="36"/>
                      <a:pt x="526" y="164"/>
                      <a:pt x="250" y="380"/>
                    </a:cubicBezTo>
                    <a:cubicBezTo>
                      <a:pt x="0" y="582"/>
                      <a:pt x="72" y="1070"/>
                      <a:pt x="357" y="1201"/>
                    </a:cubicBezTo>
                    <a:cubicBezTo>
                      <a:pt x="555" y="1294"/>
                      <a:pt x="755" y="1339"/>
                      <a:pt x="949" y="1339"/>
                    </a:cubicBezTo>
                    <a:cubicBezTo>
                      <a:pt x="1350" y="1339"/>
                      <a:pt x="1724" y="1146"/>
                      <a:pt x="1989" y="784"/>
                    </a:cubicBezTo>
                    <a:cubicBezTo>
                      <a:pt x="2155" y="558"/>
                      <a:pt x="2024" y="201"/>
                      <a:pt x="1798" y="70"/>
                    </a:cubicBezTo>
                    <a:cubicBezTo>
                      <a:pt x="1716" y="22"/>
                      <a:pt x="1632" y="0"/>
                      <a:pt x="155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4" name="Google Shape;778;p24"/>
              <p:cNvSpPr/>
              <p:nvPr/>
            </p:nvSpPr>
            <p:spPr>
              <a:xfrm>
                <a:off x="1852973" y="1708769"/>
                <a:ext cx="92008" cy="115217"/>
              </a:xfrm>
              <a:custGeom>
                <a:avLst/>
                <a:gdLst/>
                <a:ahLst/>
                <a:cxnLst/>
                <a:rect l="l" t="t" r="r" b="b"/>
                <a:pathLst>
                  <a:path w="2882" h="3609" extrusionOk="0">
                    <a:moveTo>
                      <a:pt x="1718" y="0"/>
                    </a:moveTo>
                    <a:cubicBezTo>
                      <a:pt x="1359" y="0"/>
                      <a:pt x="1002" y="164"/>
                      <a:pt x="822" y="510"/>
                    </a:cubicBezTo>
                    <a:cubicBezTo>
                      <a:pt x="524" y="1070"/>
                      <a:pt x="298" y="1665"/>
                      <a:pt x="143" y="2284"/>
                    </a:cubicBezTo>
                    <a:cubicBezTo>
                      <a:pt x="0" y="2820"/>
                      <a:pt x="310" y="3451"/>
                      <a:pt x="869" y="3582"/>
                    </a:cubicBezTo>
                    <a:cubicBezTo>
                      <a:pt x="952" y="3600"/>
                      <a:pt x="1035" y="3608"/>
                      <a:pt x="1118" y="3608"/>
                    </a:cubicBezTo>
                    <a:cubicBezTo>
                      <a:pt x="1586" y="3608"/>
                      <a:pt x="2034" y="3329"/>
                      <a:pt x="2155" y="2844"/>
                    </a:cubicBezTo>
                    <a:cubicBezTo>
                      <a:pt x="2215" y="2594"/>
                      <a:pt x="2298" y="2355"/>
                      <a:pt x="2381" y="2117"/>
                    </a:cubicBezTo>
                    <a:cubicBezTo>
                      <a:pt x="2381" y="2117"/>
                      <a:pt x="2418" y="2021"/>
                      <a:pt x="2441" y="1963"/>
                    </a:cubicBezTo>
                    <a:lnTo>
                      <a:pt x="2441" y="1963"/>
                    </a:lnTo>
                    <a:cubicBezTo>
                      <a:pt x="2500" y="1820"/>
                      <a:pt x="2560" y="1701"/>
                      <a:pt x="2631" y="1570"/>
                    </a:cubicBezTo>
                    <a:cubicBezTo>
                      <a:pt x="2881" y="1081"/>
                      <a:pt x="2774" y="403"/>
                      <a:pt x="2250" y="129"/>
                    </a:cubicBezTo>
                    <a:cubicBezTo>
                      <a:pt x="2088" y="44"/>
                      <a:pt x="1903" y="0"/>
                      <a:pt x="171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5" name="Google Shape;779;p24"/>
              <p:cNvSpPr/>
              <p:nvPr/>
            </p:nvSpPr>
            <p:spPr>
              <a:xfrm>
                <a:off x="1887930" y="1563195"/>
                <a:ext cx="81345" cy="107172"/>
              </a:xfrm>
              <a:custGeom>
                <a:avLst/>
                <a:gdLst/>
                <a:ahLst/>
                <a:cxnLst/>
                <a:rect l="l" t="t" r="r" b="b"/>
                <a:pathLst>
                  <a:path w="2548" h="3357" extrusionOk="0">
                    <a:moveTo>
                      <a:pt x="1477" y="1260"/>
                    </a:moveTo>
                    <a:cubicBezTo>
                      <a:pt x="1597" y="1260"/>
                      <a:pt x="1700" y="1279"/>
                      <a:pt x="1787" y="1317"/>
                    </a:cubicBezTo>
                    <a:lnTo>
                      <a:pt x="1787" y="1317"/>
                    </a:lnTo>
                    <a:cubicBezTo>
                      <a:pt x="1690" y="1286"/>
                      <a:pt x="1586" y="1267"/>
                      <a:pt x="1477" y="1260"/>
                    </a:cubicBezTo>
                    <a:close/>
                    <a:moveTo>
                      <a:pt x="1298" y="1"/>
                    </a:moveTo>
                    <a:cubicBezTo>
                      <a:pt x="1035" y="1"/>
                      <a:pt x="772" y="102"/>
                      <a:pt x="548" y="296"/>
                    </a:cubicBezTo>
                    <a:cubicBezTo>
                      <a:pt x="108" y="677"/>
                      <a:pt x="1" y="1296"/>
                      <a:pt x="48" y="1855"/>
                    </a:cubicBezTo>
                    <a:cubicBezTo>
                      <a:pt x="120" y="2665"/>
                      <a:pt x="620" y="3308"/>
                      <a:pt x="1477" y="3355"/>
                    </a:cubicBezTo>
                    <a:cubicBezTo>
                      <a:pt x="1489" y="3356"/>
                      <a:pt x="1501" y="3356"/>
                      <a:pt x="1513" y="3356"/>
                    </a:cubicBezTo>
                    <a:cubicBezTo>
                      <a:pt x="2047" y="3356"/>
                      <a:pt x="2548" y="2843"/>
                      <a:pt x="2525" y="2308"/>
                    </a:cubicBezTo>
                    <a:cubicBezTo>
                      <a:pt x="2512" y="2003"/>
                      <a:pt x="2395" y="1746"/>
                      <a:pt x="2203" y="1562"/>
                    </a:cubicBezTo>
                    <a:lnTo>
                      <a:pt x="2203" y="1562"/>
                    </a:lnTo>
                    <a:cubicBezTo>
                      <a:pt x="2425" y="1166"/>
                      <a:pt x="2359" y="601"/>
                      <a:pt x="2025" y="296"/>
                    </a:cubicBezTo>
                    <a:cubicBezTo>
                      <a:pt x="1808" y="96"/>
                      <a:pt x="1553" y="1"/>
                      <a:pt x="1298"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6" name="Google Shape;780;p24"/>
              <p:cNvSpPr/>
              <p:nvPr/>
            </p:nvSpPr>
            <p:spPr>
              <a:xfrm>
                <a:off x="1110832" y="1801253"/>
                <a:ext cx="383547" cy="653569"/>
              </a:xfrm>
              <a:custGeom>
                <a:avLst/>
                <a:gdLst/>
                <a:ahLst/>
                <a:cxnLst/>
                <a:rect l="l" t="t" r="r" b="b"/>
                <a:pathLst>
                  <a:path w="12014" h="20472" extrusionOk="0">
                    <a:moveTo>
                      <a:pt x="378" y="0"/>
                    </a:moveTo>
                    <a:cubicBezTo>
                      <a:pt x="182" y="0"/>
                      <a:pt x="0" y="125"/>
                      <a:pt x="30" y="375"/>
                    </a:cubicBezTo>
                    <a:cubicBezTo>
                      <a:pt x="494" y="4078"/>
                      <a:pt x="2685" y="7031"/>
                      <a:pt x="5447" y="9424"/>
                    </a:cubicBezTo>
                    <a:cubicBezTo>
                      <a:pt x="6090" y="9984"/>
                      <a:pt x="6769" y="10507"/>
                      <a:pt x="7459" y="11019"/>
                    </a:cubicBezTo>
                    <a:cubicBezTo>
                      <a:pt x="8233" y="11615"/>
                      <a:pt x="9567" y="12234"/>
                      <a:pt x="10150" y="13008"/>
                    </a:cubicBezTo>
                    <a:cubicBezTo>
                      <a:pt x="10769" y="13829"/>
                      <a:pt x="10650" y="15532"/>
                      <a:pt x="10769" y="16544"/>
                    </a:cubicBezTo>
                    <a:cubicBezTo>
                      <a:pt x="10912" y="17734"/>
                      <a:pt x="11055" y="18913"/>
                      <a:pt x="11198" y="20092"/>
                    </a:cubicBezTo>
                    <a:cubicBezTo>
                      <a:pt x="11228" y="20343"/>
                      <a:pt x="11442" y="20471"/>
                      <a:pt x="11639" y="20471"/>
                    </a:cubicBezTo>
                    <a:cubicBezTo>
                      <a:pt x="11834" y="20471"/>
                      <a:pt x="12013" y="20346"/>
                      <a:pt x="11984" y="20092"/>
                    </a:cubicBezTo>
                    <a:cubicBezTo>
                      <a:pt x="11722" y="17961"/>
                      <a:pt x="11603" y="15758"/>
                      <a:pt x="11210" y="13639"/>
                    </a:cubicBezTo>
                    <a:cubicBezTo>
                      <a:pt x="10972" y="12389"/>
                      <a:pt x="10115" y="11996"/>
                      <a:pt x="9103" y="11257"/>
                    </a:cubicBezTo>
                    <a:cubicBezTo>
                      <a:pt x="5340" y="8531"/>
                      <a:pt x="1435" y="5281"/>
                      <a:pt x="816" y="375"/>
                    </a:cubicBezTo>
                    <a:cubicBezTo>
                      <a:pt x="786" y="125"/>
                      <a:pt x="575" y="0"/>
                      <a:pt x="37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7" name="Google Shape;781;p24"/>
              <p:cNvSpPr/>
              <p:nvPr/>
            </p:nvSpPr>
            <p:spPr>
              <a:xfrm>
                <a:off x="898154" y="1786376"/>
                <a:ext cx="260572" cy="648365"/>
              </a:xfrm>
              <a:custGeom>
                <a:avLst/>
                <a:gdLst/>
                <a:ahLst/>
                <a:cxnLst/>
                <a:rect l="l" t="t" r="r" b="b"/>
                <a:pathLst>
                  <a:path w="8162" h="20309" extrusionOk="0">
                    <a:moveTo>
                      <a:pt x="7581" y="1"/>
                    </a:moveTo>
                    <a:cubicBezTo>
                      <a:pt x="7518" y="1"/>
                      <a:pt x="7451" y="18"/>
                      <a:pt x="7383" y="55"/>
                    </a:cubicBezTo>
                    <a:cubicBezTo>
                      <a:pt x="4192" y="1806"/>
                      <a:pt x="596" y="3044"/>
                      <a:pt x="310" y="7140"/>
                    </a:cubicBezTo>
                    <a:cubicBezTo>
                      <a:pt x="1" y="11450"/>
                      <a:pt x="1215" y="16069"/>
                      <a:pt x="2763" y="20046"/>
                    </a:cubicBezTo>
                    <a:cubicBezTo>
                      <a:pt x="2838" y="20229"/>
                      <a:pt x="3002" y="20308"/>
                      <a:pt x="3161" y="20308"/>
                    </a:cubicBezTo>
                    <a:cubicBezTo>
                      <a:pt x="3406" y="20308"/>
                      <a:pt x="3640" y="20120"/>
                      <a:pt x="3525" y="19832"/>
                    </a:cubicBezTo>
                    <a:cubicBezTo>
                      <a:pt x="2144" y="16307"/>
                      <a:pt x="1251" y="12581"/>
                      <a:pt x="1096" y="8783"/>
                    </a:cubicBezTo>
                    <a:cubicBezTo>
                      <a:pt x="1001" y="6711"/>
                      <a:pt x="1239" y="4699"/>
                      <a:pt x="3049" y="3401"/>
                    </a:cubicBezTo>
                    <a:cubicBezTo>
                      <a:pt x="4501" y="2353"/>
                      <a:pt x="6216" y="1591"/>
                      <a:pt x="7787" y="734"/>
                    </a:cubicBezTo>
                    <a:cubicBezTo>
                      <a:pt x="8161" y="522"/>
                      <a:pt x="7935" y="1"/>
                      <a:pt x="7581"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8" name="Google Shape;782;p24"/>
              <p:cNvSpPr/>
              <p:nvPr/>
            </p:nvSpPr>
            <p:spPr>
              <a:xfrm>
                <a:off x="1009920" y="1880297"/>
                <a:ext cx="422368" cy="544896"/>
              </a:xfrm>
              <a:custGeom>
                <a:avLst/>
                <a:gdLst/>
                <a:ahLst/>
                <a:cxnLst/>
                <a:rect l="l" t="t" r="r" b="b"/>
                <a:pathLst>
                  <a:path w="13230" h="17068" extrusionOk="0">
                    <a:moveTo>
                      <a:pt x="2739" y="0"/>
                    </a:moveTo>
                    <a:cubicBezTo>
                      <a:pt x="2686" y="0"/>
                      <a:pt x="2631" y="28"/>
                      <a:pt x="2608" y="90"/>
                    </a:cubicBezTo>
                    <a:cubicBezTo>
                      <a:pt x="2072" y="1459"/>
                      <a:pt x="1524" y="2840"/>
                      <a:pt x="988" y="4209"/>
                    </a:cubicBezTo>
                    <a:cubicBezTo>
                      <a:pt x="810" y="4650"/>
                      <a:pt x="0" y="5900"/>
                      <a:pt x="262" y="6412"/>
                    </a:cubicBezTo>
                    <a:cubicBezTo>
                      <a:pt x="548" y="6972"/>
                      <a:pt x="1965" y="7257"/>
                      <a:pt x="2417" y="7460"/>
                    </a:cubicBezTo>
                    <a:cubicBezTo>
                      <a:pt x="3822" y="8043"/>
                      <a:pt x="5215" y="8627"/>
                      <a:pt x="6620" y="9222"/>
                    </a:cubicBezTo>
                    <a:cubicBezTo>
                      <a:pt x="6858" y="9317"/>
                      <a:pt x="8299" y="9710"/>
                      <a:pt x="8418" y="9972"/>
                    </a:cubicBezTo>
                    <a:cubicBezTo>
                      <a:pt x="8692" y="10663"/>
                      <a:pt x="7775" y="10984"/>
                      <a:pt x="7441" y="11556"/>
                    </a:cubicBezTo>
                    <a:cubicBezTo>
                      <a:pt x="7299" y="11806"/>
                      <a:pt x="7120" y="11996"/>
                      <a:pt x="7180" y="12318"/>
                    </a:cubicBezTo>
                    <a:cubicBezTo>
                      <a:pt x="7334" y="13103"/>
                      <a:pt x="8715" y="13746"/>
                      <a:pt x="9251" y="14151"/>
                    </a:cubicBezTo>
                    <a:cubicBezTo>
                      <a:pt x="10489" y="15116"/>
                      <a:pt x="11740" y="16080"/>
                      <a:pt x="12990" y="17044"/>
                    </a:cubicBezTo>
                    <a:cubicBezTo>
                      <a:pt x="13012" y="17060"/>
                      <a:pt x="13034" y="17067"/>
                      <a:pt x="13055" y="17067"/>
                    </a:cubicBezTo>
                    <a:cubicBezTo>
                      <a:pt x="13157" y="17067"/>
                      <a:pt x="13230" y="16897"/>
                      <a:pt x="13121" y="16818"/>
                    </a:cubicBezTo>
                    <a:lnTo>
                      <a:pt x="9644" y="14127"/>
                    </a:lnTo>
                    <a:cubicBezTo>
                      <a:pt x="8799" y="13473"/>
                      <a:pt x="8346" y="13318"/>
                      <a:pt x="8144" y="12210"/>
                    </a:cubicBezTo>
                    <a:cubicBezTo>
                      <a:pt x="7918" y="11044"/>
                      <a:pt x="8299" y="10913"/>
                      <a:pt x="9144" y="10198"/>
                    </a:cubicBezTo>
                    <a:cubicBezTo>
                      <a:pt x="9227" y="10127"/>
                      <a:pt x="9168" y="10008"/>
                      <a:pt x="9085" y="9972"/>
                    </a:cubicBezTo>
                    <a:cubicBezTo>
                      <a:pt x="6787" y="9008"/>
                      <a:pt x="4489" y="8043"/>
                      <a:pt x="2191" y="7079"/>
                    </a:cubicBezTo>
                    <a:cubicBezTo>
                      <a:pt x="1512" y="6793"/>
                      <a:pt x="750" y="6365"/>
                      <a:pt x="774" y="5460"/>
                    </a:cubicBezTo>
                    <a:cubicBezTo>
                      <a:pt x="786" y="5019"/>
                      <a:pt x="1310" y="4102"/>
                      <a:pt x="1465" y="3698"/>
                    </a:cubicBezTo>
                    <a:cubicBezTo>
                      <a:pt x="1929" y="2519"/>
                      <a:pt x="2393" y="1340"/>
                      <a:pt x="2858" y="161"/>
                    </a:cubicBezTo>
                    <a:cubicBezTo>
                      <a:pt x="2893" y="62"/>
                      <a:pt x="2818" y="0"/>
                      <a:pt x="273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9" name="Google Shape;783;p24"/>
              <p:cNvSpPr/>
              <p:nvPr/>
            </p:nvSpPr>
            <p:spPr>
              <a:xfrm>
                <a:off x="1095668" y="2205093"/>
                <a:ext cx="89262" cy="214344"/>
              </a:xfrm>
              <a:custGeom>
                <a:avLst/>
                <a:gdLst/>
                <a:ahLst/>
                <a:cxnLst/>
                <a:rect l="l" t="t" r="r" b="b"/>
                <a:pathLst>
                  <a:path w="2796" h="6714" extrusionOk="0">
                    <a:moveTo>
                      <a:pt x="155" y="0"/>
                    </a:moveTo>
                    <a:cubicBezTo>
                      <a:pt x="78" y="0"/>
                      <a:pt x="0" y="63"/>
                      <a:pt x="29" y="155"/>
                    </a:cubicBezTo>
                    <a:cubicBezTo>
                      <a:pt x="755" y="2370"/>
                      <a:pt x="1577" y="4525"/>
                      <a:pt x="2529" y="6644"/>
                    </a:cubicBezTo>
                    <a:cubicBezTo>
                      <a:pt x="2548" y="6693"/>
                      <a:pt x="2583" y="6714"/>
                      <a:pt x="2621" y="6714"/>
                    </a:cubicBezTo>
                    <a:cubicBezTo>
                      <a:pt x="2703" y="6714"/>
                      <a:pt x="2796" y="6619"/>
                      <a:pt x="2755" y="6513"/>
                    </a:cubicBezTo>
                    <a:cubicBezTo>
                      <a:pt x="1815" y="4418"/>
                      <a:pt x="993" y="2275"/>
                      <a:pt x="279" y="96"/>
                    </a:cubicBezTo>
                    <a:cubicBezTo>
                      <a:pt x="260" y="29"/>
                      <a:pt x="208" y="0"/>
                      <a:pt x="15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0" name="Google Shape;784;p24"/>
              <p:cNvSpPr/>
              <p:nvPr/>
            </p:nvSpPr>
            <p:spPr>
              <a:xfrm>
                <a:off x="1433170" y="1816449"/>
                <a:ext cx="75822" cy="415280"/>
              </a:xfrm>
              <a:custGeom>
                <a:avLst/>
                <a:gdLst/>
                <a:ahLst/>
                <a:cxnLst/>
                <a:rect l="l" t="t" r="r" b="b"/>
                <a:pathLst>
                  <a:path w="2375" h="13008" extrusionOk="0">
                    <a:moveTo>
                      <a:pt x="1370" y="1"/>
                    </a:moveTo>
                    <a:cubicBezTo>
                      <a:pt x="1140" y="1"/>
                      <a:pt x="884" y="194"/>
                      <a:pt x="934" y="495"/>
                    </a:cubicBezTo>
                    <a:cubicBezTo>
                      <a:pt x="1589" y="4543"/>
                      <a:pt x="958" y="8555"/>
                      <a:pt x="65" y="12520"/>
                    </a:cubicBezTo>
                    <a:cubicBezTo>
                      <a:pt x="1" y="12813"/>
                      <a:pt x="250" y="13008"/>
                      <a:pt x="483" y="13008"/>
                    </a:cubicBezTo>
                    <a:cubicBezTo>
                      <a:pt x="637" y="13008"/>
                      <a:pt x="784" y="12922"/>
                      <a:pt x="827" y="12722"/>
                    </a:cubicBezTo>
                    <a:cubicBezTo>
                      <a:pt x="1744" y="8615"/>
                      <a:pt x="2375" y="4483"/>
                      <a:pt x="1696" y="280"/>
                    </a:cubicBezTo>
                    <a:cubicBezTo>
                      <a:pt x="1663" y="86"/>
                      <a:pt x="1522" y="1"/>
                      <a:pt x="1370"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1" name="Google Shape;785;p24"/>
              <p:cNvSpPr/>
              <p:nvPr/>
            </p:nvSpPr>
            <p:spPr>
              <a:xfrm>
                <a:off x="1462413" y="1805148"/>
                <a:ext cx="236341" cy="620814"/>
              </a:xfrm>
              <a:custGeom>
                <a:avLst/>
                <a:gdLst/>
                <a:ahLst/>
                <a:cxnLst/>
                <a:rect l="l" t="t" r="r" b="b"/>
                <a:pathLst>
                  <a:path w="7403" h="19446" extrusionOk="0">
                    <a:moveTo>
                      <a:pt x="593" y="1"/>
                    </a:moveTo>
                    <a:cubicBezTo>
                      <a:pt x="240" y="1"/>
                      <a:pt x="1" y="526"/>
                      <a:pt x="387" y="729"/>
                    </a:cubicBezTo>
                    <a:cubicBezTo>
                      <a:pt x="3614" y="2396"/>
                      <a:pt x="4531" y="5909"/>
                      <a:pt x="5078" y="9230"/>
                    </a:cubicBezTo>
                    <a:cubicBezTo>
                      <a:pt x="5614" y="12540"/>
                      <a:pt x="6091" y="15850"/>
                      <a:pt x="6602" y="19160"/>
                    </a:cubicBezTo>
                    <a:cubicBezTo>
                      <a:pt x="6631" y="19360"/>
                      <a:pt x="6770" y="19446"/>
                      <a:pt x="6920" y="19446"/>
                    </a:cubicBezTo>
                    <a:cubicBezTo>
                      <a:pt x="7148" y="19446"/>
                      <a:pt x="7403" y="19251"/>
                      <a:pt x="7353" y="18958"/>
                    </a:cubicBezTo>
                    <a:cubicBezTo>
                      <a:pt x="6757" y="15029"/>
                      <a:pt x="6341" y="11028"/>
                      <a:pt x="5483" y="7159"/>
                    </a:cubicBezTo>
                    <a:cubicBezTo>
                      <a:pt x="4852" y="4242"/>
                      <a:pt x="3531" y="1468"/>
                      <a:pt x="780" y="51"/>
                    </a:cubicBezTo>
                    <a:cubicBezTo>
                      <a:pt x="716" y="16"/>
                      <a:pt x="653" y="1"/>
                      <a:pt x="593"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2" name="Google Shape;786;p24"/>
              <p:cNvSpPr/>
              <p:nvPr/>
            </p:nvSpPr>
            <p:spPr>
              <a:xfrm>
                <a:off x="1529134" y="1956404"/>
                <a:ext cx="77163" cy="442225"/>
              </a:xfrm>
              <a:custGeom>
                <a:avLst/>
                <a:gdLst/>
                <a:ahLst/>
                <a:cxnLst/>
                <a:rect l="l" t="t" r="r" b="b"/>
                <a:pathLst>
                  <a:path w="2417" h="13852" extrusionOk="0">
                    <a:moveTo>
                      <a:pt x="2006" y="1"/>
                    </a:moveTo>
                    <a:cubicBezTo>
                      <a:pt x="1955" y="1"/>
                      <a:pt x="1907" y="27"/>
                      <a:pt x="1893" y="87"/>
                    </a:cubicBezTo>
                    <a:cubicBezTo>
                      <a:pt x="1464" y="1635"/>
                      <a:pt x="1036" y="3183"/>
                      <a:pt x="607" y="4731"/>
                    </a:cubicBezTo>
                    <a:cubicBezTo>
                      <a:pt x="500" y="5100"/>
                      <a:pt x="0" y="6112"/>
                      <a:pt x="238" y="6552"/>
                    </a:cubicBezTo>
                    <a:cubicBezTo>
                      <a:pt x="386" y="6820"/>
                      <a:pt x="436" y="6873"/>
                      <a:pt x="461" y="6873"/>
                    </a:cubicBezTo>
                    <a:cubicBezTo>
                      <a:pt x="477" y="6873"/>
                      <a:pt x="483" y="6851"/>
                      <a:pt x="497" y="6851"/>
                    </a:cubicBezTo>
                    <a:cubicBezTo>
                      <a:pt x="508" y="6851"/>
                      <a:pt x="522" y="6862"/>
                      <a:pt x="548" y="6898"/>
                    </a:cubicBezTo>
                    <a:cubicBezTo>
                      <a:pt x="702" y="6957"/>
                      <a:pt x="857" y="6993"/>
                      <a:pt x="1012" y="7017"/>
                    </a:cubicBezTo>
                    <a:cubicBezTo>
                      <a:pt x="1881" y="7552"/>
                      <a:pt x="2119" y="8207"/>
                      <a:pt x="1762" y="8969"/>
                    </a:cubicBezTo>
                    <a:cubicBezTo>
                      <a:pt x="1703" y="10481"/>
                      <a:pt x="964" y="12220"/>
                      <a:pt x="607" y="13696"/>
                    </a:cubicBezTo>
                    <a:cubicBezTo>
                      <a:pt x="586" y="13788"/>
                      <a:pt x="667" y="13851"/>
                      <a:pt x="743" y="13851"/>
                    </a:cubicBezTo>
                    <a:cubicBezTo>
                      <a:pt x="794" y="13851"/>
                      <a:pt x="843" y="13823"/>
                      <a:pt x="857" y="13756"/>
                    </a:cubicBezTo>
                    <a:cubicBezTo>
                      <a:pt x="1238" y="12184"/>
                      <a:pt x="1643" y="10624"/>
                      <a:pt x="2012" y="9041"/>
                    </a:cubicBezTo>
                    <a:cubicBezTo>
                      <a:pt x="2203" y="8195"/>
                      <a:pt x="2417" y="7695"/>
                      <a:pt x="1965" y="6981"/>
                    </a:cubicBezTo>
                    <a:cubicBezTo>
                      <a:pt x="1941" y="6945"/>
                      <a:pt x="1905" y="6945"/>
                      <a:pt x="1881" y="6921"/>
                    </a:cubicBezTo>
                    <a:cubicBezTo>
                      <a:pt x="1750" y="6838"/>
                      <a:pt x="1607" y="6790"/>
                      <a:pt x="1453" y="6778"/>
                    </a:cubicBezTo>
                    <a:cubicBezTo>
                      <a:pt x="691" y="6195"/>
                      <a:pt x="488" y="5528"/>
                      <a:pt x="857" y="4802"/>
                    </a:cubicBezTo>
                    <a:cubicBezTo>
                      <a:pt x="976" y="3290"/>
                      <a:pt x="1738" y="1623"/>
                      <a:pt x="2143" y="159"/>
                    </a:cubicBezTo>
                    <a:cubicBezTo>
                      <a:pt x="2172" y="64"/>
                      <a:pt x="2086" y="1"/>
                      <a:pt x="200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3" name="Google Shape;787;p24"/>
              <p:cNvSpPr/>
              <p:nvPr/>
            </p:nvSpPr>
            <p:spPr>
              <a:xfrm>
                <a:off x="1152717" y="1787302"/>
                <a:ext cx="250260" cy="118410"/>
              </a:xfrm>
              <a:custGeom>
                <a:avLst/>
                <a:gdLst/>
                <a:ahLst/>
                <a:cxnLst/>
                <a:rect l="l" t="t" r="r" b="b"/>
                <a:pathLst>
                  <a:path w="7839" h="3709" extrusionOk="0">
                    <a:moveTo>
                      <a:pt x="183" y="0"/>
                    </a:moveTo>
                    <a:cubicBezTo>
                      <a:pt x="87" y="0"/>
                      <a:pt x="1" y="94"/>
                      <a:pt x="75" y="193"/>
                    </a:cubicBezTo>
                    <a:cubicBezTo>
                      <a:pt x="1635" y="2372"/>
                      <a:pt x="5124" y="3241"/>
                      <a:pt x="7612" y="3705"/>
                    </a:cubicBezTo>
                    <a:cubicBezTo>
                      <a:pt x="7623" y="3708"/>
                      <a:pt x="7634" y="3709"/>
                      <a:pt x="7644" y="3709"/>
                    </a:cubicBezTo>
                    <a:cubicBezTo>
                      <a:pt x="7787" y="3709"/>
                      <a:pt x="7839" y="3489"/>
                      <a:pt x="7683" y="3455"/>
                    </a:cubicBezTo>
                    <a:cubicBezTo>
                      <a:pt x="5266" y="3003"/>
                      <a:pt x="1802" y="2158"/>
                      <a:pt x="301" y="62"/>
                    </a:cubicBezTo>
                    <a:cubicBezTo>
                      <a:pt x="269" y="18"/>
                      <a:pt x="225" y="0"/>
                      <a:pt x="183"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4" name="Google Shape;788;p24"/>
              <p:cNvSpPr/>
              <p:nvPr/>
            </p:nvSpPr>
            <p:spPr>
              <a:xfrm>
                <a:off x="1205232" y="1902931"/>
                <a:ext cx="164829" cy="167670"/>
              </a:xfrm>
              <a:custGeom>
                <a:avLst/>
                <a:gdLst/>
                <a:ahLst/>
                <a:cxnLst/>
                <a:rect l="l" t="t" r="r" b="b"/>
                <a:pathLst>
                  <a:path w="5163" h="5252" extrusionOk="0">
                    <a:moveTo>
                      <a:pt x="5005" y="0"/>
                    </a:moveTo>
                    <a:cubicBezTo>
                      <a:pt x="4953" y="0"/>
                      <a:pt x="4902" y="29"/>
                      <a:pt x="4883" y="95"/>
                    </a:cubicBezTo>
                    <a:cubicBezTo>
                      <a:pt x="4491" y="1476"/>
                      <a:pt x="4062" y="2846"/>
                      <a:pt x="3586" y="4203"/>
                    </a:cubicBezTo>
                    <a:cubicBezTo>
                      <a:pt x="3479" y="4477"/>
                      <a:pt x="3490" y="4786"/>
                      <a:pt x="3133" y="4786"/>
                    </a:cubicBezTo>
                    <a:cubicBezTo>
                      <a:pt x="3132" y="4786"/>
                      <a:pt x="3130" y="4787"/>
                      <a:pt x="3128" y="4787"/>
                    </a:cubicBezTo>
                    <a:cubicBezTo>
                      <a:pt x="2964" y="4787"/>
                      <a:pt x="2298" y="4238"/>
                      <a:pt x="2169" y="4155"/>
                    </a:cubicBezTo>
                    <a:cubicBezTo>
                      <a:pt x="1526" y="3727"/>
                      <a:pt x="883" y="3298"/>
                      <a:pt x="252" y="2869"/>
                    </a:cubicBezTo>
                    <a:cubicBezTo>
                      <a:pt x="228" y="2853"/>
                      <a:pt x="204" y="2847"/>
                      <a:pt x="182" y="2847"/>
                    </a:cubicBezTo>
                    <a:cubicBezTo>
                      <a:pt x="72" y="2847"/>
                      <a:pt x="0" y="3016"/>
                      <a:pt x="109" y="3096"/>
                    </a:cubicBezTo>
                    <a:cubicBezTo>
                      <a:pt x="1181" y="3810"/>
                      <a:pt x="2252" y="4524"/>
                      <a:pt x="3324" y="5227"/>
                    </a:cubicBezTo>
                    <a:cubicBezTo>
                      <a:pt x="3344" y="5244"/>
                      <a:pt x="3367" y="5251"/>
                      <a:pt x="3389" y="5251"/>
                    </a:cubicBezTo>
                    <a:cubicBezTo>
                      <a:pt x="3444" y="5251"/>
                      <a:pt x="3497" y="5206"/>
                      <a:pt x="3514" y="5155"/>
                    </a:cubicBezTo>
                    <a:cubicBezTo>
                      <a:pt x="4110" y="3512"/>
                      <a:pt x="4657" y="1846"/>
                      <a:pt x="5133" y="167"/>
                    </a:cubicBezTo>
                    <a:cubicBezTo>
                      <a:pt x="5162" y="66"/>
                      <a:pt x="5083" y="0"/>
                      <a:pt x="500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5" name="Google Shape;789;p24"/>
              <p:cNvSpPr/>
              <p:nvPr/>
            </p:nvSpPr>
            <p:spPr>
              <a:xfrm>
                <a:off x="1328810" y="1913849"/>
                <a:ext cx="104203" cy="142098"/>
              </a:xfrm>
              <a:custGeom>
                <a:avLst/>
                <a:gdLst/>
                <a:ahLst/>
                <a:cxnLst/>
                <a:rect l="l" t="t" r="r" b="b"/>
                <a:pathLst>
                  <a:path w="3264" h="4451" extrusionOk="0">
                    <a:moveTo>
                      <a:pt x="1089" y="0"/>
                    </a:moveTo>
                    <a:cubicBezTo>
                      <a:pt x="1036" y="0"/>
                      <a:pt x="981" y="26"/>
                      <a:pt x="953" y="87"/>
                    </a:cubicBezTo>
                    <a:cubicBezTo>
                      <a:pt x="679" y="777"/>
                      <a:pt x="0" y="2206"/>
                      <a:pt x="441" y="2944"/>
                    </a:cubicBezTo>
                    <a:cubicBezTo>
                      <a:pt x="596" y="3194"/>
                      <a:pt x="870" y="3313"/>
                      <a:pt x="1120" y="3444"/>
                    </a:cubicBezTo>
                    <a:cubicBezTo>
                      <a:pt x="1739" y="3778"/>
                      <a:pt x="2370" y="4111"/>
                      <a:pt x="3001" y="4432"/>
                    </a:cubicBezTo>
                    <a:cubicBezTo>
                      <a:pt x="3024" y="4445"/>
                      <a:pt x="3047" y="4451"/>
                      <a:pt x="3069" y="4451"/>
                    </a:cubicBezTo>
                    <a:cubicBezTo>
                      <a:pt x="3189" y="4451"/>
                      <a:pt x="3263" y="4277"/>
                      <a:pt x="3132" y="4206"/>
                    </a:cubicBezTo>
                    <a:cubicBezTo>
                      <a:pt x="2751" y="4004"/>
                      <a:pt x="2358" y="3801"/>
                      <a:pt x="1977" y="3599"/>
                    </a:cubicBezTo>
                    <a:cubicBezTo>
                      <a:pt x="1655" y="3432"/>
                      <a:pt x="1179" y="3289"/>
                      <a:pt x="929" y="3039"/>
                    </a:cubicBezTo>
                    <a:cubicBezTo>
                      <a:pt x="203" y="2361"/>
                      <a:pt x="905" y="920"/>
                      <a:pt x="1215" y="158"/>
                    </a:cubicBezTo>
                    <a:cubicBezTo>
                      <a:pt x="1251" y="64"/>
                      <a:pt x="1172" y="0"/>
                      <a:pt x="108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6" name="Google Shape;790;p24"/>
              <p:cNvSpPr/>
              <p:nvPr/>
            </p:nvSpPr>
            <p:spPr>
              <a:xfrm>
                <a:off x="1336792" y="1888055"/>
                <a:ext cx="146791" cy="173161"/>
              </a:xfrm>
              <a:custGeom>
                <a:avLst/>
                <a:gdLst/>
                <a:ahLst/>
                <a:cxnLst/>
                <a:rect l="l" t="t" r="r" b="b"/>
                <a:pathLst>
                  <a:path w="4598" h="5424" extrusionOk="0">
                    <a:moveTo>
                      <a:pt x="2095" y="1"/>
                    </a:moveTo>
                    <a:cubicBezTo>
                      <a:pt x="1724" y="1"/>
                      <a:pt x="1331" y="82"/>
                      <a:pt x="1012" y="133"/>
                    </a:cubicBezTo>
                    <a:cubicBezTo>
                      <a:pt x="678" y="181"/>
                      <a:pt x="663" y="538"/>
                      <a:pt x="837" y="748"/>
                    </a:cubicBezTo>
                    <a:lnTo>
                      <a:pt x="837" y="748"/>
                    </a:lnTo>
                    <a:cubicBezTo>
                      <a:pt x="816" y="778"/>
                      <a:pt x="799" y="811"/>
                      <a:pt x="786" y="847"/>
                    </a:cubicBezTo>
                    <a:cubicBezTo>
                      <a:pt x="560" y="1633"/>
                      <a:pt x="0" y="2740"/>
                      <a:pt x="72" y="3550"/>
                    </a:cubicBezTo>
                    <a:cubicBezTo>
                      <a:pt x="108" y="4121"/>
                      <a:pt x="572" y="4336"/>
                      <a:pt x="1036" y="4574"/>
                    </a:cubicBezTo>
                    <a:cubicBezTo>
                      <a:pt x="1431" y="4782"/>
                      <a:pt x="2035" y="5225"/>
                      <a:pt x="2546" y="5279"/>
                    </a:cubicBezTo>
                    <a:lnTo>
                      <a:pt x="2546" y="5279"/>
                    </a:lnTo>
                    <a:cubicBezTo>
                      <a:pt x="2621" y="5371"/>
                      <a:pt x="2742" y="5423"/>
                      <a:pt x="2867" y="5423"/>
                    </a:cubicBezTo>
                    <a:cubicBezTo>
                      <a:pt x="2963" y="5423"/>
                      <a:pt x="3062" y="5392"/>
                      <a:pt x="3144" y="5324"/>
                    </a:cubicBezTo>
                    <a:cubicBezTo>
                      <a:pt x="3691" y="4871"/>
                      <a:pt x="4025" y="4312"/>
                      <a:pt x="4168" y="3621"/>
                    </a:cubicBezTo>
                    <a:cubicBezTo>
                      <a:pt x="4184" y="3549"/>
                      <a:pt x="4181" y="3481"/>
                      <a:pt x="4164" y="3420"/>
                    </a:cubicBezTo>
                    <a:lnTo>
                      <a:pt x="4164" y="3420"/>
                    </a:lnTo>
                    <a:cubicBezTo>
                      <a:pt x="4454" y="2857"/>
                      <a:pt x="4597" y="2286"/>
                      <a:pt x="4191" y="1680"/>
                    </a:cubicBezTo>
                    <a:cubicBezTo>
                      <a:pt x="3870" y="1204"/>
                      <a:pt x="3275" y="383"/>
                      <a:pt x="2763" y="133"/>
                    </a:cubicBezTo>
                    <a:cubicBezTo>
                      <a:pt x="2566" y="35"/>
                      <a:pt x="2335" y="1"/>
                      <a:pt x="2095"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7" name="Google Shape;791;p24"/>
              <p:cNvSpPr/>
              <p:nvPr/>
            </p:nvSpPr>
            <p:spPr>
              <a:xfrm>
                <a:off x="1380496" y="2029351"/>
                <a:ext cx="96190" cy="170192"/>
              </a:xfrm>
              <a:custGeom>
                <a:avLst/>
                <a:gdLst/>
                <a:ahLst/>
                <a:cxnLst/>
                <a:rect l="l" t="t" r="r" b="b"/>
                <a:pathLst>
                  <a:path w="3013" h="5331" extrusionOk="0">
                    <a:moveTo>
                      <a:pt x="1773" y="1"/>
                    </a:moveTo>
                    <a:cubicBezTo>
                      <a:pt x="1609" y="1"/>
                      <a:pt x="1446" y="94"/>
                      <a:pt x="1394" y="279"/>
                    </a:cubicBezTo>
                    <a:cubicBezTo>
                      <a:pt x="1387" y="303"/>
                      <a:pt x="1381" y="327"/>
                      <a:pt x="1375" y="350"/>
                    </a:cubicBezTo>
                    <a:lnTo>
                      <a:pt x="1375" y="350"/>
                    </a:lnTo>
                    <a:cubicBezTo>
                      <a:pt x="1293" y="279"/>
                      <a:pt x="1185" y="243"/>
                      <a:pt x="1080" y="243"/>
                    </a:cubicBezTo>
                    <a:cubicBezTo>
                      <a:pt x="961" y="243"/>
                      <a:pt x="846" y="290"/>
                      <a:pt x="778" y="385"/>
                    </a:cubicBezTo>
                    <a:lnTo>
                      <a:pt x="778" y="385"/>
                    </a:lnTo>
                    <a:cubicBezTo>
                      <a:pt x="618" y="422"/>
                      <a:pt x="473" y="542"/>
                      <a:pt x="453" y="743"/>
                    </a:cubicBezTo>
                    <a:cubicBezTo>
                      <a:pt x="382" y="1303"/>
                      <a:pt x="322" y="1862"/>
                      <a:pt x="251" y="2410"/>
                    </a:cubicBezTo>
                    <a:cubicBezTo>
                      <a:pt x="203" y="2874"/>
                      <a:pt x="1" y="3529"/>
                      <a:pt x="108" y="3993"/>
                    </a:cubicBezTo>
                    <a:cubicBezTo>
                      <a:pt x="263" y="4648"/>
                      <a:pt x="1239" y="5029"/>
                      <a:pt x="1775" y="5279"/>
                    </a:cubicBezTo>
                    <a:cubicBezTo>
                      <a:pt x="1845" y="5315"/>
                      <a:pt x="1915" y="5331"/>
                      <a:pt x="1979" y="5331"/>
                    </a:cubicBezTo>
                    <a:cubicBezTo>
                      <a:pt x="2177" y="5331"/>
                      <a:pt x="2334" y="5179"/>
                      <a:pt x="2370" y="4946"/>
                    </a:cubicBezTo>
                    <a:cubicBezTo>
                      <a:pt x="2489" y="3970"/>
                      <a:pt x="2787" y="3029"/>
                      <a:pt x="2918" y="2053"/>
                    </a:cubicBezTo>
                    <a:cubicBezTo>
                      <a:pt x="3013" y="1326"/>
                      <a:pt x="2489" y="767"/>
                      <a:pt x="2120" y="183"/>
                    </a:cubicBezTo>
                    <a:cubicBezTo>
                      <a:pt x="2040" y="61"/>
                      <a:pt x="1906" y="1"/>
                      <a:pt x="1773"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8" name="Google Shape;792;p24"/>
              <p:cNvSpPr/>
              <p:nvPr/>
            </p:nvSpPr>
            <p:spPr>
              <a:xfrm>
                <a:off x="1406897" y="1791356"/>
                <a:ext cx="39395" cy="111291"/>
              </a:xfrm>
              <a:custGeom>
                <a:avLst/>
                <a:gdLst/>
                <a:ahLst/>
                <a:cxnLst/>
                <a:rect l="l" t="t" r="r" b="b"/>
                <a:pathLst>
                  <a:path w="1234" h="3486" extrusionOk="0">
                    <a:moveTo>
                      <a:pt x="1058" y="1"/>
                    </a:moveTo>
                    <a:cubicBezTo>
                      <a:pt x="992" y="1"/>
                      <a:pt x="930" y="42"/>
                      <a:pt x="936" y="126"/>
                    </a:cubicBezTo>
                    <a:cubicBezTo>
                      <a:pt x="972" y="1269"/>
                      <a:pt x="686" y="2328"/>
                      <a:pt x="67" y="3293"/>
                    </a:cubicBezTo>
                    <a:cubicBezTo>
                      <a:pt x="0" y="3392"/>
                      <a:pt x="89" y="3485"/>
                      <a:pt x="182" y="3485"/>
                    </a:cubicBezTo>
                    <a:cubicBezTo>
                      <a:pt x="222" y="3485"/>
                      <a:pt x="264" y="3467"/>
                      <a:pt x="293" y="3424"/>
                    </a:cubicBezTo>
                    <a:cubicBezTo>
                      <a:pt x="924" y="2423"/>
                      <a:pt x="1233" y="1316"/>
                      <a:pt x="1198" y="126"/>
                    </a:cubicBezTo>
                    <a:cubicBezTo>
                      <a:pt x="1192" y="42"/>
                      <a:pt x="1123" y="1"/>
                      <a:pt x="1058"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29" name="Google Shape;793;p24"/>
              <p:cNvSpPr/>
              <p:nvPr/>
            </p:nvSpPr>
            <p:spPr>
              <a:xfrm>
                <a:off x="1437512" y="1791197"/>
                <a:ext cx="42141" cy="42875"/>
              </a:xfrm>
              <a:custGeom>
                <a:avLst/>
                <a:gdLst/>
                <a:ahLst/>
                <a:cxnLst/>
                <a:rect l="l" t="t" r="r" b="b"/>
                <a:pathLst>
                  <a:path w="1320" h="1343" extrusionOk="0">
                    <a:moveTo>
                      <a:pt x="181" y="1"/>
                    </a:moveTo>
                    <a:cubicBezTo>
                      <a:pt x="71" y="1"/>
                      <a:pt x="1" y="170"/>
                      <a:pt x="120" y="250"/>
                    </a:cubicBezTo>
                    <a:cubicBezTo>
                      <a:pt x="501" y="512"/>
                      <a:pt x="810" y="857"/>
                      <a:pt x="1036" y="1274"/>
                    </a:cubicBezTo>
                    <a:cubicBezTo>
                      <a:pt x="1063" y="1323"/>
                      <a:pt x="1104" y="1343"/>
                      <a:pt x="1144" y="1343"/>
                    </a:cubicBezTo>
                    <a:cubicBezTo>
                      <a:pt x="1232" y="1343"/>
                      <a:pt x="1320" y="1248"/>
                      <a:pt x="1263" y="1143"/>
                    </a:cubicBezTo>
                    <a:cubicBezTo>
                      <a:pt x="1013" y="690"/>
                      <a:pt x="667" y="309"/>
                      <a:pt x="251" y="23"/>
                    </a:cubicBezTo>
                    <a:cubicBezTo>
                      <a:pt x="227" y="7"/>
                      <a:pt x="203" y="1"/>
                      <a:pt x="181"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0" name="Google Shape;794;p24"/>
              <p:cNvSpPr/>
              <p:nvPr/>
            </p:nvSpPr>
            <p:spPr>
              <a:xfrm>
                <a:off x="1156388" y="1614465"/>
                <a:ext cx="60689" cy="185197"/>
              </a:xfrm>
              <a:custGeom>
                <a:avLst/>
                <a:gdLst/>
                <a:ahLst/>
                <a:cxnLst/>
                <a:rect l="l" t="t" r="r" b="b"/>
                <a:pathLst>
                  <a:path w="1901" h="5801" extrusionOk="0">
                    <a:moveTo>
                      <a:pt x="1443" y="1"/>
                    </a:moveTo>
                    <a:cubicBezTo>
                      <a:pt x="1246" y="1"/>
                      <a:pt x="1038" y="129"/>
                      <a:pt x="1020" y="380"/>
                    </a:cubicBezTo>
                    <a:cubicBezTo>
                      <a:pt x="925" y="1904"/>
                      <a:pt x="1127" y="3928"/>
                      <a:pt x="210" y="5226"/>
                    </a:cubicBezTo>
                    <a:cubicBezTo>
                      <a:pt x="1" y="5519"/>
                      <a:pt x="275" y="5801"/>
                      <a:pt x="559" y="5801"/>
                    </a:cubicBezTo>
                    <a:cubicBezTo>
                      <a:pt x="679" y="5801"/>
                      <a:pt x="801" y="5751"/>
                      <a:pt x="889" y="5631"/>
                    </a:cubicBezTo>
                    <a:cubicBezTo>
                      <a:pt x="1901" y="4190"/>
                      <a:pt x="1699" y="2059"/>
                      <a:pt x="1806" y="380"/>
                    </a:cubicBezTo>
                    <a:cubicBezTo>
                      <a:pt x="1823" y="126"/>
                      <a:pt x="1638" y="1"/>
                      <a:pt x="1443"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1" name="Google Shape;795;p24"/>
              <p:cNvSpPr/>
              <p:nvPr/>
            </p:nvSpPr>
            <p:spPr>
              <a:xfrm>
                <a:off x="1425349" y="1709631"/>
                <a:ext cx="12195" cy="93923"/>
              </a:xfrm>
              <a:custGeom>
                <a:avLst/>
                <a:gdLst/>
                <a:ahLst/>
                <a:cxnLst/>
                <a:rect l="l" t="t" r="r" b="b"/>
                <a:pathLst>
                  <a:path w="382" h="2942" extrusionOk="0">
                    <a:moveTo>
                      <a:pt x="132" y="1"/>
                    </a:moveTo>
                    <a:cubicBezTo>
                      <a:pt x="66" y="1"/>
                      <a:pt x="1" y="42"/>
                      <a:pt x="1" y="126"/>
                    </a:cubicBezTo>
                    <a:cubicBezTo>
                      <a:pt x="24" y="1031"/>
                      <a:pt x="60" y="1924"/>
                      <a:pt x="120" y="2817"/>
                    </a:cubicBezTo>
                    <a:cubicBezTo>
                      <a:pt x="120" y="2900"/>
                      <a:pt x="185" y="2942"/>
                      <a:pt x="251" y="2942"/>
                    </a:cubicBezTo>
                    <a:cubicBezTo>
                      <a:pt x="316" y="2942"/>
                      <a:pt x="382" y="2900"/>
                      <a:pt x="382" y="2817"/>
                    </a:cubicBezTo>
                    <a:cubicBezTo>
                      <a:pt x="322" y="1924"/>
                      <a:pt x="286" y="1031"/>
                      <a:pt x="263" y="126"/>
                    </a:cubicBezTo>
                    <a:cubicBezTo>
                      <a:pt x="263" y="42"/>
                      <a:pt x="197" y="1"/>
                      <a:pt x="132"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2" name="Google Shape;796;p24"/>
              <p:cNvSpPr/>
              <p:nvPr/>
            </p:nvSpPr>
            <p:spPr>
              <a:xfrm>
                <a:off x="1192877" y="1294042"/>
                <a:ext cx="347695" cy="421921"/>
              </a:xfrm>
              <a:custGeom>
                <a:avLst/>
                <a:gdLst/>
                <a:ahLst/>
                <a:cxnLst/>
                <a:rect l="l" t="t" r="r" b="b"/>
                <a:pathLst>
                  <a:path w="10891" h="13216" extrusionOk="0">
                    <a:moveTo>
                      <a:pt x="8293" y="0"/>
                    </a:moveTo>
                    <a:cubicBezTo>
                      <a:pt x="8015" y="0"/>
                      <a:pt x="7738" y="280"/>
                      <a:pt x="7937" y="571"/>
                    </a:cubicBezTo>
                    <a:cubicBezTo>
                      <a:pt x="8378" y="1238"/>
                      <a:pt x="8997" y="1916"/>
                      <a:pt x="9330" y="2642"/>
                    </a:cubicBezTo>
                    <a:cubicBezTo>
                      <a:pt x="9569" y="3178"/>
                      <a:pt x="9783" y="3381"/>
                      <a:pt x="9390" y="4000"/>
                    </a:cubicBezTo>
                    <a:cubicBezTo>
                      <a:pt x="9295" y="4131"/>
                      <a:pt x="9045" y="4178"/>
                      <a:pt x="8973" y="4333"/>
                    </a:cubicBezTo>
                    <a:cubicBezTo>
                      <a:pt x="8640" y="5051"/>
                      <a:pt x="8981" y="5606"/>
                      <a:pt x="9310" y="6299"/>
                    </a:cubicBezTo>
                    <a:lnTo>
                      <a:pt x="9310" y="6299"/>
                    </a:lnTo>
                    <a:cubicBezTo>
                      <a:pt x="8076" y="6796"/>
                      <a:pt x="6833" y="7265"/>
                      <a:pt x="5580" y="7715"/>
                    </a:cubicBezTo>
                    <a:cubicBezTo>
                      <a:pt x="5211" y="7845"/>
                      <a:pt x="5211" y="8334"/>
                      <a:pt x="5580" y="8465"/>
                    </a:cubicBezTo>
                    <a:cubicBezTo>
                      <a:pt x="6592" y="8846"/>
                      <a:pt x="7771" y="9119"/>
                      <a:pt x="8711" y="9620"/>
                    </a:cubicBezTo>
                    <a:cubicBezTo>
                      <a:pt x="9319" y="9953"/>
                      <a:pt x="9711" y="9905"/>
                      <a:pt x="9557" y="10703"/>
                    </a:cubicBezTo>
                    <a:cubicBezTo>
                      <a:pt x="9402" y="11525"/>
                      <a:pt x="8473" y="12120"/>
                      <a:pt x="7735" y="12287"/>
                    </a:cubicBezTo>
                    <a:cubicBezTo>
                      <a:pt x="7251" y="12391"/>
                      <a:pt x="6744" y="12444"/>
                      <a:pt x="6230" y="12444"/>
                    </a:cubicBezTo>
                    <a:cubicBezTo>
                      <a:pt x="4183" y="12444"/>
                      <a:pt x="2041" y="11609"/>
                      <a:pt x="889" y="9953"/>
                    </a:cubicBezTo>
                    <a:cubicBezTo>
                      <a:pt x="801" y="9833"/>
                      <a:pt x="679" y="9783"/>
                      <a:pt x="559" y="9783"/>
                    </a:cubicBezTo>
                    <a:cubicBezTo>
                      <a:pt x="275" y="9783"/>
                      <a:pt x="1" y="10064"/>
                      <a:pt x="210" y="10358"/>
                    </a:cubicBezTo>
                    <a:cubicBezTo>
                      <a:pt x="1210" y="11775"/>
                      <a:pt x="2627" y="12632"/>
                      <a:pt x="4330" y="12977"/>
                    </a:cubicBezTo>
                    <a:cubicBezTo>
                      <a:pt x="4973" y="13111"/>
                      <a:pt x="5730" y="13216"/>
                      <a:pt x="6488" y="13216"/>
                    </a:cubicBezTo>
                    <a:cubicBezTo>
                      <a:pt x="7483" y="13216"/>
                      <a:pt x="8480" y="13035"/>
                      <a:pt x="9223" y="12501"/>
                    </a:cubicBezTo>
                    <a:cubicBezTo>
                      <a:pt x="9854" y="12048"/>
                      <a:pt x="10890" y="10536"/>
                      <a:pt x="10581" y="9679"/>
                    </a:cubicBezTo>
                    <a:cubicBezTo>
                      <a:pt x="10438" y="9310"/>
                      <a:pt x="9831" y="9203"/>
                      <a:pt x="9545" y="9096"/>
                    </a:cubicBezTo>
                    <a:cubicBezTo>
                      <a:pt x="8639" y="8759"/>
                      <a:pt x="7733" y="8423"/>
                      <a:pt x="6827" y="8091"/>
                    </a:cubicBezTo>
                    <a:lnTo>
                      <a:pt x="6827" y="8091"/>
                    </a:lnTo>
                    <a:cubicBezTo>
                      <a:pt x="7864" y="7708"/>
                      <a:pt x="8898" y="7301"/>
                      <a:pt x="9926" y="6881"/>
                    </a:cubicBezTo>
                    <a:cubicBezTo>
                      <a:pt x="10104" y="6810"/>
                      <a:pt x="10295" y="6619"/>
                      <a:pt x="10200" y="6405"/>
                    </a:cubicBezTo>
                    <a:cubicBezTo>
                      <a:pt x="10057" y="6036"/>
                      <a:pt x="9676" y="5524"/>
                      <a:pt x="9676" y="5143"/>
                    </a:cubicBezTo>
                    <a:cubicBezTo>
                      <a:pt x="9664" y="4667"/>
                      <a:pt x="9652" y="4940"/>
                      <a:pt x="9938" y="4559"/>
                    </a:cubicBezTo>
                    <a:cubicBezTo>
                      <a:pt x="10164" y="4262"/>
                      <a:pt x="10485" y="4178"/>
                      <a:pt x="10581" y="3785"/>
                    </a:cubicBezTo>
                    <a:cubicBezTo>
                      <a:pt x="10843" y="2666"/>
                      <a:pt x="9188" y="1023"/>
                      <a:pt x="8616" y="178"/>
                    </a:cubicBezTo>
                    <a:cubicBezTo>
                      <a:pt x="8534" y="52"/>
                      <a:pt x="8413" y="0"/>
                      <a:pt x="8293"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3" name="Google Shape;797;p24"/>
              <p:cNvSpPr/>
              <p:nvPr/>
            </p:nvSpPr>
            <p:spPr>
              <a:xfrm>
                <a:off x="1357446" y="1371107"/>
                <a:ext cx="34862" cy="36299"/>
              </a:xfrm>
              <a:custGeom>
                <a:avLst/>
                <a:gdLst/>
                <a:ahLst/>
                <a:cxnLst/>
                <a:rect l="l" t="t" r="r" b="b"/>
                <a:pathLst>
                  <a:path w="1092" h="1137" extrusionOk="0">
                    <a:moveTo>
                      <a:pt x="675" y="348"/>
                    </a:moveTo>
                    <a:lnTo>
                      <a:pt x="675" y="348"/>
                    </a:lnTo>
                    <a:cubicBezTo>
                      <a:pt x="716" y="381"/>
                      <a:pt x="750" y="425"/>
                      <a:pt x="770" y="479"/>
                    </a:cubicBezTo>
                    <a:cubicBezTo>
                      <a:pt x="842" y="621"/>
                      <a:pt x="758" y="812"/>
                      <a:pt x="604" y="859"/>
                    </a:cubicBezTo>
                    <a:cubicBezTo>
                      <a:pt x="577" y="870"/>
                      <a:pt x="551" y="874"/>
                      <a:pt x="525" y="874"/>
                    </a:cubicBezTo>
                    <a:cubicBezTo>
                      <a:pt x="397" y="874"/>
                      <a:pt x="280" y="762"/>
                      <a:pt x="270" y="633"/>
                    </a:cubicBezTo>
                    <a:cubicBezTo>
                      <a:pt x="259" y="471"/>
                      <a:pt x="405" y="368"/>
                      <a:pt x="548" y="368"/>
                    </a:cubicBezTo>
                    <a:cubicBezTo>
                      <a:pt x="563" y="368"/>
                      <a:pt x="577" y="369"/>
                      <a:pt x="592" y="371"/>
                    </a:cubicBezTo>
                    <a:cubicBezTo>
                      <a:pt x="595" y="372"/>
                      <a:pt x="599" y="372"/>
                      <a:pt x="603" y="372"/>
                    </a:cubicBezTo>
                    <a:cubicBezTo>
                      <a:pt x="632" y="372"/>
                      <a:pt x="656" y="363"/>
                      <a:pt x="675" y="348"/>
                    </a:cubicBezTo>
                    <a:close/>
                    <a:moveTo>
                      <a:pt x="436" y="0"/>
                    </a:moveTo>
                    <a:cubicBezTo>
                      <a:pt x="421" y="0"/>
                      <a:pt x="405" y="1"/>
                      <a:pt x="389" y="2"/>
                    </a:cubicBezTo>
                    <a:cubicBezTo>
                      <a:pt x="289" y="9"/>
                      <a:pt x="249" y="106"/>
                      <a:pt x="269" y="180"/>
                    </a:cubicBezTo>
                    <a:lnTo>
                      <a:pt x="269" y="180"/>
                    </a:lnTo>
                    <a:cubicBezTo>
                      <a:pt x="112" y="272"/>
                      <a:pt x="1" y="441"/>
                      <a:pt x="8" y="633"/>
                    </a:cubicBezTo>
                    <a:cubicBezTo>
                      <a:pt x="19" y="901"/>
                      <a:pt x="260" y="1137"/>
                      <a:pt x="535" y="1137"/>
                    </a:cubicBezTo>
                    <a:cubicBezTo>
                      <a:pt x="554" y="1137"/>
                      <a:pt x="573" y="1136"/>
                      <a:pt x="592" y="1133"/>
                    </a:cubicBezTo>
                    <a:cubicBezTo>
                      <a:pt x="877" y="1098"/>
                      <a:pt x="1092" y="800"/>
                      <a:pt x="1056" y="514"/>
                    </a:cubicBezTo>
                    <a:cubicBezTo>
                      <a:pt x="1022" y="209"/>
                      <a:pt x="731" y="0"/>
                      <a:pt x="436"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4" name="Google Shape;798;p24"/>
              <p:cNvSpPr/>
              <p:nvPr/>
            </p:nvSpPr>
            <p:spPr>
              <a:xfrm>
                <a:off x="1319999" y="1336980"/>
                <a:ext cx="38917" cy="43195"/>
              </a:xfrm>
              <a:custGeom>
                <a:avLst/>
                <a:gdLst/>
                <a:ahLst/>
                <a:cxnLst/>
                <a:rect l="l" t="t" r="r" b="b"/>
                <a:pathLst>
                  <a:path w="1219" h="1353" extrusionOk="0">
                    <a:moveTo>
                      <a:pt x="1044" y="1"/>
                    </a:moveTo>
                    <a:cubicBezTo>
                      <a:pt x="1023" y="1"/>
                      <a:pt x="1001" y="8"/>
                      <a:pt x="979" y="24"/>
                    </a:cubicBezTo>
                    <a:cubicBezTo>
                      <a:pt x="562" y="309"/>
                      <a:pt x="241" y="690"/>
                      <a:pt x="50" y="1155"/>
                    </a:cubicBezTo>
                    <a:cubicBezTo>
                      <a:pt x="1" y="1254"/>
                      <a:pt x="94" y="1353"/>
                      <a:pt x="180" y="1353"/>
                    </a:cubicBezTo>
                    <a:cubicBezTo>
                      <a:pt x="218" y="1353"/>
                      <a:pt x="254" y="1333"/>
                      <a:pt x="276" y="1286"/>
                    </a:cubicBezTo>
                    <a:cubicBezTo>
                      <a:pt x="455" y="869"/>
                      <a:pt x="729" y="512"/>
                      <a:pt x="1110" y="250"/>
                    </a:cubicBezTo>
                    <a:cubicBezTo>
                      <a:pt x="1219" y="170"/>
                      <a:pt x="1146" y="1"/>
                      <a:pt x="1044"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5" name="Google Shape;799;p24"/>
              <p:cNvSpPr/>
              <p:nvPr/>
            </p:nvSpPr>
            <p:spPr>
              <a:xfrm>
                <a:off x="1290406" y="1439552"/>
                <a:ext cx="94977" cy="55039"/>
              </a:xfrm>
              <a:custGeom>
                <a:avLst/>
                <a:gdLst/>
                <a:ahLst/>
                <a:cxnLst/>
                <a:rect l="l" t="t" r="r" b="b"/>
                <a:pathLst>
                  <a:path w="2975" h="1724" extrusionOk="0">
                    <a:moveTo>
                      <a:pt x="2018" y="270"/>
                    </a:moveTo>
                    <a:lnTo>
                      <a:pt x="2018" y="270"/>
                    </a:lnTo>
                    <a:cubicBezTo>
                      <a:pt x="2145" y="292"/>
                      <a:pt x="2309" y="319"/>
                      <a:pt x="2406" y="394"/>
                    </a:cubicBezTo>
                    <a:cubicBezTo>
                      <a:pt x="2775" y="704"/>
                      <a:pt x="2335" y="1085"/>
                      <a:pt x="2120" y="1216"/>
                    </a:cubicBezTo>
                    <a:cubicBezTo>
                      <a:pt x="1884" y="1370"/>
                      <a:pt x="1606" y="1455"/>
                      <a:pt x="1329" y="1455"/>
                    </a:cubicBezTo>
                    <a:cubicBezTo>
                      <a:pt x="1243" y="1455"/>
                      <a:pt x="1157" y="1447"/>
                      <a:pt x="1072" y="1430"/>
                    </a:cubicBezTo>
                    <a:cubicBezTo>
                      <a:pt x="799" y="1382"/>
                      <a:pt x="525" y="1275"/>
                      <a:pt x="525" y="966"/>
                    </a:cubicBezTo>
                    <a:cubicBezTo>
                      <a:pt x="537" y="668"/>
                      <a:pt x="763" y="573"/>
                      <a:pt x="1001" y="478"/>
                    </a:cubicBezTo>
                    <a:cubicBezTo>
                      <a:pt x="1327" y="353"/>
                      <a:pt x="1668" y="290"/>
                      <a:pt x="2018" y="270"/>
                    </a:cubicBezTo>
                    <a:close/>
                    <a:moveTo>
                      <a:pt x="2286" y="1"/>
                    </a:moveTo>
                    <a:cubicBezTo>
                      <a:pt x="2282" y="1"/>
                      <a:pt x="2279" y="1"/>
                      <a:pt x="2275" y="1"/>
                    </a:cubicBezTo>
                    <a:cubicBezTo>
                      <a:pt x="1680" y="1"/>
                      <a:pt x="644" y="85"/>
                      <a:pt x="310" y="668"/>
                    </a:cubicBezTo>
                    <a:cubicBezTo>
                      <a:pt x="1" y="1192"/>
                      <a:pt x="560" y="1621"/>
                      <a:pt x="1037" y="1704"/>
                    </a:cubicBezTo>
                    <a:cubicBezTo>
                      <a:pt x="1120" y="1717"/>
                      <a:pt x="1206" y="1724"/>
                      <a:pt x="1293" y="1724"/>
                    </a:cubicBezTo>
                    <a:cubicBezTo>
                      <a:pt x="1825" y="1724"/>
                      <a:pt x="2395" y="1477"/>
                      <a:pt x="2692" y="1037"/>
                    </a:cubicBezTo>
                    <a:cubicBezTo>
                      <a:pt x="2974" y="599"/>
                      <a:pt x="2754" y="287"/>
                      <a:pt x="2400" y="122"/>
                    </a:cubicBezTo>
                    <a:lnTo>
                      <a:pt x="2400" y="122"/>
                    </a:lnTo>
                    <a:cubicBezTo>
                      <a:pt x="2400" y="60"/>
                      <a:pt x="2362" y="1"/>
                      <a:pt x="228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6" name="Google Shape;800;p24"/>
              <p:cNvSpPr/>
              <p:nvPr/>
            </p:nvSpPr>
            <p:spPr>
              <a:xfrm>
                <a:off x="1059498" y="1218350"/>
                <a:ext cx="440373" cy="417324"/>
              </a:xfrm>
              <a:custGeom>
                <a:avLst/>
                <a:gdLst/>
                <a:ahLst/>
                <a:cxnLst/>
                <a:rect l="l" t="t" r="r" b="b"/>
                <a:pathLst>
                  <a:path w="13794" h="13072" extrusionOk="0">
                    <a:moveTo>
                      <a:pt x="8662" y="0"/>
                    </a:moveTo>
                    <a:cubicBezTo>
                      <a:pt x="7858" y="0"/>
                      <a:pt x="7174" y="66"/>
                      <a:pt x="6865" y="144"/>
                    </a:cubicBezTo>
                    <a:cubicBezTo>
                      <a:pt x="3662" y="930"/>
                      <a:pt x="1340" y="3609"/>
                      <a:pt x="745" y="6799"/>
                    </a:cubicBezTo>
                    <a:cubicBezTo>
                      <a:pt x="483" y="8252"/>
                      <a:pt x="114" y="10193"/>
                      <a:pt x="1055" y="11479"/>
                    </a:cubicBezTo>
                    <a:cubicBezTo>
                      <a:pt x="1776" y="12467"/>
                      <a:pt x="2953" y="13072"/>
                      <a:pt x="4161" y="13072"/>
                    </a:cubicBezTo>
                    <a:cubicBezTo>
                      <a:pt x="4249" y="13072"/>
                      <a:pt x="4336" y="13069"/>
                      <a:pt x="4424" y="13062"/>
                    </a:cubicBezTo>
                    <a:cubicBezTo>
                      <a:pt x="4913" y="13027"/>
                      <a:pt x="4924" y="12275"/>
                      <a:pt x="4457" y="12275"/>
                    </a:cubicBezTo>
                    <a:cubicBezTo>
                      <a:pt x="4446" y="12275"/>
                      <a:pt x="4435" y="12275"/>
                      <a:pt x="4424" y="12276"/>
                    </a:cubicBezTo>
                    <a:cubicBezTo>
                      <a:pt x="4305" y="12285"/>
                      <a:pt x="4189" y="12290"/>
                      <a:pt x="4078" y="12290"/>
                    </a:cubicBezTo>
                    <a:cubicBezTo>
                      <a:pt x="0" y="12290"/>
                      <a:pt x="1190" y="6274"/>
                      <a:pt x="2650" y="4037"/>
                    </a:cubicBezTo>
                    <a:cubicBezTo>
                      <a:pt x="3472" y="2775"/>
                      <a:pt x="4662" y="1811"/>
                      <a:pt x="6043" y="1251"/>
                    </a:cubicBezTo>
                    <a:cubicBezTo>
                      <a:pt x="6712" y="981"/>
                      <a:pt x="8140" y="583"/>
                      <a:pt x="9323" y="583"/>
                    </a:cubicBezTo>
                    <a:cubicBezTo>
                      <a:pt x="9911" y="583"/>
                      <a:pt x="10438" y="681"/>
                      <a:pt x="10782" y="942"/>
                    </a:cubicBezTo>
                    <a:cubicBezTo>
                      <a:pt x="13378" y="2918"/>
                      <a:pt x="9175" y="2537"/>
                      <a:pt x="8389" y="2620"/>
                    </a:cubicBezTo>
                    <a:cubicBezTo>
                      <a:pt x="7591" y="2716"/>
                      <a:pt x="6877" y="2894"/>
                      <a:pt x="6258" y="3430"/>
                    </a:cubicBezTo>
                    <a:cubicBezTo>
                      <a:pt x="4955" y="4550"/>
                      <a:pt x="4869" y="6351"/>
                      <a:pt x="4944" y="7962"/>
                    </a:cubicBezTo>
                    <a:lnTo>
                      <a:pt x="4944" y="7962"/>
                    </a:lnTo>
                    <a:cubicBezTo>
                      <a:pt x="4815" y="7944"/>
                      <a:pt x="4685" y="7935"/>
                      <a:pt x="4557" y="7935"/>
                    </a:cubicBezTo>
                    <a:cubicBezTo>
                      <a:pt x="3533" y="7935"/>
                      <a:pt x="2580" y="8517"/>
                      <a:pt x="2424" y="9705"/>
                    </a:cubicBezTo>
                    <a:cubicBezTo>
                      <a:pt x="2376" y="10062"/>
                      <a:pt x="2424" y="10407"/>
                      <a:pt x="2614" y="10717"/>
                    </a:cubicBezTo>
                    <a:cubicBezTo>
                      <a:pt x="2759" y="10949"/>
                      <a:pt x="3932" y="11596"/>
                      <a:pt x="4388" y="11596"/>
                    </a:cubicBezTo>
                    <a:cubicBezTo>
                      <a:pt x="4492" y="11596"/>
                      <a:pt x="4558" y="11562"/>
                      <a:pt x="4567" y="11482"/>
                    </a:cubicBezTo>
                    <a:lnTo>
                      <a:pt x="4567" y="11482"/>
                    </a:lnTo>
                    <a:cubicBezTo>
                      <a:pt x="4545" y="11730"/>
                      <a:pt x="4731" y="11854"/>
                      <a:pt x="4929" y="11854"/>
                    </a:cubicBezTo>
                    <a:cubicBezTo>
                      <a:pt x="5126" y="11854"/>
                      <a:pt x="5335" y="11729"/>
                      <a:pt x="5353" y="11479"/>
                    </a:cubicBezTo>
                    <a:cubicBezTo>
                      <a:pt x="5365" y="11419"/>
                      <a:pt x="5365" y="11359"/>
                      <a:pt x="5377" y="11312"/>
                    </a:cubicBezTo>
                    <a:cubicBezTo>
                      <a:pt x="5388" y="11169"/>
                      <a:pt x="5281" y="11038"/>
                      <a:pt x="5174" y="10967"/>
                    </a:cubicBezTo>
                    <a:cubicBezTo>
                      <a:pt x="5007" y="10871"/>
                      <a:pt x="4793" y="10859"/>
                      <a:pt x="4650" y="10764"/>
                    </a:cubicBezTo>
                    <a:cubicBezTo>
                      <a:pt x="4507" y="10752"/>
                      <a:pt x="4364" y="10728"/>
                      <a:pt x="4222" y="10705"/>
                    </a:cubicBezTo>
                    <a:cubicBezTo>
                      <a:pt x="3305" y="10633"/>
                      <a:pt x="3650" y="10014"/>
                      <a:pt x="5257" y="8847"/>
                    </a:cubicBezTo>
                    <a:cubicBezTo>
                      <a:pt x="5289" y="8857"/>
                      <a:pt x="5321" y="8862"/>
                      <a:pt x="5354" y="8862"/>
                    </a:cubicBezTo>
                    <a:cubicBezTo>
                      <a:pt x="5557" y="8862"/>
                      <a:pt x="5768" y="8682"/>
                      <a:pt x="5758" y="8466"/>
                    </a:cubicBezTo>
                    <a:cubicBezTo>
                      <a:pt x="5686" y="7299"/>
                      <a:pt x="5579" y="6049"/>
                      <a:pt x="6115" y="4978"/>
                    </a:cubicBezTo>
                    <a:cubicBezTo>
                      <a:pt x="6936" y="3311"/>
                      <a:pt x="8401" y="3430"/>
                      <a:pt x="9984" y="3370"/>
                    </a:cubicBezTo>
                    <a:cubicBezTo>
                      <a:pt x="10853" y="3347"/>
                      <a:pt x="12377" y="3311"/>
                      <a:pt x="12842" y="2394"/>
                    </a:cubicBezTo>
                    <a:cubicBezTo>
                      <a:pt x="13794" y="464"/>
                      <a:pt x="10802" y="0"/>
                      <a:pt x="8662"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7" name="Google Shape;801;p24"/>
              <p:cNvSpPr/>
              <p:nvPr/>
            </p:nvSpPr>
            <p:spPr>
              <a:xfrm>
                <a:off x="1183619" y="1282071"/>
                <a:ext cx="264179" cy="203362"/>
              </a:xfrm>
              <a:custGeom>
                <a:avLst/>
                <a:gdLst/>
                <a:ahLst/>
                <a:cxnLst/>
                <a:rect l="l" t="t" r="r" b="b"/>
                <a:pathLst>
                  <a:path w="8275" h="6370" extrusionOk="0">
                    <a:moveTo>
                      <a:pt x="5006" y="0"/>
                    </a:moveTo>
                    <a:cubicBezTo>
                      <a:pt x="3743" y="0"/>
                      <a:pt x="2488" y="176"/>
                      <a:pt x="1608" y="803"/>
                    </a:cubicBezTo>
                    <a:cubicBezTo>
                      <a:pt x="0" y="1934"/>
                      <a:pt x="322" y="4577"/>
                      <a:pt x="476" y="6244"/>
                    </a:cubicBezTo>
                    <a:cubicBezTo>
                      <a:pt x="482" y="6327"/>
                      <a:pt x="551" y="6369"/>
                      <a:pt x="616" y="6369"/>
                    </a:cubicBezTo>
                    <a:cubicBezTo>
                      <a:pt x="682" y="6369"/>
                      <a:pt x="744" y="6327"/>
                      <a:pt x="738" y="6244"/>
                    </a:cubicBezTo>
                    <a:cubicBezTo>
                      <a:pt x="548" y="4256"/>
                      <a:pt x="262" y="1279"/>
                      <a:pt x="2703" y="612"/>
                    </a:cubicBezTo>
                    <a:cubicBezTo>
                      <a:pt x="3532" y="391"/>
                      <a:pt x="4433" y="315"/>
                      <a:pt x="5339" y="315"/>
                    </a:cubicBezTo>
                    <a:cubicBezTo>
                      <a:pt x="6281" y="315"/>
                      <a:pt x="7229" y="397"/>
                      <a:pt x="8108" y="481"/>
                    </a:cubicBezTo>
                    <a:cubicBezTo>
                      <a:pt x="8116" y="482"/>
                      <a:pt x="8123" y="483"/>
                      <a:pt x="8129" y="483"/>
                    </a:cubicBezTo>
                    <a:cubicBezTo>
                      <a:pt x="8275" y="483"/>
                      <a:pt x="8268" y="242"/>
                      <a:pt x="8108" y="220"/>
                    </a:cubicBezTo>
                    <a:cubicBezTo>
                      <a:pt x="7234" y="136"/>
                      <a:pt x="6117" y="0"/>
                      <a:pt x="5006"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8" name="Google Shape;802;p24"/>
              <p:cNvSpPr/>
              <p:nvPr/>
            </p:nvSpPr>
            <p:spPr>
              <a:xfrm>
                <a:off x="1161560" y="1255286"/>
                <a:ext cx="277556" cy="237362"/>
              </a:xfrm>
              <a:custGeom>
                <a:avLst/>
                <a:gdLst/>
                <a:ahLst/>
                <a:cxnLst/>
                <a:rect l="l" t="t" r="r" b="b"/>
                <a:pathLst>
                  <a:path w="8694" h="7435" extrusionOk="0">
                    <a:moveTo>
                      <a:pt x="5688" y="1"/>
                    </a:moveTo>
                    <a:cubicBezTo>
                      <a:pt x="4225" y="1"/>
                      <a:pt x="2749" y="286"/>
                      <a:pt x="1691" y="1118"/>
                    </a:cubicBezTo>
                    <a:cubicBezTo>
                      <a:pt x="1" y="2428"/>
                      <a:pt x="548" y="5488"/>
                      <a:pt x="656" y="7309"/>
                    </a:cubicBezTo>
                    <a:cubicBezTo>
                      <a:pt x="661" y="7393"/>
                      <a:pt x="730" y="7434"/>
                      <a:pt x="795" y="7434"/>
                    </a:cubicBezTo>
                    <a:cubicBezTo>
                      <a:pt x="861" y="7434"/>
                      <a:pt x="923" y="7393"/>
                      <a:pt x="917" y="7309"/>
                    </a:cubicBezTo>
                    <a:cubicBezTo>
                      <a:pt x="798" y="5321"/>
                      <a:pt x="298" y="2106"/>
                      <a:pt x="2406" y="1011"/>
                    </a:cubicBezTo>
                    <a:cubicBezTo>
                      <a:pt x="3427" y="476"/>
                      <a:pt x="4625" y="273"/>
                      <a:pt x="5824" y="273"/>
                    </a:cubicBezTo>
                    <a:cubicBezTo>
                      <a:pt x="6734" y="273"/>
                      <a:pt x="7645" y="390"/>
                      <a:pt x="8478" y="570"/>
                    </a:cubicBezTo>
                    <a:cubicBezTo>
                      <a:pt x="8488" y="573"/>
                      <a:pt x="8498" y="574"/>
                      <a:pt x="8508" y="574"/>
                    </a:cubicBezTo>
                    <a:cubicBezTo>
                      <a:pt x="8641" y="574"/>
                      <a:pt x="8694" y="354"/>
                      <a:pt x="8549" y="320"/>
                    </a:cubicBezTo>
                    <a:cubicBezTo>
                      <a:pt x="7695" y="136"/>
                      <a:pt x="6694" y="1"/>
                      <a:pt x="5688"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39" name="Google Shape;803;p24"/>
              <p:cNvSpPr/>
              <p:nvPr/>
            </p:nvSpPr>
            <p:spPr>
              <a:xfrm>
                <a:off x="1149397" y="1289605"/>
                <a:ext cx="24295" cy="205310"/>
              </a:xfrm>
              <a:custGeom>
                <a:avLst/>
                <a:gdLst/>
                <a:ahLst/>
                <a:cxnLst/>
                <a:rect l="l" t="t" r="r" b="b"/>
                <a:pathLst>
                  <a:path w="761" h="6431" extrusionOk="0">
                    <a:moveTo>
                      <a:pt x="603" y="1"/>
                    </a:moveTo>
                    <a:cubicBezTo>
                      <a:pt x="552" y="1"/>
                      <a:pt x="503" y="29"/>
                      <a:pt x="489" y="91"/>
                    </a:cubicBezTo>
                    <a:cubicBezTo>
                      <a:pt x="1" y="2150"/>
                      <a:pt x="132" y="4222"/>
                      <a:pt x="358" y="6306"/>
                    </a:cubicBezTo>
                    <a:cubicBezTo>
                      <a:pt x="370" y="6389"/>
                      <a:pt x="441" y="6431"/>
                      <a:pt x="507" y="6431"/>
                    </a:cubicBezTo>
                    <a:cubicBezTo>
                      <a:pt x="572" y="6431"/>
                      <a:pt x="632" y="6389"/>
                      <a:pt x="620" y="6306"/>
                    </a:cubicBezTo>
                    <a:cubicBezTo>
                      <a:pt x="394" y="4246"/>
                      <a:pt x="263" y="2210"/>
                      <a:pt x="739" y="162"/>
                    </a:cubicBezTo>
                    <a:cubicBezTo>
                      <a:pt x="760" y="62"/>
                      <a:pt x="679" y="1"/>
                      <a:pt x="603"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0" name="Google Shape;804;p24"/>
              <p:cNvSpPr/>
              <p:nvPr/>
            </p:nvSpPr>
            <p:spPr>
              <a:xfrm>
                <a:off x="1128486" y="1337523"/>
                <a:ext cx="30393" cy="184558"/>
              </a:xfrm>
              <a:custGeom>
                <a:avLst/>
                <a:gdLst/>
                <a:ahLst/>
                <a:cxnLst/>
                <a:rect l="l" t="t" r="r" b="b"/>
                <a:pathLst>
                  <a:path w="952" h="5781" extrusionOk="0">
                    <a:moveTo>
                      <a:pt x="126" y="1"/>
                    </a:moveTo>
                    <a:cubicBezTo>
                      <a:pt x="60" y="1"/>
                      <a:pt x="1" y="42"/>
                      <a:pt x="13" y="126"/>
                    </a:cubicBezTo>
                    <a:cubicBezTo>
                      <a:pt x="156" y="1995"/>
                      <a:pt x="370" y="3840"/>
                      <a:pt x="679" y="5686"/>
                    </a:cubicBezTo>
                    <a:cubicBezTo>
                      <a:pt x="689" y="5752"/>
                      <a:pt x="736" y="5781"/>
                      <a:pt x="787" y="5781"/>
                    </a:cubicBezTo>
                    <a:cubicBezTo>
                      <a:pt x="864" y="5781"/>
                      <a:pt x="951" y="5715"/>
                      <a:pt x="930" y="5614"/>
                    </a:cubicBezTo>
                    <a:cubicBezTo>
                      <a:pt x="632" y="3793"/>
                      <a:pt x="406" y="1971"/>
                      <a:pt x="275" y="126"/>
                    </a:cubicBezTo>
                    <a:cubicBezTo>
                      <a:pt x="263" y="42"/>
                      <a:pt x="191" y="1"/>
                      <a:pt x="12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1" name="Google Shape;805;p24"/>
              <p:cNvSpPr/>
              <p:nvPr/>
            </p:nvSpPr>
            <p:spPr>
              <a:xfrm>
                <a:off x="1107225" y="1391890"/>
                <a:ext cx="58391" cy="220346"/>
              </a:xfrm>
              <a:custGeom>
                <a:avLst/>
                <a:gdLst/>
                <a:ahLst/>
                <a:cxnLst/>
                <a:rect l="l" t="t" r="r" b="b"/>
                <a:pathLst>
                  <a:path w="1829" h="6902" extrusionOk="0">
                    <a:moveTo>
                      <a:pt x="131" y="0"/>
                    </a:moveTo>
                    <a:cubicBezTo>
                      <a:pt x="66" y="0"/>
                      <a:pt x="0" y="42"/>
                      <a:pt x="0" y="125"/>
                    </a:cubicBezTo>
                    <a:cubicBezTo>
                      <a:pt x="12" y="2483"/>
                      <a:pt x="107" y="4852"/>
                      <a:pt x="1536" y="6840"/>
                    </a:cubicBezTo>
                    <a:cubicBezTo>
                      <a:pt x="1565" y="6884"/>
                      <a:pt x="1606" y="6902"/>
                      <a:pt x="1647" y="6902"/>
                    </a:cubicBezTo>
                    <a:cubicBezTo>
                      <a:pt x="1739" y="6902"/>
                      <a:pt x="1828" y="6809"/>
                      <a:pt x="1762" y="6709"/>
                    </a:cubicBezTo>
                    <a:cubicBezTo>
                      <a:pt x="369" y="4757"/>
                      <a:pt x="274" y="2435"/>
                      <a:pt x="262" y="125"/>
                    </a:cubicBezTo>
                    <a:cubicBezTo>
                      <a:pt x="262" y="42"/>
                      <a:pt x="197" y="0"/>
                      <a:pt x="13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2" name="Google Shape;806;p24"/>
              <p:cNvSpPr/>
              <p:nvPr/>
            </p:nvSpPr>
            <p:spPr>
              <a:xfrm>
                <a:off x="1157186" y="1566451"/>
                <a:ext cx="47121" cy="59253"/>
              </a:xfrm>
              <a:custGeom>
                <a:avLst/>
                <a:gdLst/>
                <a:ahLst/>
                <a:cxnLst/>
                <a:rect l="l" t="t" r="r" b="b"/>
                <a:pathLst>
                  <a:path w="1476" h="1856" extrusionOk="0">
                    <a:moveTo>
                      <a:pt x="181" y="1"/>
                    </a:moveTo>
                    <a:cubicBezTo>
                      <a:pt x="89" y="1"/>
                      <a:pt x="0" y="94"/>
                      <a:pt x="66" y="194"/>
                    </a:cubicBezTo>
                    <a:cubicBezTo>
                      <a:pt x="435" y="729"/>
                      <a:pt x="804" y="1265"/>
                      <a:pt x="1174" y="1801"/>
                    </a:cubicBezTo>
                    <a:cubicBezTo>
                      <a:pt x="1201" y="1839"/>
                      <a:pt x="1242" y="1855"/>
                      <a:pt x="1282" y="1855"/>
                    </a:cubicBezTo>
                    <a:cubicBezTo>
                      <a:pt x="1379" y="1855"/>
                      <a:pt x="1476" y="1763"/>
                      <a:pt x="1400" y="1670"/>
                    </a:cubicBezTo>
                    <a:cubicBezTo>
                      <a:pt x="1031" y="1134"/>
                      <a:pt x="662" y="598"/>
                      <a:pt x="292" y="63"/>
                    </a:cubicBezTo>
                    <a:cubicBezTo>
                      <a:pt x="263" y="19"/>
                      <a:pt x="222" y="1"/>
                      <a:pt x="181"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3" name="Google Shape;807;p24"/>
              <p:cNvSpPr/>
              <p:nvPr/>
            </p:nvSpPr>
            <p:spPr>
              <a:xfrm>
                <a:off x="1600102" y="1463815"/>
                <a:ext cx="576374" cy="394593"/>
              </a:xfrm>
              <a:custGeom>
                <a:avLst/>
                <a:gdLst/>
                <a:ahLst/>
                <a:cxnLst/>
                <a:rect l="l" t="t" r="r" b="b"/>
                <a:pathLst>
                  <a:path w="18054" h="12360" extrusionOk="0">
                    <a:moveTo>
                      <a:pt x="11218" y="815"/>
                    </a:moveTo>
                    <a:cubicBezTo>
                      <a:pt x="14509" y="815"/>
                      <a:pt x="17421" y="3869"/>
                      <a:pt x="16577" y="7433"/>
                    </a:cubicBezTo>
                    <a:cubicBezTo>
                      <a:pt x="15944" y="10115"/>
                      <a:pt x="13238" y="11696"/>
                      <a:pt x="10578" y="11696"/>
                    </a:cubicBezTo>
                    <a:cubicBezTo>
                      <a:pt x="9034" y="11696"/>
                      <a:pt x="7507" y="11163"/>
                      <a:pt x="6409" y="10005"/>
                    </a:cubicBezTo>
                    <a:cubicBezTo>
                      <a:pt x="5314" y="8850"/>
                      <a:pt x="5635" y="7278"/>
                      <a:pt x="4754" y="6159"/>
                    </a:cubicBezTo>
                    <a:cubicBezTo>
                      <a:pt x="4024" y="5218"/>
                      <a:pt x="2744" y="4486"/>
                      <a:pt x="1620" y="3850"/>
                    </a:cubicBezTo>
                    <a:lnTo>
                      <a:pt x="1620" y="3850"/>
                    </a:lnTo>
                    <a:cubicBezTo>
                      <a:pt x="2210" y="3895"/>
                      <a:pt x="2798" y="3941"/>
                      <a:pt x="3385" y="3992"/>
                    </a:cubicBezTo>
                    <a:cubicBezTo>
                      <a:pt x="3835" y="4025"/>
                      <a:pt x="4464" y="4153"/>
                      <a:pt x="5014" y="4153"/>
                    </a:cubicBezTo>
                    <a:cubicBezTo>
                      <a:pt x="5266" y="4153"/>
                      <a:pt x="5501" y="4126"/>
                      <a:pt x="5695" y="4051"/>
                    </a:cubicBezTo>
                    <a:cubicBezTo>
                      <a:pt x="6099" y="3885"/>
                      <a:pt x="6397" y="3456"/>
                      <a:pt x="6695" y="3147"/>
                    </a:cubicBezTo>
                    <a:cubicBezTo>
                      <a:pt x="7421" y="2385"/>
                      <a:pt x="8112" y="1670"/>
                      <a:pt x="9100" y="1254"/>
                    </a:cubicBezTo>
                    <a:cubicBezTo>
                      <a:pt x="9801" y="953"/>
                      <a:pt x="10518" y="815"/>
                      <a:pt x="11218" y="815"/>
                    </a:cubicBezTo>
                    <a:close/>
                    <a:moveTo>
                      <a:pt x="11339" y="0"/>
                    </a:moveTo>
                    <a:cubicBezTo>
                      <a:pt x="9943" y="0"/>
                      <a:pt x="8557" y="449"/>
                      <a:pt x="7445" y="1301"/>
                    </a:cubicBezTo>
                    <a:cubicBezTo>
                      <a:pt x="6635" y="1932"/>
                      <a:pt x="6064" y="3123"/>
                      <a:pt x="5004" y="3325"/>
                    </a:cubicBezTo>
                    <a:cubicBezTo>
                      <a:pt x="4745" y="3372"/>
                      <a:pt x="4465" y="3391"/>
                      <a:pt x="4172" y="3391"/>
                    </a:cubicBezTo>
                    <a:cubicBezTo>
                      <a:pt x="2968" y="3391"/>
                      <a:pt x="1543" y="3066"/>
                      <a:pt x="480" y="2980"/>
                    </a:cubicBezTo>
                    <a:cubicBezTo>
                      <a:pt x="469" y="2979"/>
                      <a:pt x="458" y="2979"/>
                      <a:pt x="447" y="2979"/>
                    </a:cubicBezTo>
                    <a:cubicBezTo>
                      <a:pt x="57" y="2979"/>
                      <a:pt x="0" y="3504"/>
                      <a:pt x="277" y="3697"/>
                    </a:cubicBezTo>
                    <a:lnTo>
                      <a:pt x="277" y="3697"/>
                    </a:lnTo>
                    <a:cubicBezTo>
                      <a:pt x="252" y="3838"/>
                      <a:pt x="298" y="3991"/>
                      <a:pt x="456" y="4087"/>
                    </a:cubicBezTo>
                    <a:cubicBezTo>
                      <a:pt x="1456" y="4671"/>
                      <a:pt x="3480" y="5635"/>
                      <a:pt x="4099" y="6588"/>
                    </a:cubicBezTo>
                    <a:cubicBezTo>
                      <a:pt x="4599" y="7338"/>
                      <a:pt x="4516" y="8350"/>
                      <a:pt x="4909" y="9183"/>
                    </a:cubicBezTo>
                    <a:cubicBezTo>
                      <a:pt x="5766" y="10981"/>
                      <a:pt x="7397" y="11838"/>
                      <a:pt x="9290" y="12207"/>
                    </a:cubicBezTo>
                    <a:cubicBezTo>
                      <a:pt x="9813" y="12309"/>
                      <a:pt x="10341" y="12360"/>
                      <a:pt x="10864" y="12360"/>
                    </a:cubicBezTo>
                    <a:cubicBezTo>
                      <a:pt x="13889" y="12360"/>
                      <a:pt x="16739" y="10668"/>
                      <a:pt x="17399" y="7409"/>
                    </a:cubicBezTo>
                    <a:cubicBezTo>
                      <a:pt x="18053" y="4135"/>
                      <a:pt x="15803" y="730"/>
                      <a:pt x="12529" y="111"/>
                    </a:cubicBezTo>
                    <a:cubicBezTo>
                      <a:pt x="12135" y="37"/>
                      <a:pt x="11737" y="0"/>
                      <a:pt x="1133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4" name="Google Shape;808;p24"/>
              <p:cNvSpPr/>
              <p:nvPr/>
            </p:nvSpPr>
            <p:spPr>
              <a:xfrm>
                <a:off x="1877682" y="1546722"/>
                <a:ext cx="124699" cy="129328"/>
              </a:xfrm>
              <a:custGeom>
                <a:avLst/>
                <a:gdLst/>
                <a:ahLst/>
                <a:cxnLst/>
                <a:rect l="l" t="t" r="r" b="b"/>
                <a:pathLst>
                  <a:path w="3906" h="4051" extrusionOk="0">
                    <a:moveTo>
                      <a:pt x="2637" y="544"/>
                    </a:moveTo>
                    <a:cubicBezTo>
                      <a:pt x="3142" y="846"/>
                      <a:pt x="3496" y="1348"/>
                      <a:pt x="3536" y="1990"/>
                    </a:cubicBezTo>
                    <a:cubicBezTo>
                      <a:pt x="3583" y="2947"/>
                      <a:pt x="2944" y="3789"/>
                      <a:pt x="1966" y="3789"/>
                    </a:cubicBezTo>
                    <a:cubicBezTo>
                      <a:pt x="1946" y="3789"/>
                      <a:pt x="1925" y="3789"/>
                      <a:pt x="1905" y="3788"/>
                    </a:cubicBezTo>
                    <a:cubicBezTo>
                      <a:pt x="810" y="3764"/>
                      <a:pt x="298" y="3050"/>
                      <a:pt x="333" y="2014"/>
                    </a:cubicBezTo>
                    <a:cubicBezTo>
                      <a:pt x="376" y="908"/>
                      <a:pt x="1239" y="557"/>
                      <a:pt x="2179" y="557"/>
                    </a:cubicBezTo>
                    <a:cubicBezTo>
                      <a:pt x="2301" y="557"/>
                      <a:pt x="2425" y="562"/>
                      <a:pt x="2548" y="573"/>
                    </a:cubicBezTo>
                    <a:cubicBezTo>
                      <a:pt x="2552" y="574"/>
                      <a:pt x="2555" y="574"/>
                      <a:pt x="2559" y="574"/>
                    </a:cubicBezTo>
                    <a:cubicBezTo>
                      <a:pt x="2592" y="574"/>
                      <a:pt x="2619" y="562"/>
                      <a:pt x="2637" y="544"/>
                    </a:cubicBezTo>
                    <a:close/>
                    <a:moveTo>
                      <a:pt x="1871" y="0"/>
                    </a:moveTo>
                    <a:cubicBezTo>
                      <a:pt x="1720" y="0"/>
                      <a:pt x="1663" y="229"/>
                      <a:pt x="1822" y="252"/>
                    </a:cubicBezTo>
                    <a:cubicBezTo>
                      <a:pt x="1897" y="264"/>
                      <a:pt x="1970" y="279"/>
                      <a:pt x="2043" y="298"/>
                    </a:cubicBezTo>
                    <a:lnTo>
                      <a:pt x="2043" y="298"/>
                    </a:lnTo>
                    <a:cubicBezTo>
                      <a:pt x="1073" y="329"/>
                      <a:pt x="154" y="716"/>
                      <a:pt x="83" y="1812"/>
                    </a:cubicBezTo>
                    <a:cubicBezTo>
                      <a:pt x="0" y="2978"/>
                      <a:pt x="417" y="3895"/>
                      <a:pt x="1691" y="4038"/>
                    </a:cubicBezTo>
                    <a:cubicBezTo>
                      <a:pt x="1770" y="4047"/>
                      <a:pt x="1849" y="4051"/>
                      <a:pt x="1925" y="4051"/>
                    </a:cubicBezTo>
                    <a:cubicBezTo>
                      <a:pt x="2919" y="4051"/>
                      <a:pt x="3676" y="3351"/>
                      <a:pt x="3786" y="2312"/>
                    </a:cubicBezTo>
                    <a:cubicBezTo>
                      <a:pt x="3905" y="1133"/>
                      <a:pt x="3036" y="169"/>
                      <a:pt x="1893" y="2"/>
                    </a:cubicBezTo>
                    <a:cubicBezTo>
                      <a:pt x="1886" y="1"/>
                      <a:pt x="1878" y="0"/>
                      <a:pt x="187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5" name="Google Shape;809;p24"/>
              <p:cNvSpPr/>
              <p:nvPr/>
            </p:nvSpPr>
            <p:spPr>
              <a:xfrm>
                <a:off x="1848855" y="1704172"/>
                <a:ext cx="173289" cy="135011"/>
              </a:xfrm>
              <a:custGeom>
                <a:avLst/>
                <a:gdLst/>
                <a:ahLst/>
                <a:cxnLst/>
                <a:rect l="l" t="t" r="r" b="b"/>
                <a:pathLst>
                  <a:path w="5428" h="4229" extrusionOk="0">
                    <a:moveTo>
                      <a:pt x="2901" y="0"/>
                    </a:moveTo>
                    <a:cubicBezTo>
                      <a:pt x="1235" y="0"/>
                      <a:pt x="286" y="2502"/>
                      <a:pt x="22" y="3821"/>
                    </a:cubicBezTo>
                    <a:cubicBezTo>
                      <a:pt x="1" y="3913"/>
                      <a:pt x="86" y="3976"/>
                      <a:pt x="162" y="3976"/>
                    </a:cubicBezTo>
                    <a:cubicBezTo>
                      <a:pt x="214" y="3976"/>
                      <a:pt x="262" y="3948"/>
                      <a:pt x="272" y="3881"/>
                    </a:cubicBezTo>
                    <a:cubicBezTo>
                      <a:pt x="510" y="2726"/>
                      <a:pt x="1236" y="654"/>
                      <a:pt x="2558" y="309"/>
                    </a:cubicBezTo>
                    <a:cubicBezTo>
                      <a:pt x="2711" y="268"/>
                      <a:pt x="2856" y="248"/>
                      <a:pt x="2993" y="248"/>
                    </a:cubicBezTo>
                    <a:cubicBezTo>
                      <a:pt x="4607" y="248"/>
                      <a:pt x="5153" y="2910"/>
                      <a:pt x="5142" y="4095"/>
                    </a:cubicBezTo>
                    <a:cubicBezTo>
                      <a:pt x="5142" y="4184"/>
                      <a:pt x="5207" y="4229"/>
                      <a:pt x="5273" y="4229"/>
                    </a:cubicBezTo>
                    <a:cubicBezTo>
                      <a:pt x="5338" y="4229"/>
                      <a:pt x="5404" y="4184"/>
                      <a:pt x="5404" y="4095"/>
                    </a:cubicBezTo>
                    <a:cubicBezTo>
                      <a:pt x="5427" y="2654"/>
                      <a:pt x="4892" y="202"/>
                      <a:pt x="3094" y="11"/>
                    </a:cubicBezTo>
                    <a:cubicBezTo>
                      <a:pt x="3029" y="4"/>
                      <a:pt x="2964" y="0"/>
                      <a:pt x="290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6" name="Google Shape;810;p24"/>
              <p:cNvSpPr/>
              <p:nvPr/>
            </p:nvSpPr>
            <p:spPr>
              <a:xfrm>
                <a:off x="1906701" y="1708290"/>
                <a:ext cx="75439" cy="67011"/>
              </a:xfrm>
              <a:custGeom>
                <a:avLst/>
                <a:gdLst/>
                <a:ahLst/>
                <a:cxnLst/>
                <a:rect l="l" t="t" r="r" b="b"/>
                <a:pathLst>
                  <a:path w="2363" h="2099" extrusionOk="0">
                    <a:moveTo>
                      <a:pt x="2201" y="1"/>
                    </a:moveTo>
                    <a:cubicBezTo>
                      <a:pt x="2149" y="1"/>
                      <a:pt x="2101" y="29"/>
                      <a:pt x="2091" y="96"/>
                    </a:cubicBezTo>
                    <a:cubicBezTo>
                      <a:pt x="1948" y="737"/>
                      <a:pt x="1650" y="1307"/>
                      <a:pt x="1189" y="1766"/>
                    </a:cubicBezTo>
                    <a:lnTo>
                      <a:pt x="1189" y="1766"/>
                    </a:lnTo>
                    <a:cubicBezTo>
                      <a:pt x="888" y="1311"/>
                      <a:pt x="596" y="847"/>
                      <a:pt x="294" y="394"/>
                    </a:cubicBezTo>
                    <a:cubicBezTo>
                      <a:pt x="266" y="356"/>
                      <a:pt x="227" y="340"/>
                      <a:pt x="188" y="340"/>
                    </a:cubicBezTo>
                    <a:cubicBezTo>
                      <a:pt x="93" y="340"/>
                      <a:pt x="0" y="432"/>
                      <a:pt x="67" y="525"/>
                    </a:cubicBezTo>
                    <a:cubicBezTo>
                      <a:pt x="401" y="1037"/>
                      <a:pt x="722" y="1537"/>
                      <a:pt x="1056" y="2037"/>
                    </a:cubicBezTo>
                    <a:cubicBezTo>
                      <a:pt x="1083" y="2078"/>
                      <a:pt x="1125" y="2099"/>
                      <a:pt x="1168" y="2099"/>
                    </a:cubicBezTo>
                    <a:cubicBezTo>
                      <a:pt x="1200" y="2099"/>
                      <a:pt x="1232" y="2087"/>
                      <a:pt x="1258" y="2061"/>
                    </a:cubicBezTo>
                    <a:cubicBezTo>
                      <a:pt x="1818" y="1549"/>
                      <a:pt x="2187" y="894"/>
                      <a:pt x="2341" y="156"/>
                    </a:cubicBezTo>
                    <a:cubicBezTo>
                      <a:pt x="2363" y="63"/>
                      <a:pt x="2278" y="1"/>
                      <a:pt x="2201"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47" name="Google Shape;811;p24"/>
              <p:cNvSpPr/>
              <p:nvPr/>
            </p:nvSpPr>
            <p:spPr>
              <a:xfrm>
                <a:off x="1890420" y="1730254"/>
                <a:ext cx="106087" cy="86325"/>
              </a:xfrm>
              <a:custGeom>
                <a:avLst/>
                <a:gdLst/>
                <a:ahLst/>
                <a:cxnLst/>
                <a:rect l="l" t="t" r="r" b="b"/>
                <a:pathLst>
                  <a:path w="3323" h="2704" extrusionOk="0">
                    <a:moveTo>
                      <a:pt x="164" y="1"/>
                    </a:moveTo>
                    <a:cubicBezTo>
                      <a:pt x="82" y="1"/>
                      <a:pt x="1" y="64"/>
                      <a:pt x="30" y="158"/>
                    </a:cubicBezTo>
                    <a:cubicBezTo>
                      <a:pt x="339" y="1147"/>
                      <a:pt x="875" y="1992"/>
                      <a:pt x="1661" y="2671"/>
                    </a:cubicBezTo>
                    <a:cubicBezTo>
                      <a:pt x="1688" y="2692"/>
                      <a:pt x="1724" y="2704"/>
                      <a:pt x="1759" y="2704"/>
                    </a:cubicBezTo>
                    <a:cubicBezTo>
                      <a:pt x="1802" y="2704"/>
                      <a:pt x="1844" y="2686"/>
                      <a:pt x="1863" y="2647"/>
                    </a:cubicBezTo>
                    <a:cubicBezTo>
                      <a:pt x="2268" y="1837"/>
                      <a:pt x="2732" y="1075"/>
                      <a:pt x="3256" y="349"/>
                    </a:cubicBezTo>
                    <a:cubicBezTo>
                      <a:pt x="3322" y="250"/>
                      <a:pt x="3234" y="156"/>
                      <a:pt x="3141" y="156"/>
                    </a:cubicBezTo>
                    <a:cubicBezTo>
                      <a:pt x="3100" y="156"/>
                      <a:pt x="3059" y="174"/>
                      <a:pt x="3030" y="218"/>
                    </a:cubicBezTo>
                    <a:cubicBezTo>
                      <a:pt x="2539" y="899"/>
                      <a:pt x="2099" y="1612"/>
                      <a:pt x="1713" y="2366"/>
                    </a:cubicBezTo>
                    <a:lnTo>
                      <a:pt x="1713" y="2366"/>
                    </a:lnTo>
                    <a:cubicBezTo>
                      <a:pt x="1041" y="1744"/>
                      <a:pt x="561" y="984"/>
                      <a:pt x="292" y="87"/>
                    </a:cubicBezTo>
                    <a:cubicBezTo>
                      <a:pt x="268" y="27"/>
                      <a:pt x="216" y="1"/>
                      <a:pt x="164"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grpSp>
        <p:sp>
          <p:nvSpPr>
            <p:cNvPr id="9" name="Google Shape;813;p24"/>
            <p:cNvSpPr/>
            <p:nvPr/>
          </p:nvSpPr>
          <p:spPr>
            <a:xfrm>
              <a:off x="1466698" y="2634601"/>
              <a:ext cx="141811" cy="141811"/>
            </a:xfrm>
            <a:custGeom>
              <a:avLst/>
              <a:gdLst/>
              <a:ahLst/>
              <a:cxnLst/>
              <a:rect l="l" t="t" r="r" b="b"/>
              <a:pathLst>
                <a:path w="4442" h="4442" extrusionOk="0">
                  <a:moveTo>
                    <a:pt x="2227" y="1"/>
                  </a:moveTo>
                  <a:cubicBezTo>
                    <a:pt x="1000" y="1"/>
                    <a:pt x="0" y="1001"/>
                    <a:pt x="0" y="2227"/>
                  </a:cubicBezTo>
                  <a:cubicBezTo>
                    <a:pt x="0" y="3453"/>
                    <a:pt x="1000" y="4442"/>
                    <a:pt x="2227" y="4442"/>
                  </a:cubicBezTo>
                  <a:cubicBezTo>
                    <a:pt x="3453" y="4442"/>
                    <a:pt x="4441" y="3453"/>
                    <a:pt x="4441" y="2227"/>
                  </a:cubicBezTo>
                  <a:cubicBezTo>
                    <a:pt x="4441" y="1001"/>
                    <a:pt x="3453" y="1"/>
                    <a:pt x="2227"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grpSp>
      <p:grpSp>
        <p:nvGrpSpPr>
          <p:cNvPr id="48" name="Google Shape;854;p24"/>
          <p:cNvGrpSpPr/>
          <p:nvPr/>
        </p:nvGrpSpPr>
        <p:grpSpPr>
          <a:xfrm>
            <a:off x="9051583" y="861631"/>
            <a:ext cx="2641600" cy="3273247"/>
            <a:chOff x="6997874" y="1220106"/>
            <a:chExt cx="1204185" cy="1556306"/>
          </a:xfrm>
          <a:solidFill>
            <a:schemeClr val="accent2"/>
          </a:solidFill>
        </p:grpSpPr>
        <p:sp>
          <p:nvSpPr>
            <p:cNvPr id="50" name="Google Shape;856;p24"/>
            <p:cNvSpPr/>
            <p:nvPr/>
          </p:nvSpPr>
          <p:spPr>
            <a:xfrm>
              <a:off x="7529061" y="2634601"/>
              <a:ext cx="141811" cy="141811"/>
            </a:xfrm>
            <a:custGeom>
              <a:avLst/>
              <a:gdLst/>
              <a:ahLst/>
              <a:cxnLst/>
              <a:rect l="l" t="t" r="r" b="b"/>
              <a:pathLst>
                <a:path w="4442" h="4442" extrusionOk="0">
                  <a:moveTo>
                    <a:pt x="2227" y="1"/>
                  </a:moveTo>
                  <a:cubicBezTo>
                    <a:pt x="1001" y="1"/>
                    <a:pt x="1" y="1001"/>
                    <a:pt x="1" y="2227"/>
                  </a:cubicBezTo>
                  <a:cubicBezTo>
                    <a:pt x="1" y="3453"/>
                    <a:pt x="1001" y="4442"/>
                    <a:pt x="2227" y="4442"/>
                  </a:cubicBezTo>
                  <a:cubicBezTo>
                    <a:pt x="3453" y="4442"/>
                    <a:pt x="4442" y="3453"/>
                    <a:pt x="4442" y="2227"/>
                  </a:cubicBezTo>
                  <a:cubicBezTo>
                    <a:pt x="4442" y="1001"/>
                    <a:pt x="3453" y="1"/>
                    <a:pt x="2227"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grpSp>
          <p:nvGrpSpPr>
            <p:cNvPr id="52" name="Google Shape;858;p24"/>
            <p:cNvGrpSpPr/>
            <p:nvPr/>
          </p:nvGrpSpPr>
          <p:grpSpPr>
            <a:xfrm>
              <a:off x="6997874" y="1220106"/>
              <a:ext cx="1204185" cy="1234425"/>
              <a:chOff x="7061046" y="1220106"/>
              <a:chExt cx="1204185" cy="1234425"/>
            </a:xfrm>
            <a:grpFill/>
          </p:grpSpPr>
          <p:sp>
            <p:nvSpPr>
              <p:cNvPr id="54" name="Google Shape;859;p24"/>
              <p:cNvSpPr/>
              <p:nvPr/>
            </p:nvSpPr>
            <p:spPr>
              <a:xfrm>
                <a:off x="7201288" y="1566674"/>
                <a:ext cx="57050" cy="57497"/>
              </a:xfrm>
              <a:custGeom>
                <a:avLst/>
                <a:gdLst/>
                <a:ahLst/>
                <a:cxnLst/>
                <a:rect l="l" t="t" r="r" b="b"/>
                <a:pathLst>
                  <a:path w="1787" h="1801" extrusionOk="0">
                    <a:moveTo>
                      <a:pt x="602" y="0"/>
                    </a:moveTo>
                    <a:cubicBezTo>
                      <a:pt x="557" y="0"/>
                      <a:pt x="512" y="6"/>
                      <a:pt x="465" y="20"/>
                    </a:cubicBezTo>
                    <a:cubicBezTo>
                      <a:pt x="203" y="91"/>
                      <a:pt x="1" y="401"/>
                      <a:pt x="96" y="663"/>
                    </a:cubicBezTo>
                    <a:cubicBezTo>
                      <a:pt x="263" y="1103"/>
                      <a:pt x="525" y="1461"/>
                      <a:pt x="906" y="1722"/>
                    </a:cubicBezTo>
                    <a:cubicBezTo>
                      <a:pt x="983" y="1776"/>
                      <a:pt x="1070" y="1800"/>
                      <a:pt x="1159" y="1800"/>
                    </a:cubicBezTo>
                    <a:cubicBezTo>
                      <a:pt x="1345" y="1800"/>
                      <a:pt x="1535" y="1693"/>
                      <a:pt x="1632" y="1532"/>
                    </a:cubicBezTo>
                    <a:cubicBezTo>
                      <a:pt x="1787" y="1270"/>
                      <a:pt x="1668" y="984"/>
                      <a:pt x="1442" y="818"/>
                    </a:cubicBezTo>
                    <a:cubicBezTo>
                      <a:pt x="1424" y="805"/>
                      <a:pt x="1412" y="796"/>
                      <a:pt x="1404" y="792"/>
                    </a:cubicBezTo>
                    <a:lnTo>
                      <a:pt x="1404" y="792"/>
                    </a:lnTo>
                    <a:cubicBezTo>
                      <a:pt x="1385" y="773"/>
                      <a:pt x="1366" y="754"/>
                      <a:pt x="1346" y="734"/>
                    </a:cubicBezTo>
                    <a:cubicBezTo>
                      <a:pt x="1325" y="713"/>
                      <a:pt x="1249" y="637"/>
                      <a:pt x="1239" y="627"/>
                    </a:cubicBezTo>
                    <a:lnTo>
                      <a:pt x="1239" y="627"/>
                    </a:lnTo>
                    <a:cubicBezTo>
                      <a:pt x="1240" y="628"/>
                      <a:pt x="1240" y="628"/>
                      <a:pt x="1240" y="628"/>
                    </a:cubicBezTo>
                    <a:cubicBezTo>
                      <a:pt x="1244" y="628"/>
                      <a:pt x="1179" y="531"/>
                      <a:pt x="1168" y="508"/>
                    </a:cubicBezTo>
                    <a:cubicBezTo>
                      <a:pt x="1144" y="472"/>
                      <a:pt x="1132" y="437"/>
                      <a:pt x="1120" y="413"/>
                    </a:cubicBezTo>
                    <a:lnTo>
                      <a:pt x="1120" y="413"/>
                    </a:lnTo>
                    <a:cubicBezTo>
                      <a:pt x="1125" y="428"/>
                      <a:pt x="1128" y="437"/>
                      <a:pt x="1128" y="437"/>
                    </a:cubicBezTo>
                    <a:cubicBezTo>
                      <a:pt x="1128" y="437"/>
                      <a:pt x="1122" y="423"/>
                      <a:pt x="1108" y="389"/>
                    </a:cubicBezTo>
                    <a:cubicBezTo>
                      <a:pt x="1028" y="169"/>
                      <a:pt x="831" y="0"/>
                      <a:pt x="602"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55" name="Google Shape;860;p24"/>
              <p:cNvSpPr/>
              <p:nvPr/>
            </p:nvSpPr>
            <p:spPr>
              <a:xfrm>
                <a:off x="7203204" y="1796113"/>
                <a:ext cx="47377" cy="67968"/>
              </a:xfrm>
              <a:custGeom>
                <a:avLst/>
                <a:gdLst/>
                <a:ahLst/>
                <a:cxnLst/>
                <a:rect l="l" t="t" r="r" b="b"/>
                <a:pathLst>
                  <a:path w="1484" h="2129" extrusionOk="0">
                    <a:moveTo>
                      <a:pt x="1108" y="1140"/>
                    </a:moveTo>
                    <a:lnTo>
                      <a:pt x="1108" y="1140"/>
                    </a:lnTo>
                    <a:cubicBezTo>
                      <a:pt x="1121" y="1152"/>
                      <a:pt x="1129" y="1162"/>
                      <a:pt x="1120" y="1167"/>
                    </a:cubicBezTo>
                    <a:cubicBezTo>
                      <a:pt x="1116" y="1167"/>
                      <a:pt x="1112" y="1156"/>
                      <a:pt x="1108" y="1140"/>
                    </a:cubicBezTo>
                    <a:close/>
                    <a:moveTo>
                      <a:pt x="560" y="0"/>
                    </a:moveTo>
                    <a:cubicBezTo>
                      <a:pt x="298" y="0"/>
                      <a:pt x="1" y="239"/>
                      <a:pt x="36" y="524"/>
                    </a:cubicBezTo>
                    <a:cubicBezTo>
                      <a:pt x="72" y="822"/>
                      <a:pt x="12" y="1143"/>
                      <a:pt x="108" y="1441"/>
                    </a:cubicBezTo>
                    <a:cubicBezTo>
                      <a:pt x="215" y="1763"/>
                      <a:pt x="441" y="2013"/>
                      <a:pt x="774" y="2108"/>
                    </a:cubicBezTo>
                    <a:cubicBezTo>
                      <a:pt x="819" y="2122"/>
                      <a:pt x="864" y="2128"/>
                      <a:pt x="910" y="2128"/>
                    </a:cubicBezTo>
                    <a:cubicBezTo>
                      <a:pt x="1134" y="2128"/>
                      <a:pt x="1358" y="1968"/>
                      <a:pt x="1417" y="1751"/>
                    </a:cubicBezTo>
                    <a:cubicBezTo>
                      <a:pt x="1484" y="1484"/>
                      <a:pt x="1344" y="1228"/>
                      <a:pt x="1102" y="1118"/>
                    </a:cubicBezTo>
                    <a:lnTo>
                      <a:pt x="1102" y="1118"/>
                    </a:lnTo>
                    <a:cubicBezTo>
                      <a:pt x="1096" y="1087"/>
                      <a:pt x="1091" y="1054"/>
                      <a:pt x="1093" y="1054"/>
                    </a:cubicBezTo>
                    <a:lnTo>
                      <a:pt x="1093" y="1054"/>
                    </a:lnTo>
                    <a:cubicBezTo>
                      <a:pt x="1094" y="1054"/>
                      <a:pt x="1095" y="1056"/>
                      <a:pt x="1096" y="1060"/>
                    </a:cubicBezTo>
                    <a:cubicBezTo>
                      <a:pt x="1072" y="881"/>
                      <a:pt x="1108" y="703"/>
                      <a:pt x="1084" y="524"/>
                    </a:cubicBezTo>
                    <a:cubicBezTo>
                      <a:pt x="1060" y="239"/>
                      <a:pt x="870" y="0"/>
                      <a:pt x="56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56" name="Google Shape;861;p24"/>
              <p:cNvSpPr/>
              <p:nvPr/>
            </p:nvSpPr>
            <p:spPr>
              <a:xfrm>
                <a:off x="7190274" y="1649134"/>
                <a:ext cx="56348" cy="76716"/>
              </a:xfrm>
              <a:custGeom>
                <a:avLst/>
                <a:gdLst/>
                <a:ahLst/>
                <a:cxnLst/>
                <a:rect l="l" t="t" r="r" b="b"/>
                <a:pathLst>
                  <a:path w="1765" h="2403" extrusionOk="0">
                    <a:moveTo>
                      <a:pt x="1040" y="0"/>
                    </a:moveTo>
                    <a:cubicBezTo>
                      <a:pt x="882" y="0"/>
                      <a:pt x="725" y="73"/>
                      <a:pt x="620" y="247"/>
                    </a:cubicBezTo>
                    <a:cubicBezTo>
                      <a:pt x="346" y="711"/>
                      <a:pt x="155" y="1211"/>
                      <a:pt x="48" y="1735"/>
                    </a:cubicBezTo>
                    <a:cubicBezTo>
                      <a:pt x="1" y="2021"/>
                      <a:pt x="132" y="2307"/>
                      <a:pt x="417" y="2390"/>
                    </a:cubicBezTo>
                    <a:cubicBezTo>
                      <a:pt x="455" y="2398"/>
                      <a:pt x="494" y="2403"/>
                      <a:pt x="534" y="2403"/>
                    </a:cubicBezTo>
                    <a:cubicBezTo>
                      <a:pt x="769" y="2403"/>
                      <a:pt x="1020" y="2255"/>
                      <a:pt x="1060" y="2021"/>
                    </a:cubicBezTo>
                    <a:cubicBezTo>
                      <a:pt x="1144" y="1580"/>
                      <a:pt x="1298" y="1175"/>
                      <a:pt x="1525" y="783"/>
                    </a:cubicBezTo>
                    <a:cubicBezTo>
                      <a:pt x="1765" y="377"/>
                      <a:pt x="1401" y="0"/>
                      <a:pt x="104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57" name="Google Shape;862;p24"/>
              <p:cNvSpPr/>
              <p:nvPr/>
            </p:nvSpPr>
            <p:spPr>
              <a:xfrm>
                <a:off x="7186859" y="1893929"/>
                <a:ext cx="52485" cy="67809"/>
              </a:xfrm>
              <a:custGeom>
                <a:avLst/>
                <a:gdLst/>
                <a:ahLst/>
                <a:cxnLst/>
                <a:rect l="l" t="t" r="r" b="b"/>
                <a:pathLst>
                  <a:path w="1644" h="2124" extrusionOk="0">
                    <a:moveTo>
                      <a:pt x="1039" y="0"/>
                    </a:moveTo>
                    <a:cubicBezTo>
                      <a:pt x="805" y="0"/>
                      <a:pt x="616" y="170"/>
                      <a:pt x="536" y="389"/>
                    </a:cubicBezTo>
                    <a:cubicBezTo>
                      <a:pt x="393" y="746"/>
                      <a:pt x="251" y="1104"/>
                      <a:pt x="108" y="1461"/>
                    </a:cubicBezTo>
                    <a:cubicBezTo>
                      <a:pt x="1" y="1723"/>
                      <a:pt x="215" y="2032"/>
                      <a:pt x="477" y="2104"/>
                    </a:cubicBezTo>
                    <a:cubicBezTo>
                      <a:pt x="525" y="2117"/>
                      <a:pt x="572" y="2124"/>
                      <a:pt x="616" y="2124"/>
                    </a:cubicBezTo>
                    <a:cubicBezTo>
                      <a:pt x="848" y="2124"/>
                      <a:pt x="1030" y="1954"/>
                      <a:pt x="1120" y="1735"/>
                    </a:cubicBezTo>
                    <a:cubicBezTo>
                      <a:pt x="1263" y="1377"/>
                      <a:pt x="1405" y="1020"/>
                      <a:pt x="1536" y="663"/>
                    </a:cubicBezTo>
                    <a:cubicBezTo>
                      <a:pt x="1644" y="401"/>
                      <a:pt x="1429" y="92"/>
                      <a:pt x="1179" y="20"/>
                    </a:cubicBezTo>
                    <a:cubicBezTo>
                      <a:pt x="1131" y="7"/>
                      <a:pt x="1084" y="0"/>
                      <a:pt x="103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58" name="Google Shape;863;p24"/>
              <p:cNvSpPr/>
              <p:nvPr/>
            </p:nvSpPr>
            <p:spPr>
              <a:xfrm>
                <a:off x="7189891" y="2107884"/>
                <a:ext cx="53251" cy="73204"/>
              </a:xfrm>
              <a:custGeom>
                <a:avLst/>
                <a:gdLst/>
                <a:ahLst/>
                <a:cxnLst/>
                <a:rect l="l" t="t" r="r" b="b"/>
                <a:pathLst>
                  <a:path w="1668" h="2293" extrusionOk="0">
                    <a:moveTo>
                      <a:pt x="1058" y="1"/>
                    </a:moveTo>
                    <a:cubicBezTo>
                      <a:pt x="826" y="1"/>
                      <a:pt x="640" y="163"/>
                      <a:pt x="560" y="390"/>
                    </a:cubicBezTo>
                    <a:cubicBezTo>
                      <a:pt x="406" y="807"/>
                      <a:pt x="251" y="1212"/>
                      <a:pt x="96" y="1629"/>
                    </a:cubicBezTo>
                    <a:cubicBezTo>
                      <a:pt x="1" y="1891"/>
                      <a:pt x="215" y="2200"/>
                      <a:pt x="465" y="2272"/>
                    </a:cubicBezTo>
                    <a:cubicBezTo>
                      <a:pt x="515" y="2286"/>
                      <a:pt x="564" y="2292"/>
                      <a:pt x="611" y="2292"/>
                    </a:cubicBezTo>
                    <a:cubicBezTo>
                      <a:pt x="843" y="2292"/>
                      <a:pt x="1029" y="2132"/>
                      <a:pt x="1108" y="1914"/>
                    </a:cubicBezTo>
                    <a:cubicBezTo>
                      <a:pt x="1263" y="1498"/>
                      <a:pt x="1418" y="1081"/>
                      <a:pt x="1572" y="664"/>
                    </a:cubicBezTo>
                    <a:cubicBezTo>
                      <a:pt x="1668" y="402"/>
                      <a:pt x="1453" y="93"/>
                      <a:pt x="1203" y="21"/>
                    </a:cubicBezTo>
                    <a:cubicBezTo>
                      <a:pt x="1153" y="7"/>
                      <a:pt x="1105" y="1"/>
                      <a:pt x="1058"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59" name="Google Shape;864;p24"/>
              <p:cNvSpPr/>
              <p:nvPr/>
            </p:nvSpPr>
            <p:spPr>
              <a:xfrm>
                <a:off x="7211185" y="2034427"/>
                <a:ext cx="42971" cy="58040"/>
              </a:xfrm>
              <a:custGeom>
                <a:avLst/>
                <a:gdLst/>
                <a:ahLst/>
                <a:cxnLst/>
                <a:rect l="l" t="t" r="r" b="b"/>
                <a:pathLst>
                  <a:path w="1346" h="1818" extrusionOk="0">
                    <a:moveTo>
                      <a:pt x="554" y="0"/>
                    </a:moveTo>
                    <a:cubicBezTo>
                      <a:pt x="548" y="0"/>
                      <a:pt x="542" y="0"/>
                      <a:pt x="536" y="1"/>
                    </a:cubicBezTo>
                    <a:cubicBezTo>
                      <a:pt x="239" y="13"/>
                      <a:pt x="12" y="227"/>
                      <a:pt x="12" y="524"/>
                    </a:cubicBezTo>
                    <a:cubicBezTo>
                      <a:pt x="1" y="894"/>
                      <a:pt x="96" y="1251"/>
                      <a:pt x="286" y="1560"/>
                    </a:cubicBezTo>
                    <a:cubicBezTo>
                      <a:pt x="391" y="1722"/>
                      <a:pt x="574" y="1818"/>
                      <a:pt x="758" y="1818"/>
                    </a:cubicBezTo>
                    <a:cubicBezTo>
                      <a:pt x="845" y="1818"/>
                      <a:pt x="932" y="1797"/>
                      <a:pt x="1013" y="1751"/>
                    </a:cubicBezTo>
                    <a:cubicBezTo>
                      <a:pt x="1251" y="1608"/>
                      <a:pt x="1346" y="1275"/>
                      <a:pt x="1191" y="1036"/>
                    </a:cubicBezTo>
                    <a:cubicBezTo>
                      <a:pt x="1167" y="977"/>
                      <a:pt x="1132" y="929"/>
                      <a:pt x="1108" y="882"/>
                    </a:cubicBezTo>
                    <a:lnTo>
                      <a:pt x="1108" y="882"/>
                    </a:lnTo>
                    <a:cubicBezTo>
                      <a:pt x="1111" y="889"/>
                      <a:pt x="1113" y="891"/>
                      <a:pt x="1114" y="891"/>
                    </a:cubicBezTo>
                    <a:cubicBezTo>
                      <a:pt x="1119" y="891"/>
                      <a:pt x="1084" y="786"/>
                      <a:pt x="1084" y="786"/>
                    </a:cubicBezTo>
                    <a:cubicBezTo>
                      <a:pt x="1084" y="777"/>
                      <a:pt x="1062" y="679"/>
                      <a:pt x="1058" y="679"/>
                    </a:cubicBezTo>
                    <a:lnTo>
                      <a:pt x="1058" y="679"/>
                    </a:lnTo>
                    <a:cubicBezTo>
                      <a:pt x="1057" y="679"/>
                      <a:pt x="1058" y="686"/>
                      <a:pt x="1060" y="703"/>
                    </a:cubicBezTo>
                    <a:cubicBezTo>
                      <a:pt x="1048" y="644"/>
                      <a:pt x="1060" y="584"/>
                      <a:pt x="1060" y="524"/>
                    </a:cubicBezTo>
                    <a:cubicBezTo>
                      <a:pt x="1060" y="257"/>
                      <a:pt x="821" y="0"/>
                      <a:pt x="554"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0" name="Google Shape;865;p24"/>
              <p:cNvSpPr/>
              <p:nvPr/>
            </p:nvSpPr>
            <p:spPr>
              <a:xfrm>
                <a:off x="7701891" y="1525141"/>
                <a:ext cx="59317" cy="40768"/>
              </a:xfrm>
              <a:custGeom>
                <a:avLst/>
                <a:gdLst/>
                <a:ahLst/>
                <a:cxnLst/>
                <a:rect l="l" t="t" r="r" b="b"/>
                <a:pathLst>
                  <a:path w="1858" h="1277" extrusionOk="0">
                    <a:moveTo>
                      <a:pt x="1065" y="0"/>
                    </a:moveTo>
                    <a:cubicBezTo>
                      <a:pt x="1024" y="0"/>
                      <a:pt x="983" y="4"/>
                      <a:pt x="941" y="11"/>
                    </a:cubicBezTo>
                    <a:cubicBezTo>
                      <a:pt x="751" y="35"/>
                      <a:pt x="560" y="95"/>
                      <a:pt x="393" y="190"/>
                    </a:cubicBezTo>
                    <a:cubicBezTo>
                      <a:pt x="131" y="345"/>
                      <a:pt x="1" y="702"/>
                      <a:pt x="179" y="976"/>
                    </a:cubicBezTo>
                    <a:cubicBezTo>
                      <a:pt x="326" y="1206"/>
                      <a:pt x="587" y="1277"/>
                      <a:pt x="859" y="1277"/>
                    </a:cubicBezTo>
                    <a:cubicBezTo>
                      <a:pt x="1051" y="1277"/>
                      <a:pt x="1250" y="1241"/>
                      <a:pt x="1417" y="1202"/>
                    </a:cubicBezTo>
                    <a:cubicBezTo>
                      <a:pt x="1691" y="1130"/>
                      <a:pt x="1858" y="821"/>
                      <a:pt x="1786" y="559"/>
                    </a:cubicBezTo>
                    <a:cubicBezTo>
                      <a:pt x="1744" y="412"/>
                      <a:pt x="1647" y="299"/>
                      <a:pt x="1526" y="235"/>
                    </a:cubicBezTo>
                    <a:lnTo>
                      <a:pt x="1526" y="235"/>
                    </a:lnTo>
                    <a:cubicBezTo>
                      <a:pt x="1427" y="75"/>
                      <a:pt x="1251" y="0"/>
                      <a:pt x="106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1" name="Google Shape;866;p24"/>
              <p:cNvSpPr/>
              <p:nvPr/>
            </p:nvSpPr>
            <p:spPr>
              <a:xfrm>
                <a:off x="7927658" y="1528206"/>
                <a:ext cx="61136" cy="47472"/>
              </a:xfrm>
              <a:custGeom>
                <a:avLst/>
                <a:gdLst/>
                <a:ahLst/>
                <a:cxnLst/>
                <a:rect l="l" t="t" r="r" b="b"/>
                <a:pathLst>
                  <a:path w="1915" h="1487" extrusionOk="0">
                    <a:moveTo>
                      <a:pt x="980" y="431"/>
                    </a:moveTo>
                    <a:lnTo>
                      <a:pt x="980" y="431"/>
                    </a:lnTo>
                    <a:cubicBezTo>
                      <a:pt x="978" y="433"/>
                      <a:pt x="975" y="434"/>
                      <a:pt x="972" y="436"/>
                    </a:cubicBezTo>
                    <a:lnTo>
                      <a:pt x="972" y="436"/>
                    </a:lnTo>
                    <a:cubicBezTo>
                      <a:pt x="972" y="436"/>
                      <a:pt x="972" y="436"/>
                      <a:pt x="972" y="436"/>
                    </a:cubicBezTo>
                    <a:lnTo>
                      <a:pt x="972" y="436"/>
                    </a:lnTo>
                    <a:cubicBezTo>
                      <a:pt x="976" y="433"/>
                      <a:pt x="979" y="432"/>
                      <a:pt x="980" y="431"/>
                    </a:cubicBezTo>
                    <a:close/>
                    <a:moveTo>
                      <a:pt x="970" y="438"/>
                    </a:moveTo>
                    <a:lnTo>
                      <a:pt x="970" y="438"/>
                    </a:lnTo>
                    <a:cubicBezTo>
                      <a:pt x="968" y="439"/>
                      <a:pt x="967" y="441"/>
                      <a:pt x="965" y="442"/>
                    </a:cubicBezTo>
                    <a:lnTo>
                      <a:pt x="965" y="442"/>
                    </a:lnTo>
                    <a:cubicBezTo>
                      <a:pt x="965" y="442"/>
                      <a:pt x="965" y="442"/>
                      <a:pt x="965" y="442"/>
                    </a:cubicBezTo>
                    <a:lnTo>
                      <a:pt x="965" y="442"/>
                    </a:lnTo>
                    <a:cubicBezTo>
                      <a:pt x="966" y="441"/>
                      <a:pt x="968" y="439"/>
                      <a:pt x="970" y="438"/>
                    </a:cubicBezTo>
                    <a:lnTo>
                      <a:pt x="970" y="438"/>
                    </a:lnTo>
                    <a:cubicBezTo>
                      <a:pt x="970" y="438"/>
                      <a:pt x="970" y="438"/>
                      <a:pt x="970" y="438"/>
                    </a:cubicBezTo>
                    <a:close/>
                    <a:moveTo>
                      <a:pt x="964" y="443"/>
                    </a:moveTo>
                    <a:lnTo>
                      <a:pt x="964" y="443"/>
                    </a:lnTo>
                    <a:cubicBezTo>
                      <a:pt x="963" y="443"/>
                      <a:pt x="963" y="443"/>
                      <a:pt x="963" y="444"/>
                    </a:cubicBezTo>
                    <a:lnTo>
                      <a:pt x="963" y="444"/>
                    </a:lnTo>
                    <a:cubicBezTo>
                      <a:pt x="962" y="444"/>
                      <a:pt x="962" y="444"/>
                      <a:pt x="962" y="444"/>
                    </a:cubicBezTo>
                    <a:lnTo>
                      <a:pt x="962" y="444"/>
                    </a:lnTo>
                    <a:cubicBezTo>
                      <a:pt x="962" y="444"/>
                      <a:pt x="963" y="443"/>
                      <a:pt x="963" y="443"/>
                    </a:cubicBezTo>
                    <a:lnTo>
                      <a:pt x="963" y="443"/>
                    </a:lnTo>
                    <a:cubicBezTo>
                      <a:pt x="964" y="443"/>
                      <a:pt x="964" y="443"/>
                      <a:pt x="964" y="443"/>
                    </a:cubicBezTo>
                    <a:close/>
                    <a:moveTo>
                      <a:pt x="940" y="444"/>
                    </a:moveTo>
                    <a:cubicBezTo>
                      <a:pt x="942" y="445"/>
                      <a:pt x="943" y="445"/>
                      <a:pt x="945" y="446"/>
                    </a:cubicBezTo>
                    <a:lnTo>
                      <a:pt x="945" y="446"/>
                    </a:lnTo>
                    <a:cubicBezTo>
                      <a:pt x="940" y="447"/>
                      <a:pt x="936" y="448"/>
                      <a:pt x="934" y="448"/>
                    </a:cubicBezTo>
                    <a:cubicBezTo>
                      <a:pt x="931" y="448"/>
                      <a:pt x="933" y="447"/>
                      <a:pt x="940" y="444"/>
                    </a:cubicBezTo>
                    <a:close/>
                    <a:moveTo>
                      <a:pt x="954" y="451"/>
                    </a:moveTo>
                    <a:cubicBezTo>
                      <a:pt x="954" y="451"/>
                      <a:pt x="954" y="451"/>
                      <a:pt x="954" y="451"/>
                    </a:cubicBezTo>
                    <a:lnTo>
                      <a:pt x="954" y="451"/>
                    </a:lnTo>
                    <a:cubicBezTo>
                      <a:pt x="953" y="451"/>
                      <a:pt x="953" y="451"/>
                      <a:pt x="953" y="451"/>
                    </a:cubicBezTo>
                    <a:lnTo>
                      <a:pt x="953" y="451"/>
                    </a:lnTo>
                    <a:cubicBezTo>
                      <a:pt x="953" y="451"/>
                      <a:pt x="953" y="451"/>
                      <a:pt x="954" y="451"/>
                    </a:cubicBezTo>
                    <a:close/>
                    <a:moveTo>
                      <a:pt x="950" y="449"/>
                    </a:moveTo>
                    <a:cubicBezTo>
                      <a:pt x="950" y="449"/>
                      <a:pt x="950" y="449"/>
                      <a:pt x="951" y="449"/>
                    </a:cubicBezTo>
                    <a:lnTo>
                      <a:pt x="951" y="449"/>
                    </a:lnTo>
                    <a:cubicBezTo>
                      <a:pt x="947" y="450"/>
                      <a:pt x="944" y="451"/>
                      <a:pt x="941" y="451"/>
                    </a:cubicBezTo>
                    <a:cubicBezTo>
                      <a:pt x="944" y="451"/>
                      <a:pt x="947" y="450"/>
                      <a:pt x="950" y="449"/>
                    </a:cubicBezTo>
                    <a:close/>
                    <a:moveTo>
                      <a:pt x="1350" y="1"/>
                    </a:moveTo>
                    <a:cubicBezTo>
                      <a:pt x="1313" y="1"/>
                      <a:pt x="1276" y="4"/>
                      <a:pt x="1239" y="10"/>
                    </a:cubicBezTo>
                    <a:cubicBezTo>
                      <a:pt x="1001" y="58"/>
                      <a:pt x="775" y="141"/>
                      <a:pt x="560" y="249"/>
                    </a:cubicBezTo>
                    <a:cubicBezTo>
                      <a:pt x="239" y="415"/>
                      <a:pt x="1" y="772"/>
                      <a:pt x="203" y="1118"/>
                    </a:cubicBezTo>
                    <a:cubicBezTo>
                      <a:pt x="358" y="1380"/>
                      <a:pt x="691" y="1487"/>
                      <a:pt x="977" y="1487"/>
                    </a:cubicBezTo>
                    <a:cubicBezTo>
                      <a:pt x="1251" y="1487"/>
                      <a:pt x="1489" y="1368"/>
                      <a:pt x="1703" y="1189"/>
                    </a:cubicBezTo>
                    <a:cubicBezTo>
                      <a:pt x="1831" y="1083"/>
                      <a:pt x="1870" y="909"/>
                      <a:pt x="1843" y="746"/>
                    </a:cubicBezTo>
                    <a:lnTo>
                      <a:pt x="1843" y="746"/>
                    </a:lnTo>
                    <a:cubicBezTo>
                      <a:pt x="1898" y="632"/>
                      <a:pt x="1915" y="499"/>
                      <a:pt x="1882" y="380"/>
                    </a:cubicBezTo>
                    <a:cubicBezTo>
                      <a:pt x="1810" y="132"/>
                      <a:pt x="1586" y="1"/>
                      <a:pt x="1350"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2" name="Google Shape;867;p24"/>
              <p:cNvSpPr/>
              <p:nvPr/>
            </p:nvSpPr>
            <p:spPr>
              <a:xfrm>
                <a:off x="7719960" y="1687348"/>
                <a:ext cx="73364" cy="173449"/>
              </a:xfrm>
              <a:custGeom>
                <a:avLst/>
                <a:gdLst/>
                <a:ahLst/>
                <a:cxnLst/>
                <a:rect l="l" t="t" r="r" b="b"/>
                <a:pathLst>
                  <a:path w="2298" h="5433" extrusionOk="0">
                    <a:moveTo>
                      <a:pt x="1269" y="1"/>
                    </a:moveTo>
                    <a:cubicBezTo>
                      <a:pt x="744" y="1"/>
                      <a:pt x="203" y="340"/>
                      <a:pt x="173" y="1014"/>
                    </a:cubicBezTo>
                    <a:cubicBezTo>
                      <a:pt x="125" y="2145"/>
                      <a:pt x="77" y="3288"/>
                      <a:pt x="30" y="4419"/>
                    </a:cubicBezTo>
                    <a:cubicBezTo>
                      <a:pt x="0" y="5097"/>
                      <a:pt x="507" y="5433"/>
                      <a:pt x="1029" y="5433"/>
                    </a:cubicBezTo>
                    <a:cubicBezTo>
                      <a:pt x="1554" y="5433"/>
                      <a:pt x="2095" y="5094"/>
                      <a:pt x="2125" y="4419"/>
                    </a:cubicBezTo>
                    <a:cubicBezTo>
                      <a:pt x="2173" y="3288"/>
                      <a:pt x="2221" y="2145"/>
                      <a:pt x="2268" y="1014"/>
                    </a:cubicBezTo>
                    <a:cubicBezTo>
                      <a:pt x="2298" y="337"/>
                      <a:pt x="1791" y="1"/>
                      <a:pt x="1269"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3" name="Google Shape;868;p24"/>
              <p:cNvSpPr/>
              <p:nvPr/>
            </p:nvSpPr>
            <p:spPr>
              <a:xfrm>
                <a:off x="7481071" y="1933419"/>
                <a:ext cx="185931" cy="521112"/>
              </a:xfrm>
              <a:custGeom>
                <a:avLst/>
                <a:gdLst/>
                <a:ahLst/>
                <a:cxnLst/>
                <a:rect l="l" t="t" r="r" b="b"/>
                <a:pathLst>
                  <a:path w="5824" h="16323" extrusionOk="0">
                    <a:moveTo>
                      <a:pt x="3567" y="0"/>
                    </a:moveTo>
                    <a:cubicBezTo>
                      <a:pt x="3315" y="0"/>
                      <a:pt x="3046" y="72"/>
                      <a:pt x="2774" y="236"/>
                    </a:cubicBezTo>
                    <a:cubicBezTo>
                      <a:pt x="738" y="1450"/>
                      <a:pt x="750" y="3677"/>
                      <a:pt x="619" y="5808"/>
                    </a:cubicBezTo>
                    <a:cubicBezTo>
                      <a:pt x="429" y="8808"/>
                      <a:pt x="250" y="11809"/>
                      <a:pt x="60" y="14809"/>
                    </a:cubicBezTo>
                    <a:cubicBezTo>
                      <a:pt x="0" y="15819"/>
                      <a:pt x="754" y="16322"/>
                      <a:pt x="1538" y="16322"/>
                    </a:cubicBezTo>
                    <a:cubicBezTo>
                      <a:pt x="2325" y="16322"/>
                      <a:pt x="3143" y="15816"/>
                      <a:pt x="3203" y="14809"/>
                    </a:cubicBezTo>
                    <a:lnTo>
                      <a:pt x="3596" y="8582"/>
                    </a:lnTo>
                    <a:cubicBezTo>
                      <a:pt x="3643" y="7653"/>
                      <a:pt x="3703" y="6736"/>
                      <a:pt x="3762" y="5808"/>
                    </a:cubicBezTo>
                    <a:cubicBezTo>
                      <a:pt x="3810" y="5082"/>
                      <a:pt x="3608" y="3391"/>
                      <a:pt x="4358" y="2950"/>
                    </a:cubicBezTo>
                    <a:cubicBezTo>
                      <a:pt x="5824" y="2077"/>
                      <a:pt x="4927" y="0"/>
                      <a:pt x="3567"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4" name="Google Shape;869;p24"/>
              <p:cNvSpPr/>
              <p:nvPr/>
            </p:nvSpPr>
            <p:spPr>
              <a:xfrm>
                <a:off x="7451031" y="1820344"/>
                <a:ext cx="272161" cy="613024"/>
              </a:xfrm>
              <a:custGeom>
                <a:avLst/>
                <a:gdLst/>
                <a:ahLst/>
                <a:cxnLst/>
                <a:rect l="l" t="t" r="r" b="b"/>
                <a:pathLst>
                  <a:path w="8525" h="19202" extrusionOk="0">
                    <a:moveTo>
                      <a:pt x="8033" y="0"/>
                    </a:moveTo>
                    <a:cubicBezTo>
                      <a:pt x="7990" y="0"/>
                      <a:pt x="7944" y="9"/>
                      <a:pt x="7894" y="27"/>
                    </a:cubicBezTo>
                    <a:cubicBezTo>
                      <a:pt x="5049" y="1123"/>
                      <a:pt x="2739" y="3254"/>
                      <a:pt x="1608" y="6111"/>
                    </a:cubicBezTo>
                    <a:cubicBezTo>
                      <a:pt x="0" y="10148"/>
                      <a:pt x="1441" y="14577"/>
                      <a:pt x="369" y="18708"/>
                    </a:cubicBezTo>
                    <a:cubicBezTo>
                      <a:pt x="291" y="19009"/>
                      <a:pt x="535" y="19202"/>
                      <a:pt x="771" y="19202"/>
                    </a:cubicBezTo>
                    <a:cubicBezTo>
                      <a:pt x="927" y="19202"/>
                      <a:pt x="1079" y="19117"/>
                      <a:pt x="1131" y="18922"/>
                    </a:cubicBezTo>
                    <a:cubicBezTo>
                      <a:pt x="2013" y="15517"/>
                      <a:pt x="1227" y="12053"/>
                      <a:pt x="1763" y="8624"/>
                    </a:cubicBezTo>
                    <a:cubicBezTo>
                      <a:pt x="2310" y="5028"/>
                      <a:pt x="4715" y="2087"/>
                      <a:pt x="8109" y="789"/>
                    </a:cubicBezTo>
                    <a:cubicBezTo>
                      <a:pt x="8525" y="629"/>
                      <a:pt x="8405" y="0"/>
                      <a:pt x="8033"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5" name="Google Shape;870;p24"/>
              <p:cNvSpPr/>
              <p:nvPr/>
            </p:nvSpPr>
            <p:spPr>
              <a:xfrm>
                <a:off x="8015354" y="1827367"/>
                <a:ext cx="249877" cy="624261"/>
              </a:xfrm>
              <a:custGeom>
                <a:avLst/>
                <a:gdLst/>
                <a:ahLst/>
                <a:cxnLst/>
                <a:rect l="l" t="t" r="r" b="b"/>
                <a:pathLst>
                  <a:path w="7827" h="19554" extrusionOk="0">
                    <a:moveTo>
                      <a:pt x="538" y="0"/>
                    </a:moveTo>
                    <a:cubicBezTo>
                      <a:pt x="216" y="0"/>
                      <a:pt x="1" y="510"/>
                      <a:pt x="338" y="748"/>
                    </a:cubicBezTo>
                    <a:cubicBezTo>
                      <a:pt x="6279" y="4927"/>
                      <a:pt x="7041" y="12499"/>
                      <a:pt x="6922" y="19179"/>
                    </a:cubicBezTo>
                    <a:cubicBezTo>
                      <a:pt x="6922" y="19429"/>
                      <a:pt x="7118" y="19554"/>
                      <a:pt x="7315" y="19554"/>
                    </a:cubicBezTo>
                    <a:cubicBezTo>
                      <a:pt x="7511" y="19554"/>
                      <a:pt x="7708" y="19429"/>
                      <a:pt x="7708" y="19179"/>
                    </a:cubicBezTo>
                    <a:cubicBezTo>
                      <a:pt x="7827" y="12190"/>
                      <a:pt x="6910" y="4415"/>
                      <a:pt x="742" y="69"/>
                    </a:cubicBezTo>
                    <a:cubicBezTo>
                      <a:pt x="672" y="21"/>
                      <a:pt x="603" y="0"/>
                      <a:pt x="53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6" name="Google Shape;871;p24"/>
              <p:cNvSpPr/>
              <p:nvPr/>
            </p:nvSpPr>
            <p:spPr>
              <a:xfrm>
                <a:off x="7627444" y="1866889"/>
                <a:ext cx="278258" cy="561752"/>
              </a:xfrm>
              <a:custGeom>
                <a:avLst/>
                <a:gdLst/>
                <a:ahLst/>
                <a:cxnLst/>
                <a:rect l="l" t="t" r="r" b="b"/>
                <a:pathLst>
                  <a:path w="8716" h="17596" extrusionOk="0">
                    <a:moveTo>
                      <a:pt x="479" y="0"/>
                    </a:moveTo>
                    <a:cubicBezTo>
                      <a:pt x="240" y="0"/>
                      <a:pt x="1" y="188"/>
                      <a:pt x="94" y="474"/>
                    </a:cubicBezTo>
                    <a:cubicBezTo>
                      <a:pt x="1975" y="6415"/>
                      <a:pt x="5666" y="11523"/>
                      <a:pt x="7845" y="17333"/>
                    </a:cubicBezTo>
                    <a:cubicBezTo>
                      <a:pt x="7915" y="17516"/>
                      <a:pt x="8076" y="17596"/>
                      <a:pt x="8235" y="17596"/>
                    </a:cubicBezTo>
                    <a:cubicBezTo>
                      <a:pt x="8478" y="17596"/>
                      <a:pt x="8715" y="17408"/>
                      <a:pt x="8607" y="17119"/>
                    </a:cubicBezTo>
                    <a:cubicBezTo>
                      <a:pt x="6428" y="11321"/>
                      <a:pt x="2737" y="6201"/>
                      <a:pt x="856" y="272"/>
                    </a:cubicBezTo>
                    <a:cubicBezTo>
                      <a:pt x="795" y="82"/>
                      <a:pt x="637" y="0"/>
                      <a:pt x="47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7" name="Google Shape;872;p24"/>
              <p:cNvSpPr/>
              <p:nvPr/>
            </p:nvSpPr>
            <p:spPr>
              <a:xfrm>
                <a:off x="7861288" y="1845436"/>
                <a:ext cx="203809" cy="521686"/>
              </a:xfrm>
              <a:custGeom>
                <a:avLst/>
                <a:gdLst/>
                <a:ahLst/>
                <a:cxnLst/>
                <a:rect l="l" t="t" r="r" b="b"/>
                <a:pathLst>
                  <a:path w="6384" h="16341" extrusionOk="0">
                    <a:moveTo>
                      <a:pt x="5994" y="0"/>
                    </a:moveTo>
                    <a:cubicBezTo>
                      <a:pt x="5798" y="0"/>
                      <a:pt x="5598" y="128"/>
                      <a:pt x="5592" y="384"/>
                    </a:cubicBezTo>
                    <a:cubicBezTo>
                      <a:pt x="5509" y="3551"/>
                      <a:pt x="4330" y="5921"/>
                      <a:pt x="2806" y="8623"/>
                    </a:cubicBezTo>
                    <a:cubicBezTo>
                      <a:pt x="1532" y="10897"/>
                      <a:pt x="794" y="13362"/>
                      <a:pt x="80" y="15850"/>
                    </a:cubicBezTo>
                    <a:cubicBezTo>
                      <a:pt x="0" y="16146"/>
                      <a:pt x="244" y="16341"/>
                      <a:pt x="480" y="16341"/>
                    </a:cubicBezTo>
                    <a:cubicBezTo>
                      <a:pt x="634" y="16341"/>
                      <a:pt x="785" y="16258"/>
                      <a:pt x="842" y="16065"/>
                    </a:cubicBezTo>
                    <a:cubicBezTo>
                      <a:pt x="1711" y="13017"/>
                      <a:pt x="2794" y="10302"/>
                      <a:pt x="4354" y="7552"/>
                    </a:cubicBezTo>
                    <a:cubicBezTo>
                      <a:pt x="5628" y="5313"/>
                      <a:pt x="6318" y="2968"/>
                      <a:pt x="6378" y="384"/>
                    </a:cubicBezTo>
                    <a:cubicBezTo>
                      <a:pt x="6384" y="128"/>
                      <a:pt x="6190" y="0"/>
                      <a:pt x="5994"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8" name="Google Shape;873;p24"/>
              <p:cNvSpPr/>
              <p:nvPr/>
            </p:nvSpPr>
            <p:spPr>
              <a:xfrm>
                <a:off x="7543387" y="1879244"/>
                <a:ext cx="311205" cy="531072"/>
              </a:xfrm>
              <a:custGeom>
                <a:avLst/>
                <a:gdLst/>
                <a:ahLst/>
                <a:cxnLst/>
                <a:rect l="l" t="t" r="r" b="b"/>
                <a:pathLst>
                  <a:path w="9748" h="16635" extrusionOk="0">
                    <a:moveTo>
                      <a:pt x="2628" y="1"/>
                    </a:moveTo>
                    <a:cubicBezTo>
                      <a:pt x="2576" y="1"/>
                      <a:pt x="2524" y="27"/>
                      <a:pt x="2501" y="87"/>
                    </a:cubicBezTo>
                    <a:cubicBezTo>
                      <a:pt x="1679" y="2171"/>
                      <a:pt x="846" y="4242"/>
                      <a:pt x="24" y="6326"/>
                    </a:cubicBezTo>
                    <a:cubicBezTo>
                      <a:pt x="1" y="6386"/>
                      <a:pt x="60" y="6481"/>
                      <a:pt x="120" y="6493"/>
                    </a:cubicBezTo>
                    <a:cubicBezTo>
                      <a:pt x="941" y="6659"/>
                      <a:pt x="1941" y="6695"/>
                      <a:pt x="2715" y="6993"/>
                    </a:cubicBezTo>
                    <a:cubicBezTo>
                      <a:pt x="3870" y="7421"/>
                      <a:pt x="3703" y="7564"/>
                      <a:pt x="3227" y="8672"/>
                    </a:cubicBezTo>
                    <a:cubicBezTo>
                      <a:pt x="2989" y="9219"/>
                      <a:pt x="2465" y="9981"/>
                      <a:pt x="2620" y="10636"/>
                    </a:cubicBezTo>
                    <a:cubicBezTo>
                      <a:pt x="2715" y="10981"/>
                      <a:pt x="3299" y="11351"/>
                      <a:pt x="3513" y="11529"/>
                    </a:cubicBezTo>
                    <a:cubicBezTo>
                      <a:pt x="4168" y="12101"/>
                      <a:pt x="4835" y="12660"/>
                      <a:pt x="5489" y="13220"/>
                    </a:cubicBezTo>
                    <a:cubicBezTo>
                      <a:pt x="6811" y="14351"/>
                      <a:pt x="8144" y="15482"/>
                      <a:pt x="9466" y="16601"/>
                    </a:cubicBezTo>
                    <a:cubicBezTo>
                      <a:pt x="9492" y="16624"/>
                      <a:pt x="9521" y="16634"/>
                      <a:pt x="9550" y="16634"/>
                    </a:cubicBezTo>
                    <a:cubicBezTo>
                      <a:pt x="9653" y="16634"/>
                      <a:pt x="9747" y="16506"/>
                      <a:pt x="9645" y="16423"/>
                    </a:cubicBezTo>
                    <a:cubicBezTo>
                      <a:pt x="8156" y="15149"/>
                      <a:pt x="6668" y="13887"/>
                      <a:pt x="5180" y="12613"/>
                    </a:cubicBezTo>
                    <a:cubicBezTo>
                      <a:pt x="4704" y="12208"/>
                      <a:pt x="3430" y="11493"/>
                      <a:pt x="3191" y="10922"/>
                    </a:cubicBezTo>
                    <a:cubicBezTo>
                      <a:pt x="2727" y="9791"/>
                      <a:pt x="3715" y="8195"/>
                      <a:pt x="4168" y="7160"/>
                    </a:cubicBezTo>
                    <a:cubicBezTo>
                      <a:pt x="4192" y="7088"/>
                      <a:pt x="4180" y="6981"/>
                      <a:pt x="4084" y="6969"/>
                    </a:cubicBezTo>
                    <a:cubicBezTo>
                      <a:pt x="3287" y="6826"/>
                      <a:pt x="2227" y="6814"/>
                      <a:pt x="1489" y="6493"/>
                    </a:cubicBezTo>
                    <a:cubicBezTo>
                      <a:pt x="1426" y="6501"/>
                      <a:pt x="1366" y="6505"/>
                      <a:pt x="1308" y="6505"/>
                    </a:cubicBezTo>
                    <a:cubicBezTo>
                      <a:pt x="870" y="6505"/>
                      <a:pt x="609" y="6263"/>
                      <a:pt x="524" y="5778"/>
                    </a:cubicBezTo>
                    <a:cubicBezTo>
                      <a:pt x="655" y="5457"/>
                      <a:pt x="775" y="5147"/>
                      <a:pt x="894" y="4838"/>
                    </a:cubicBezTo>
                    <a:lnTo>
                      <a:pt x="2751" y="159"/>
                    </a:lnTo>
                    <a:cubicBezTo>
                      <a:pt x="2787" y="64"/>
                      <a:pt x="2708" y="1"/>
                      <a:pt x="2628"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69" name="Google Shape;874;p24"/>
              <p:cNvSpPr/>
              <p:nvPr/>
            </p:nvSpPr>
            <p:spPr>
              <a:xfrm>
                <a:off x="7932351" y="1949604"/>
                <a:ext cx="218686" cy="459848"/>
              </a:xfrm>
              <a:custGeom>
                <a:avLst/>
                <a:gdLst/>
                <a:ahLst/>
                <a:cxnLst/>
                <a:rect l="l" t="t" r="r" b="b"/>
                <a:pathLst>
                  <a:path w="6850" h="14404" extrusionOk="0">
                    <a:moveTo>
                      <a:pt x="6668" y="0"/>
                    </a:moveTo>
                    <a:cubicBezTo>
                      <a:pt x="6627" y="0"/>
                      <a:pt x="6586" y="18"/>
                      <a:pt x="6557" y="62"/>
                    </a:cubicBezTo>
                    <a:cubicBezTo>
                      <a:pt x="6081" y="800"/>
                      <a:pt x="5605" y="1538"/>
                      <a:pt x="5128" y="2277"/>
                    </a:cubicBezTo>
                    <a:cubicBezTo>
                      <a:pt x="4807" y="2765"/>
                      <a:pt x="3723" y="3920"/>
                      <a:pt x="3688" y="4479"/>
                    </a:cubicBezTo>
                    <a:cubicBezTo>
                      <a:pt x="3652" y="5146"/>
                      <a:pt x="3557" y="4551"/>
                      <a:pt x="3819" y="5098"/>
                    </a:cubicBezTo>
                    <a:cubicBezTo>
                      <a:pt x="4188" y="5348"/>
                      <a:pt x="4557" y="5598"/>
                      <a:pt x="4926" y="5860"/>
                    </a:cubicBezTo>
                    <a:cubicBezTo>
                      <a:pt x="5200" y="6384"/>
                      <a:pt x="5116" y="6837"/>
                      <a:pt x="4676" y="7218"/>
                    </a:cubicBezTo>
                    <a:cubicBezTo>
                      <a:pt x="4331" y="8027"/>
                      <a:pt x="3616" y="8813"/>
                      <a:pt x="3140" y="9551"/>
                    </a:cubicBezTo>
                    <a:cubicBezTo>
                      <a:pt x="2116" y="11099"/>
                      <a:pt x="1092" y="12659"/>
                      <a:pt x="68" y="14207"/>
                    </a:cubicBezTo>
                    <a:cubicBezTo>
                      <a:pt x="1" y="14308"/>
                      <a:pt x="95" y="14403"/>
                      <a:pt x="189" y="14403"/>
                    </a:cubicBezTo>
                    <a:cubicBezTo>
                      <a:pt x="228" y="14403"/>
                      <a:pt x="267" y="14388"/>
                      <a:pt x="294" y="14350"/>
                    </a:cubicBezTo>
                    <a:cubicBezTo>
                      <a:pt x="2080" y="11623"/>
                      <a:pt x="3878" y="8908"/>
                      <a:pt x="5664" y="6182"/>
                    </a:cubicBezTo>
                    <a:cubicBezTo>
                      <a:pt x="5712" y="6122"/>
                      <a:pt x="5676" y="6051"/>
                      <a:pt x="5616" y="6003"/>
                    </a:cubicBezTo>
                    <a:cubicBezTo>
                      <a:pt x="4997" y="5587"/>
                      <a:pt x="4545" y="5444"/>
                      <a:pt x="4390" y="4658"/>
                    </a:cubicBezTo>
                    <a:cubicBezTo>
                      <a:pt x="4235" y="3848"/>
                      <a:pt x="4557" y="3634"/>
                      <a:pt x="4997" y="2955"/>
                    </a:cubicBezTo>
                    <a:cubicBezTo>
                      <a:pt x="5593" y="2038"/>
                      <a:pt x="6188" y="1110"/>
                      <a:pt x="6783" y="193"/>
                    </a:cubicBezTo>
                    <a:cubicBezTo>
                      <a:pt x="6849" y="94"/>
                      <a:pt x="6761" y="0"/>
                      <a:pt x="666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0" name="Google Shape;875;p24"/>
              <p:cNvSpPr/>
              <p:nvPr/>
            </p:nvSpPr>
            <p:spPr>
              <a:xfrm>
                <a:off x="7593572" y="2246339"/>
                <a:ext cx="16952" cy="186027"/>
              </a:xfrm>
              <a:custGeom>
                <a:avLst/>
                <a:gdLst/>
                <a:ahLst/>
                <a:cxnLst/>
                <a:rect l="l" t="t" r="r" b="b"/>
                <a:pathLst>
                  <a:path w="531" h="5827" extrusionOk="0">
                    <a:moveTo>
                      <a:pt x="402" y="0"/>
                    </a:moveTo>
                    <a:cubicBezTo>
                      <a:pt x="337" y="0"/>
                      <a:pt x="268" y="42"/>
                      <a:pt x="262" y="125"/>
                    </a:cubicBezTo>
                    <a:cubicBezTo>
                      <a:pt x="95" y="1983"/>
                      <a:pt x="12" y="3840"/>
                      <a:pt x="0" y="5697"/>
                    </a:cubicBezTo>
                    <a:cubicBezTo>
                      <a:pt x="0" y="5782"/>
                      <a:pt x="68" y="5827"/>
                      <a:pt x="135" y="5827"/>
                    </a:cubicBezTo>
                    <a:cubicBezTo>
                      <a:pt x="199" y="5827"/>
                      <a:pt x="262" y="5785"/>
                      <a:pt x="262" y="5697"/>
                    </a:cubicBezTo>
                    <a:cubicBezTo>
                      <a:pt x="274" y="3840"/>
                      <a:pt x="357" y="1983"/>
                      <a:pt x="524" y="125"/>
                    </a:cubicBezTo>
                    <a:cubicBezTo>
                      <a:pt x="530" y="42"/>
                      <a:pt x="468" y="0"/>
                      <a:pt x="402"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1" name="Google Shape;876;p24"/>
              <p:cNvSpPr/>
              <p:nvPr/>
            </p:nvSpPr>
            <p:spPr>
              <a:xfrm>
                <a:off x="8106306" y="2260769"/>
                <a:ext cx="8396" cy="168053"/>
              </a:xfrm>
              <a:custGeom>
                <a:avLst/>
                <a:gdLst/>
                <a:ahLst/>
                <a:cxnLst/>
                <a:rect l="l" t="t" r="r" b="b"/>
                <a:pathLst>
                  <a:path w="263" h="5264" extrusionOk="0">
                    <a:moveTo>
                      <a:pt x="132" y="1"/>
                    </a:moveTo>
                    <a:cubicBezTo>
                      <a:pt x="66" y="1"/>
                      <a:pt x="1" y="42"/>
                      <a:pt x="1" y="126"/>
                    </a:cubicBezTo>
                    <a:lnTo>
                      <a:pt x="1" y="5138"/>
                    </a:lnTo>
                    <a:cubicBezTo>
                      <a:pt x="1" y="5222"/>
                      <a:pt x="66" y="5263"/>
                      <a:pt x="132" y="5263"/>
                    </a:cubicBezTo>
                    <a:cubicBezTo>
                      <a:pt x="197" y="5263"/>
                      <a:pt x="263" y="5222"/>
                      <a:pt x="263" y="5138"/>
                    </a:cubicBezTo>
                    <a:lnTo>
                      <a:pt x="263" y="126"/>
                    </a:lnTo>
                    <a:cubicBezTo>
                      <a:pt x="263" y="42"/>
                      <a:pt x="197" y="1"/>
                      <a:pt x="132"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2" name="Google Shape;877;p24"/>
              <p:cNvSpPr/>
              <p:nvPr/>
            </p:nvSpPr>
            <p:spPr>
              <a:xfrm>
                <a:off x="7707318" y="1824462"/>
                <a:ext cx="325507" cy="114611"/>
              </a:xfrm>
              <a:custGeom>
                <a:avLst/>
                <a:gdLst/>
                <a:ahLst/>
                <a:cxnLst/>
                <a:rect l="l" t="t" r="r" b="b"/>
                <a:pathLst>
                  <a:path w="10196" h="3590" extrusionOk="0">
                    <a:moveTo>
                      <a:pt x="9560" y="0"/>
                    </a:moveTo>
                    <a:cubicBezTo>
                      <a:pt x="9056" y="0"/>
                      <a:pt x="8511" y="598"/>
                      <a:pt x="8093" y="922"/>
                    </a:cubicBezTo>
                    <a:cubicBezTo>
                      <a:pt x="7233" y="1608"/>
                      <a:pt x="5805" y="3259"/>
                      <a:pt x="4608" y="3259"/>
                    </a:cubicBezTo>
                    <a:cubicBezTo>
                      <a:pt x="4579" y="3259"/>
                      <a:pt x="4550" y="3258"/>
                      <a:pt x="4522" y="3256"/>
                    </a:cubicBezTo>
                    <a:cubicBezTo>
                      <a:pt x="4069" y="3232"/>
                      <a:pt x="3283" y="2446"/>
                      <a:pt x="2879" y="2160"/>
                    </a:cubicBezTo>
                    <a:cubicBezTo>
                      <a:pt x="1997" y="1541"/>
                      <a:pt x="1128" y="886"/>
                      <a:pt x="283" y="208"/>
                    </a:cubicBezTo>
                    <a:cubicBezTo>
                      <a:pt x="256" y="185"/>
                      <a:pt x="226" y="176"/>
                      <a:pt x="198" y="176"/>
                    </a:cubicBezTo>
                    <a:cubicBezTo>
                      <a:pt x="91" y="176"/>
                      <a:pt x="1" y="311"/>
                      <a:pt x="104" y="386"/>
                    </a:cubicBezTo>
                    <a:cubicBezTo>
                      <a:pt x="962" y="1089"/>
                      <a:pt x="1843" y="1756"/>
                      <a:pt x="2748" y="2387"/>
                    </a:cubicBezTo>
                    <a:cubicBezTo>
                      <a:pt x="3176" y="2684"/>
                      <a:pt x="4093" y="3577"/>
                      <a:pt x="4676" y="3589"/>
                    </a:cubicBezTo>
                    <a:cubicBezTo>
                      <a:pt x="5367" y="3589"/>
                      <a:pt x="8809" y="393"/>
                      <a:pt x="9725" y="393"/>
                    </a:cubicBezTo>
                    <a:cubicBezTo>
                      <a:pt x="9805" y="393"/>
                      <a:pt x="9865" y="417"/>
                      <a:pt x="9903" y="470"/>
                    </a:cubicBezTo>
                    <a:cubicBezTo>
                      <a:pt x="9932" y="513"/>
                      <a:pt x="9974" y="531"/>
                      <a:pt x="10014" y="531"/>
                    </a:cubicBezTo>
                    <a:cubicBezTo>
                      <a:pt x="10107" y="531"/>
                      <a:pt x="10196" y="438"/>
                      <a:pt x="10129" y="339"/>
                    </a:cubicBezTo>
                    <a:cubicBezTo>
                      <a:pt x="9953" y="95"/>
                      <a:pt x="9760" y="0"/>
                      <a:pt x="956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3" name="Google Shape;878;p24"/>
              <p:cNvSpPr/>
              <p:nvPr/>
            </p:nvSpPr>
            <p:spPr>
              <a:xfrm>
                <a:off x="7686312" y="1830336"/>
                <a:ext cx="169043" cy="215206"/>
              </a:xfrm>
              <a:custGeom>
                <a:avLst/>
                <a:gdLst/>
                <a:ahLst/>
                <a:cxnLst/>
                <a:rect l="l" t="t" r="r" b="b"/>
                <a:pathLst>
                  <a:path w="5295" h="6741" extrusionOk="0">
                    <a:moveTo>
                      <a:pt x="519" y="0"/>
                    </a:moveTo>
                    <a:cubicBezTo>
                      <a:pt x="467" y="0"/>
                      <a:pt x="419" y="29"/>
                      <a:pt x="405" y="95"/>
                    </a:cubicBezTo>
                    <a:cubicBezTo>
                      <a:pt x="167" y="1524"/>
                      <a:pt x="119" y="2953"/>
                      <a:pt x="131" y="4393"/>
                    </a:cubicBezTo>
                    <a:cubicBezTo>
                      <a:pt x="131" y="4941"/>
                      <a:pt x="0" y="6382"/>
                      <a:pt x="655" y="6691"/>
                    </a:cubicBezTo>
                    <a:cubicBezTo>
                      <a:pt x="723" y="6725"/>
                      <a:pt x="797" y="6740"/>
                      <a:pt x="877" y="6740"/>
                    </a:cubicBezTo>
                    <a:cubicBezTo>
                      <a:pt x="1444" y="6740"/>
                      <a:pt x="2268" y="5976"/>
                      <a:pt x="2644" y="5715"/>
                    </a:cubicBezTo>
                    <a:cubicBezTo>
                      <a:pt x="3632" y="5024"/>
                      <a:pt x="4489" y="4215"/>
                      <a:pt x="5227" y="3250"/>
                    </a:cubicBezTo>
                    <a:cubicBezTo>
                      <a:pt x="5295" y="3158"/>
                      <a:pt x="5201" y="3065"/>
                      <a:pt x="5107" y="3065"/>
                    </a:cubicBezTo>
                    <a:cubicBezTo>
                      <a:pt x="5068" y="3065"/>
                      <a:pt x="5029" y="3081"/>
                      <a:pt x="5001" y="3119"/>
                    </a:cubicBezTo>
                    <a:cubicBezTo>
                      <a:pt x="4545" y="3715"/>
                      <a:pt x="2328" y="6219"/>
                      <a:pt x="1092" y="6219"/>
                    </a:cubicBezTo>
                    <a:cubicBezTo>
                      <a:pt x="844" y="6219"/>
                      <a:pt x="636" y="6118"/>
                      <a:pt x="489" y="5882"/>
                    </a:cubicBezTo>
                    <a:cubicBezTo>
                      <a:pt x="167" y="5370"/>
                      <a:pt x="381" y="4024"/>
                      <a:pt x="393" y="3441"/>
                    </a:cubicBezTo>
                    <a:cubicBezTo>
                      <a:pt x="405" y="2334"/>
                      <a:pt x="477" y="1250"/>
                      <a:pt x="667" y="167"/>
                    </a:cubicBezTo>
                    <a:cubicBezTo>
                      <a:pt x="681" y="66"/>
                      <a:pt x="596" y="0"/>
                      <a:pt x="51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4" name="Google Shape;879;p24"/>
              <p:cNvSpPr/>
              <p:nvPr/>
            </p:nvSpPr>
            <p:spPr>
              <a:xfrm>
                <a:off x="7864768" y="1923937"/>
                <a:ext cx="132808" cy="129807"/>
              </a:xfrm>
              <a:custGeom>
                <a:avLst/>
                <a:gdLst/>
                <a:ahLst/>
                <a:cxnLst/>
                <a:rect l="l" t="t" r="r" b="b"/>
                <a:pathLst>
                  <a:path w="4160" h="4066" extrusionOk="0">
                    <a:moveTo>
                      <a:pt x="206" y="1"/>
                    </a:moveTo>
                    <a:cubicBezTo>
                      <a:pt x="96" y="1"/>
                      <a:pt x="0" y="136"/>
                      <a:pt x="113" y="211"/>
                    </a:cubicBezTo>
                    <a:cubicBezTo>
                      <a:pt x="1518" y="1318"/>
                      <a:pt x="2685" y="2700"/>
                      <a:pt x="3888" y="4021"/>
                    </a:cubicBezTo>
                    <a:cubicBezTo>
                      <a:pt x="3916" y="4052"/>
                      <a:pt x="3948" y="4065"/>
                      <a:pt x="3978" y="4065"/>
                    </a:cubicBezTo>
                    <a:cubicBezTo>
                      <a:pt x="4076" y="4065"/>
                      <a:pt x="4160" y="3933"/>
                      <a:pt x="4078" y="3843"/>
                    </a:cubicBezTo>
                    <a:cubicBezTo>
                      <a:pt x="2876" y="2521"/>
                      <a:pt x="1709" y="1140"/>
                      <a:pt x="292" y="33"/>
                    </a:cubicBezTo>
                    <a:cubicBezTo>
                      <a:pt x="265" y="10"/>
                      <a:pt x="235" y="1"/>
                      <a:pt x="20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5" name="Google Shape;880;p24"/>
              <p:cNvSpPr/>
              <p:nvPr/>
            </p:nvSpPr>
            <p:spPr>
              <a:xfrm>
                <a:off x="7785340" y="2054890"/>
                <a:ext cx="56028" cy="139576"/>
              </a:xfrm>
              <a:custGeom>
                <a:avLst/>
                <a:gdLst/>
                <a:ahLst/>
                <a:cxnLst/>
                <a:rect l="l" t="t" r="r" b="b"/>
                <a:pathLst>
                  <a:path w="1755" h="4372" extrusionOk="0">
                    <a:moveTo>
                      <a:pt x="1574" y="0"/>
                    </a:moveTo>
                    <a:cubicBezTo>
                      <a:pt x="1535" y="0"/>
                      <a:pt x="1496" y="18"/>
                      <a:pt x="1470" y="62"/>
                    </a:cubicBezTo>
                    <a:cubicBezTo>
                      <a:pt x="720" y="1348"/>
                      <a:pt x="363" y="2765"/>
                      <a:pt x="30" y="4205"/>
                    </a:cubicBezTo>
                    <a:cubicBezTo>
                      <a:pt x="1" y="4306"/>
                      <a:pt x="85" y="4372"/>
                      <a:pt x="164" y="4372"/>
                    </a:cubicBezTo>
                    <a:cubicBezTo>
                      <a:pt x="216" y="4372"/>
                      <a:pt x="266" y="4343"/>
                      <a:pt x="280" y="4277"/>
                    </a:cubicBezTo>
                    <a:cubicBezTo>
                      <a:pt x="601" y="2860"/>
                      <a:pt x="958" y="1467"/>
                      <a:pt x="1697" y="193"/>
                    </a:cubicBezTo>
                    <a:cubicBezTo>
                      <a:pt x="1754" y="94"/>
                      <a:pt x="1663" y="0"/>
                      <a:pt x="1574"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6" name="Google Shape;881;p24"/>
              <p:cNvSpPr/>
              <p:nvPr/>
            </p:nvSpPr>
            <p:spPr>
              <a:xfrm>
                <a:off x="7885103" y="2053613"/>
                <a:ext cx="61392" cy="120325"/>
              </a:xfrm>
              <a:custGeom>
                <a:avLst/>
                <a:gdLst/>
                <a:ahLst/>
                <a:cxnLst/>
                <a:rect l="l" t="t" r="r" b="b"/>
                <a:pathLst>
                  <a:path w="1923" h="3769" extrusionOk="0">
                    <a:moveTo>
                      <a:pt x="155" y="0"/>
                    </a:moveTo>
                    <a:cubicBezTo>
                      <a:pt x="76" y="0"/>
                      <a:pt x="0" y="62"/>
                      <a:pt x="36" y="162"/>
                    </a:cubicBezTo>
                    <a:cubicBezTo>
                      <a:pt x="441" y="1388"/>
                      <a:pt x="1274" y="2424"/>
                      <a:pt x="1643" y="3674"/>
                    </a:cubicBezTo>
                    <a:cubicBezTo>
                      <a:pt x="1662" y="3740"/>
                      <a:pt x="1713" y="3769"/>
                      <a:pt x="1765" y="3769"/>
                    </a:cubicBezTo>
                    <a:cubicBezTo>
                      <a:pt x="1843" y="3769"/>
                      <a:pt x="1922" y="3703"/>
                      <a:pt x="1893" y="3603"/>
                    </a:cubicBezTo>
                    <a:cubicBezTo>
                      <a:pt x="1524" y="2352"/>
                      <a:pt x="691" y="1328"/>
                      <a:pt x="286" y="90"/>
                    </a:cubicBezTo>
                    <a:cubicBezTo>
                      <a:pt x="262" y="28"/>
                      <a:pt x="208" y="0"/>
                      <a:pt x="15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7" name="Google Shape;882;p24"/>
              <p:cNvSpPr/>
              <p:nvPr/>
            </p:nvSpPr>
            <p:spPr>
              <a:xfrm>
                <a:off x="7798046" y="1926747"/>
                <a:ext cx="134213" cy="137629"/>
              </a:xfrm>
              <a:custGeom>
                <a:avLst/>
                <a:gdLst/>
                <a:ahLst/>
                <a:cxnLst/>
                <a:rect l="l" t="t" r="r" b="b"/>
                <a:pathLst>
                  <a:path w="4204" h="4311" extrusionOk="0">
                    <a:moveTo>
                      <a:pt x="2787" y="1"/>
                    </a:moveTo>
                    <a:cubicBezTo>
                      <a:pt x="2691" y="1"/>
                      <a:pt x="2597" y="130"/>
                      <a:pt x="2680" y="230"/>
                    </a:cubicBezTo>
                    <a:cubicBezTo>
                      <a:pt x="3227" y="885"/>
                      <a:pt x="3870" y="1671"/>
                      <a:pt x="3537" y="2564"/>
                    </a:cubicBezTo>
                    <a:cubicBezTo>
                      <a:pt x="3430" y="2838"/>
                      <a:pt x="3204" y="3064"/>
                      <a:pt x="3096" y="3350"/>
                    </a:cubicBezTo>
                    <a:cubicBezTo>
                      <a:pt x="2965" y="3659"/>
                      <a:pt x="3025" y="3719"/>
                      <a:pt x="2751" y="3874"/>
                    </a:cubicBezTo>
                    <a:cubicBezTo>
                      <a:pt x="2585" y="3975"/>
                      <a:pt x="2331" y="4001"/>
                      <a:pt x="2088" y="4001"/>
                    </a:cubicBezTo>
                    <a:cubicBezTo>
                      <a:pt x="1931" y="4001"/>
                      <a:pt x="1778" y="3990"/>
                      <a:pt x="1656" y="3981"/>
                    </a:cubicBezTo>
                    <a:cubicBezTo>
                      <a:pt x="1132" y="3957"/>
                      <a:pt x="1144" y="3695"/>
                      <a:pt x="941" y="3266"/>
                    </a:cubicBezTo>
                    <a:cubicBezTo>
                      <a:pt x="703" y="2743"/>
                      <a:pt x="394" y="2302"/>
                      <a:pt x="620" y="1647"/>
                    </a:cubicBezTo>
                    <a:cubicBezTo>
                      <a:pt x="763" y="1254"/>
                      <a:pt x="1132" y="885"/>
                      <a:pt x="1418" y="576"/>
                    </a:cubicBezTo>
                    <a:cubicBezTo>
                      <a:pt x="1500" y="475"/>
                      <a:pt x="1413" y="346"/>
                      <a:pt x="1315" y="346"/>
                    </a:cubicBezTo>
                    <a:cubicBezTo>
                      <a:pt x="1285" y="346"/>
                      <a:pt x="1255" y="358"/>
                      <a:pt x="1227" y="385"/>
                    </a:cubicBezTo>
                    <a:cubicBezTo>
                      <a:pt x="596" y="1088"/>
                      <a:pt x="1" y="1790"/>
                      <a:pt x="406" y="2731"/>
                    </a:cubicBezTo>
                    <a:cubicBezTo>
                      <a:pt x="560" y="3088"/>
                      <a:pt x="810" y="3993"/>
                      <a:pt x="1156" y="4207"/>
                    </a:cubicBezTo>
                    <a:cubicBezTo>
                      <a:pt x="1272" y="4285"/>
                      <a:pt x="1457" y="4311"/>
                      <a:pt x="1664" y="4311"/>
                    </a:cubicBezTo>
                    <a:cubicBezTo>
                      <a:pt x="2027" y="4311"/>
                      <a:pt x="2456" y="4230"/>
                      <a:pt x="2692" y="4207"/>
                    </a:cubicBezTo>
                    <a:cubicBezTo>
                      <a:pt x="2930" y="4195"/>
                      <a:pt x="3049" y="4195"/>
                      <a:pt x="3180" y="3993"/>
                    </a:cubicBezTo>
                    <a:cubicBezTo>
                      <a:pt x="3335" y="3743"/>
                      <a:pt x="3358" y="3362"/>
                      <a:pt x="3513" y="3088"/>
                    </a:cubicBezTo>
                    <a:cubicBezTo>
                      <a:pt x="3620" y="2885"/>
                      <a:pt x="3799" y="2707"/>
                      <a:pt x="3882" y="2481"/>
                    </a:cubicBezTo>
                    <a:cubicBezTo>
                      <a:pt x="4204" y="1611"/>
                      <a:pt x="3382" y="671"/>
                      <a:pt x="2870" y="40"/>
                    </a:cubicBezTo>
                    <a:cubicBezTo>
                      <a:pt x="2845" y="12"/>
                      <a:pt x="2816" y="1"/>
                      <a:pt x="2787"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8" name="Google Shape;883;p24"/>
              <p:cNvSpPr/>
              <p:nvPr/>
            </p:nvSpPr>
            <p:spPr>
              <a:xfrm>
                <a:off x="7842261" y="1923554"/>
                <a:ext cx="51910" cy="13281"/>
              </a:xfrm>
              <a:custGeom>
                <a:avLst/>
                <a:gdLst/>
                <a:ahLst/>
                <a:cxnLst/>
                <a:rect l="l" t="t" r="r" b="b"/>
                <a:pathLst>
                  <a:path w="1626" h="416" extrusionOk="0">
                    <a:moveTo>
                      <a:pt x="1002" y="1"/>
                    </a:moveTo>
                    <a:cubicBezTo>
                      <a:pt x="709" y="1"/>
                      <a:pt x="387" y="98"/>
                      <a:pt x="140" y="140"/>
                    </a:cubicBezTo>
                    <a:cubicBezTo>
                      <a:pt x="0" y="163"/>
                      <a:pt x="31" y="402"/>
                      <a:pt x="166" y="402"/>
                    </a:cubicBezTo>
                    <a:cubicBezTo>
                      <a:pt x="169" y="402"/>
                      <a:pt x="172" y="402"/>
                      <a:pt x="176" y="402"/>
                    </a:cubicBezTo>
                    <a:cubicBezTo>
                      <a:pt x="187" y="401"/>
                      <a:pt x="199" y="401"/>
                      <a:pt x="211" y="400"/>
                    </a:cubicBezTo>
                    <a:lnTo>
                      <a:pt x="211" y="400"/>
                    </a:lnTo>
                    <a:cubicBezTo>
                      <a:pt x="211" y="401"/>
                      <a:pt x="211" y="401"/>
                      <a:pt x="211" y="402"/>
                    </a:cubicBezTo>
                    <a:cubicBezTo>
                      <a:pt x="214" y="401"/>
                      <a:pt x="218" y="401"/>
                      <a:pt x="221" y="400"/>
                    </a:cubicBezTo>
                    <a:lnTo>
                      <a:pt x="221" y="400"/>
                    </a:lnTo>
                    <a:cubicBezTo>
                      <a:pt x="480" y="389"/>
                      <a:pt x="739" y="377"/>
                      <a:pt x="1009" y="366"/>
                    </a:cubicBezTo>
                    <a:cubicBezTo>
                      <a:pt x="1073" y="362"/>
                      <a:pt x="1112" y="320"/>
                      <a:pt x="1127" y="271"/>
                    </a:cubicBezTo>
                    <a:lnTo>
                      <a:pt x="1127" y="271"/>
                    </a:lnTo>
                    <a:cubicBezTo>
                      <a:pt x="1213" y="287"/>
                      <a:pt x="1287" y="320"/>
                      <a:pt x="1342" y="378"/>
                    </a:cubicBezTo>
                    <a:cubicBezTo>
                      <a:pt x="1369" y="405"/>
                      <a:pt x="1399" y="416"/>
                      <a:pt x="1428" y="416"/>
                    </a:cubicBezTo>
                    <a:cubicBezTo>
                      <a:pt x="1531" y="416"/>
                      <a:pt x="1625" y="280"/>
                      <a:pt x="1533" y="187"/>
                    </a:cubicBezTo>
                    <a:cubicBezTo>
                      <a:pt x="1392" y="47"/>
                      <a:pt x="1204" y="1"/>
                      <a:pt x="1002"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79" name="Google Shape;884;p24"/>
              <p:cNvSpPr/>
              <p:nvPr/>
            </p:nvSpPr>
            <p:spPr>
              <a:xfrm>
                <a:off x="7787032" y="2054954"/>
                <a:ext cx="153208" cy="284164"/>
              </a:xfrm>
              <a:custGeom>
                <a:avLst/>
                <a:gdLst/>
                <a:ahLst/>
                <a:cxnLst/>
                <a:rect l="l" t="t" r="r" b="b"/>
                <a:pathLst>
                  <a:path w="4799" h="8901" extrusionOk="0">
                    <a:moveTo>
                      <a:pt x="1998" y="3137"/>
                    </a:moveTo>
                    <a:cubicBezTo>
                      <a:pt x="2009" y="3173"/>
                      <a:pt x="2020" y="3209"/>
                      <a:pt x="2031" y="3245"/>
                    </a:cubicBezTo>
                    <a:lnTo>
                      <a:pt x="2031" y="3245"/>
                    </a:lnTo>
                    <a:cubicBezTo>
                      <a:pt x="2032" y="3416"/>
                      <a:pt x="2033" y="3588"/>
                      <a:pt x="2034" y="3760"/>
                    </a:cubicBezTo>
                    <a:lnTo>
                      <a:pt x="2034" y="3760"/>
                    </a:lnTo>
                    <a:cubicBezTo>
                      <a:pt x="2012" y="3562"/>
                      <a:pt x="1996" y="3346"/>
                      <a:pt x="1998" y="3137"/>
                    </a:cubicBezTo>
                    <a:close/>
                    <a:moveTo>
                      <a:pt x="2513" y="1"/>
                    </a:moveTo>
                    <a:cubicBezTo>
                      <a:pt x="2351" y="1"/>
                      <a:pt x="2200" y="77"/>
                      <a:pt x="2102" y="195"/>
                    </a:cubicBezTo>
                    <a:lnTo>
                      <a:pt x="2102" y="195"/>
                    </a:lnTo>
                    <a:cubicBezTo>
                      <a:pt x="2067" y="186"/>
                      <a:pt x="2030" y="180"/>
                      <a:pt x="1994" y="178"/>
                    </a:cubicBezTo>
                    <a:lnTo>
                      <a:pt x="1994" y="178"/>
                    </a:lnTo>
                    <a:cubicBezTo>
                      <a:pt x="1905" y="123"/>
                      <a:pt x="1798" y="93"/>
                      <a:pt x="1689" y="93"/>
                    </a:cubicBezTo>
                    <a:cubicBezTo>
                      <a:pt x="1479" y="93"/>
                      <a:pt x="1263" y="204"/>
                      <a:pt x="1167" y="453"/>
                    </a:cubicBezTo>
                    <a:cubicBezTo>
                      <a:pt x="763" y="1560"/>
                      <a:pt x="1" y="3227"/>
                      <a:pt x="215" y="4442"/>
                    </a:cubicBezTo>
                    <a:cubicBezTo>
                      <a:pt x="298" y="4930"/>
                      <a:pt x="667" y="5394"/>
                      <a:pt x="893" y="5823"/>
                    </a:cubicBezTo>
                    <a:cubicBezTo>
                      <a:pt x="1346" y="6680"/>
                      <a:pt x="1667" y="7597"/>
                      <a:pt x="1929" y="8525"/>
                    </a:cubicBezTo>
                    <a:cubicBezTo>
                      <a:pt x="2005" y="8781"/>
                      <a:pt x="2208" y="8901"/>
                      <a:pt x="2416" y="8901"/>
                    </a:cubicBezTo>
                    <a:cubicBezTo>
                      <a:pt x="2633" y="8901"/>
                      <a:pt x="2856" y="8769"/>
                      <a:pt x="2941" y="8525"/>
                    </a:cubicBezTo>
                    <a:cubicBezTo>
                      <a:pt x="3346" y="7359"/>
                      <a:pt x="3763" y="6180"/>
                      <a:pt x="4168" y="5013"/>
                    </a:cubicBezTo>
                    <a:cubicBezTo>
                      <a:pt x="4430" y="4239"/>
                      <a:pt x="4799" y="3549"/>
                      <a:pt x="4549" y="2751"/>
                    </a:cubicBezTo>
                    <a:cubicBezTo>
                      <a:pt x="4453" y="2441"/>
                      <a:pt x="4156" y="2179"/>
                      <a:pt x="4001" y="1894"/>
                    </a:cubicBezTo>
                    <a:cubicBezTo>
                      <a:pt x="3763" y="1453"/>
                      <a:pt x="3715" y="810"/>
                      <a:pt x="3418" y="417"/>
                    </a:cubicBezTo>
                    <a:cubicBezTo>
                      <a:pt x="3179" y="96"/>
                      <a:pt x="2894" y="1"/>
                      <a:pt x="2513"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0" name="Google Shape;885;p24"/>
              <p:cNvSpPr/>
              <p:nvPr/>
            </p:nvSpPr>
            <p:spPr>
              <a:xfrm>
                <a:off x="7801462" y="1923842"/>
                <a:ext cx="120198" cy="143088"/>
              </a:xfrm>
              <a:custGeom>
                <a:avLst/>
                <a:gdLst/>
                <a:ahLst/>
                <a:cxnLst/>
                <a:rect l="l" t="t" r="r" b="b"/>
                <a:pathLst>
                  <a:path w="3765" h="4482" extrusionOk="0">
                    <a:moveTo>
                      <a:pt x="1617" y="1"/>
                    </a:moveTo>
                    <a:cubicBezTo>
                      <a:pt x="1500" y="1"/>
                      <a:pt x="1380" y="46"/>
                      <a:pt x="1275" y="155"/>
                    </a:cubicBezTo>
                    <a:cubicBezTo>
                      <a:pt x="834" y="607"/>
                      <a:pt x="203" y="1202"/>
                      <a:pt x="108" y="1845"/>
                    </a:cubicBezTo>
                    <a:cubicBezTo>
                      <a:pt x="1" y="2512"/>
                      <a:pt x="322" y="3357"/>
                      <a:pt x="680" y="3905"/>
                    </a:cubicBezTo>
                    <a:cubicBezTo>
                      <a:pt x="850" y="4164"/>
                      <a:pt x="1110" y="4338"/>
                      <a:pt x="1367" y="4338"/>
                    </a:cubicBezTo>
                    <a:cubicBezTo>
                      <a:pt x="1464" y="4338"/>
                      <a:pt x="1561" y="4313"/>
                      <a:pt x="1651" y="4258"/>
                    </a:cubicBezTo>
                    <a:lnTo>
                      <a:pt x="1651" y="4258"/>
                    </a:lnTo>
                    <a:cubicBezTo>
                      <a:pt x="1781" y="4409"/>
                      <a:pt x="1961" y="4482"/>
                      <a:pt x="2150" y="4482"/>
                    </a:cubicBezTo>
                    <a:cubicBezTo>
                      <a:pt x="2348" y="4482"/>
                      <a:pt x="2556" y="4402"/>
                      <a:pt x="2727" y="4250"/>
                    </a:cubicBezTo>
                    <a:cubicBezTo>
                      <a:pt x="3034" y="3978"/>
                      <a:pt x="3211" y="3584"/>
                      <a:pt x="3321" y="3169"/>
                    </a:cubicBezTo>
                    <a:lnTo>
                      <a:pt x="3321" y="3169"/>
                    </a:lnTo>
                    <a:cubicBezTo>
                      <a:pt x="3696" y="2753"/>
                      <a:pt x="3764" y="2212"/>
                      <a:pt x="3525" y="1691"/>
                    </a:cubicBezTo>
                    <a:cubicBezTo>
                      <a:pt x="3498" y="1630"/>
                      <a:pt x="3469" y="1561"/>
                      <a:pt x="3438" y="1486"/>
                    </a:cubicBezTo>
                    <a:lnTo>
                      <a:pt x="3438" y="1486"/>
                    </a:lnTo>
                    <a:cubicBezTo>
                      <a:pt x="3425" y="1451"/>
                      <a:pt x="3411" y="1416"/>
                      <a:pt x="3394" y="1381"/>
                    </a:cubicBezTo>
                    <a:cubicBezTo>
                      <a:pt x="3390" y="1370"/>
                      <a:pt x="3385" y="1360"/>
                      <a:pt x="3380" y="1350"/>
                    </a:cubicBezTo>
                    <a:lnTo>
                      <a:pt x="3380" y="1350"/>
                    </a:lnTo>
                    <a:cubicBezTo>
                      <a:pt x="3153" y="824"/>
                      <a:pt x="2811" y="139"/>
                      <a:pt x="2269" y="139"/>
                    </a:cubicBezTo>
                    <a:cubicBezTo>
                      <a:pt x="2248" y="139"/>
                      <a:pt x="2226" y="141"/>
                      <a:pt x="2204" y="143"/>
                    </a:cubicBezTo>
                    <a:cubicBezTo>
                      <a:pt x="2134" y="150"/>
                      <a:pt x="2070" y="167"/>
                      <a:pt x="2013" y="190"/>
                    </a:cubicBezTo>
                    <a:lnTo>
                      <a:pt x="2013" y="190"/>
                    </a:lnTo>
                    <a:cubicBezTo>
                      <a:pt x="1911" y="76"/>
                      <a:pt x="1766" y="1"/>
                      <a:pt x="1617"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1" name="Google Shape;886;p24"/>
              <p:cNvSpPr/>
              <p:nvPr/>
            </p:nvSpPr>
            <p:spPr>
              <a:xfrm>
                <a:off x="7695825" y="1675153"/>
                <a:ext cx="32691" cy="176960"/>
              </a:xfrm>
              <a:custGeom>
                <a:avLst/>
                <a:gdLst/>
                <a:ahLst/>
                <a:cxnLst/>
                <a:rect l="l" t="t" r="r" b="b"/>
                <a:pathLst>
                  <a:path w="1024" h="5543" extrusionOk="0">
                    <a:moveTo>
                      <a:pt x="637" y="0"/>
                    </a:moveTo>
                    <a:cubicBezTo>
                      <a:pt x="441" y="0"/>
                      <a:pt x="238" y="128"/>
                      <a:pt x="226" y="384"/>
                    </a:cubicBezTo>
                    <a:cubicBezTo>
                      <a:pt x="155" y="1980"/>
                      <a:pt x="83" y="3563"/>
                      <a:pt x="12" y="5159"/>
                    </a:cubicBezTo>
                    <a:cubicBezTo>
                      <a:pt x="0" y="5415"/>
                      <a:pt x="191" y="5543"/>
                      <a:pt x="387" y="5543"/>
                    </a:cubicBezTo>
                    <a:cubicBezTo>
                      <a:pt x="583" y="5543"/>
                      <a:pt x="786" y="5415"/>
                      <a:pt x="798" y="5159"/>
                    </a:cubicBezTo>
                    <a:cubicBezTo>
                      <a:pt x="869" y="3563"/>
                      <a:pt x="941" y="1968"/>
                      <a:pt x="1012" y="384"/>
                    </a:cubicBezTo>
                    <a:cubicBezTo>
                      <a:pt x="1024" y="128"/>
                      <a:pt x="833" y="0"/>
                      <a:pt x="637"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2" name="Google Shape;887;p24"/>
              <p:cNvSpPr/>
              <p:nvPr/>
            </p:nvSpPr>
            <p:spPr>
              <a:xfrm>
                <a:off x="7993614" y="1664266"/>
                <a:ext cx="34639" cy="181015"/>
              </a:xfrm>
              <a:custGeom>
                <a:avLst/>
                <a:gdLst/>
                <a:ahLst/>
                <a:cxnLst/>
                <a:rect l="l" t="t" r="r" b="b"/>
                <a:pathLst>
                  <a:path w="1085" h="5670" extrusionOk="0">
                    <a:moveTo>
                      <a:pt x="381" y="0"/>
                    </a:moveTo>
                    <a:cubicBezTo>
                      <a:pt x="186" y="0"/>
                      <a:pt x="1" y="125"/>
                      <a:pt x="18" y="380"/>
                    </a:cubicBezTo>
                    <a:cubicBezTo>
                      <a:pt x="126" y="2011"/>
                      <a:pt x="221" y="3654"/>
                      <a:pt x="292" y="5285"/>
                    </a:cubicBezTo>
                    <a:cubicBezTo>
                      <a:pt x="298" y="5541"/>
                      <a:pt x="498" y="5669"/>
                      <a:pt x="694" y="5669"/>
                    </a:cubicBezTo>
                    <a:cubicBezTo>
                      <a:pt x="891" y="5669"/>
                      <a:pt x="1084" y="5541"/>
                      <a:pt x="1078" y="5285"/>
                    </a:cubicBezTo>
                    <a:cubicBezTo>
                      <a:pt x="1007" y="3654"/>
                      <a:pt x="911" y="2011"/>
                      <a:pt x="804" y="380"/>
                    </a:cubicBezTo>
                    <a:cubicBezTo>
                      <a:pt x="786" y="128"/>
                      <a:pt x="579" y="0"/>
                      <a:pt x="38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3" name="Google Shape;888;p24"/>
              <p:cNvSpPr/>
              <p:nvPr/>
            </p:nvSpPr>
            <p:spPr>
              <a:xfrm>
                <a:off x="7646215" y="1391187"/>
                <a:ext cx="413397" cy="345684"/>
              </a:xfrm>
              <a:custGeom>
                <a:avLst/>
                <a:gdLst/>
                <a:ahLst/>
                <a:cxnLst/>
                <a:rect l="l" t="t" r="r" b="b"/>
                <a:pathLst>
                  <a:path w="12949" h="10828" extrusionOk="0">
                    <a:moveTo>
                      <a:pt x="11094" y="1"/>
                    </a:moveTo>
                    <a:cubicBezTo>
                      <a:pt x="10809" y="1"/>
                      <a:pt x="10536" y="279"/>
                      <a:pt x="10746" y="564"/>
                    </a:cubicBezTo>
                    <a:cubicBezTo>
                      <a:pt x="11793" y="2028"/>
                      <a:pt x="12055" y="3683"/>
                      <a:pt x="11901" y="5457"/>
                    </a:cubicBezTo>
                    <a:cubicBezTo>
                      <a:pt x="11781" y="6838"/>
                      <a:pt x="11603" y="8315"/>
                      <a:pt x="10317" y="9148"/>
                    </a:cubicBezTo>
                    <a:cubicBezTo>
                      <a:pt x="9531" y="9648"/>
                      <a:pt x="8519" y="9803"/>
                      <a:pt x="7614" y="9910"/>
                    </a:cubicBezTo>
                    <a:cubicBezTo>
                      <a:pt x="7083" y="9980"/>
                      <a:pt x="6551" y="10029"/>
                      <a:pt x="6029" y="10029"/>
                    </a:cubicBezTo>
                    <a:cubicBezTo>
                      <a:pt x="4763" y="10029"/>
                      <a:pt x="3560" y="9739"/>
                      <a:pt x="2590" y="8743"/>
                    </a:cubicBezTo>
                    <a:cubicBezTo>
                      <a:pt x="1221" y="7327"/>
                      <a:pt x="911" y="5338"/>
                      <a:pt x="804" y="3457"/>
                    </a:cubicBezTo>
                    <a:cubicBezTo>
                      <a:pt x="786" y="3207"/>
                      <a:pt x="581" y="3082"/>
                      <a:pt x="384" y="3082"/>
                    </a:cubicBezTo>
                    <a:cubicBezTo>
                      <a:pt x="188" y="3082"/>
                      <a:pt x="0" y="3207"/>
                      <a:pt x="18" y="3457"/>
                    </a:cubicBezTo>
                    <a:cubicBezTo>
                      <a:pt x="149" y="5636"/>
                      <a:pt x="554" y="7922"/>
                      <a:pt x="2221" y="9482"/>
                    </a:cubicBezTo>
                    <a:cubicBezTo>
                      <a:pt x="3304" y="10509"/>
                      <a:pt x="4648" y="10828"/>
                      <a:pt x="6043" y="10828"/>
                    </a:cubicBezTo>
                    <a:cubicBezTo>
                      <a:pt x="6717" y="10828"/>
                      <a:pt x="7404" y="10753"/>
                      <a:pt x="8079" y="10648"/>
                    </a:cubicBezTo>
                    <a:cubicBezTo>
                      <a:pt x="10305" y="10315"/>
                      <a:pt x="11936" y="9458"/>
                      <a:pt x="12436" y="7172"/>
                    </a:cubicBezTo>
                    <a:cubicBezTo>
                      <a:pt x="12948" y="4755"/>
                      <a:pt x="12901" y="2231"/>
                      <a:pt x="11424" y="171"/>
                    </a:cubicBezTo>
                    <a:cubicBezTo>
                      <a:pt x="11336" y="51"/>
                      <a:pt x="11214" y="1"/>
                      <a:pt x="11094"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4" name="Google Shape;889;p24"/>
              <p:cNvSpPr/>
              <p:nvPr/>
            </p:nvSpPr>
            <p:spPr>
              <a:xfrm>
                <a:off x="7573428" y="1481820"/>
                <a:ext cx="95743" cy="93476"/>
              </a:xfrm>
              <a:custGeom>
                <a:avLst/>
                <a:gdLst/>
                <a:ahLst/>
                <a:cxnLst/>
                <a:rect l="l" t="t" r="r" b="b"/>
                <a:pathLst>
                  <a:path w="2999" h="2928" extrusionOk="0">
                    <a:moveTo>
                      <a:pt x="2298" y="0"/>
                    </a:moveTo>
                    <a:cubicBezTo>
                      <a:pt x="2268" y="0"/>
                      <a:pt x="2236" y="4"/>
                      <a:pt x="2203" y="11"/>
                    </a:cubicBezTo>
                    <a:cubicBezTo>
                      <a:pt x="1679" y="142"/>
                      <a:pt x="941" y="189"/>
                      <a:pt x="488" y="499"/>
                    </a:cubicBezTo>
                    <a:cubicBezTo>
                      <a:pt x="95" y="761"/>
                      <a:pt x="0" y="1285"/>
                      <a:pt x="107" y="1713"/>
                    </a:cubicBezTo>
                    <a:cubicBezTo>
                      <a:pt x="331" y="2598"/>
                      <a:pt x="1166" y="2927"/>
                      <a:pt x="1984" y="2927"/>
                    </a:cubicBezTo>
                    <a:cubicBezTo>
                      <a:pt x="2167" y="2927"/>
                      <a:pt x="2350" y="2911"/>
                      <a:pt x="2524" y="2880"/>
                    </a:cubicBezTo>
                    <a:cubicBezTo>
                      <a:pt x="2998" y="2801"/>
                      <a:pt x="2841" y="2124"/>
                      <a:pt x="2398" y="2124"/>
                    </a:cubicBezTo>
                    <a:cubicBezTo>
                      <a:pt x="2374" y="2124"/>
                      <a:pt x="2348" y="2126"/>
                      <a:pt x="2322" y="2130"/>
                    </a:cubicBezTo>
                    <a:cubicBezTo>
                      <a:pt x="2212" y="2148"/>
                      <a:pt x="2090" y="2158"/>
                      <a:pt x="1964" y="2158"/>
                    </a:cubicBezTo>
                    <a:cubicBezTo>
                      <a:pt x="1492" y="2158"/>
                      <a:pt x="970" y="2007"/>
                      <a:pt x="857" y="1499"/>
                    </a:cubicBezTo>
                    <a:cubicBezTo>
                      <a:pt x="774" y="1094"/>
                      <a:pt x="1167" y="1071"/>
                      <a:pt x="1453" y="999"/>
                    </a:cubicBezTo>
                    <a:lnTo>
                      <a:pt x="2417" y="773"/>
                    </a:lnTo>
                    <a:cubicBezTo>
                      <a:pt x="2873" y="662"/>
                      <a:pt x="2727" y="0"/>
                      <a:pt x="229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5" name="Google Shape;890;p24"/>
              <p:cNvSpPr/>
              <p:nvPr/>
            </p:nvSpPr>
            <p:spPr>
              <a:xfrm>
                <a:off x="7594338" y="1295990"/>
                <a:ext cx="103118" cy="203490"/>
              </a:xfrm>
              <a:custGeom>
                <a:avLst/>
                <a:gdLst/>
                <a:ahLst/>
                <a:cxnLst/>
                <a:rect l="l" t="t" r="r" b="b"/>
                <a:pathLst>
                  <a:path w="3230" h="6374" extrusionOk="0">
                    <a:moveTo>
                      <a:pt x="2590" y="0"/>
                    </a:moveTo>
                    <a:cubicBezTo>
                      <a:pt x="2538" y="0"/>
                      <a:pt x="2484" y="10"/>
                      <a:pt x="2429" y="34"/>
                    </a:cubicBezTo>
                    <a:cubicBezTo>
                      <a:pt x="0" y="1081"/>
                      <a:pt x="250" y="3939"/>
                      <a:pt x="655" y="6094"/>
                    </a:cubicBezTo>
                    <a:cubicBezTo>
                      <a:pt x="693" y="6288"/>
                      <a:pt x="837" y="6373"/>
                      <a:pt x="990" y="6373"/>
                    </a:cubicBezTo>
                    <a:cubicBezTo>
                      <a:pt x="1221" y="6373"/>
                      <a:pt x="1474" y="6180"/>
                      <a:pt x="1417" y="5879"/>
                    </a:cubicBezTo>
                    <a:cubicBezTo>
                      <a:pt x="1072" y="4070"/>
                      <a:pt x="750" y="1617"/>
                      <a:pt x="2822" y="712"/>
                    </a:cubicBezTo>
                    <a:cubicBezTo>
                      <a:pt x="3230" y="545"/>
                      <a:pt x="2967" y="0"/>
                      <a:pt x="259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6" name="Google Shape;891;p24"/>
              <p:cNvSpPr/>
              <p:nvPr/>
            </p:nvSpPr>
            <p:spPr>
              <a:xfrm>
                <a:off x="7652536" y="1368521"/>
                <a:ext cx="103597" cy="140342"/>
              </a:xfrm>
              <a:custGeom>
                <a:avLst/>
                <a:gdLst/>
                <a:ahLst/>
                <a:cxnLst/>
                <a:rect l="l" t="t" r="r" b="b"/>
                <a:pathLst>
                  <a:path w="3245" h="4396" extrusionOk="0">
                    <a:moveTo>
                      <a:pt x="2702" y="0"/>
                    </a:moveTo>
                    <a:cubicBezTo>
                      <a:pt x="2584" y="0"/>
                      <a:pt x="2468" y="56"/>
                      <a:pt x="2392" y="190"/>
                    </a:cubicBezTo>
                    <a:cubicBezTo>
                      <a:pt x="1666" y="1488"/>
                      <a:pt x="356" y="2381"/>
                      <a:pt x="58" y="3905"/>
                    </a:cubicBezTo>
                    <a:cubicBezTo>
                      <a:pt x="1" y="4200"/>
                      <a:pt x="257" y="4396"/>
                      <a:pt x="489" y="4396"/>
                    </a:cubicBezTo>
                    <a:cubicBezTo>
                      <a:pt x="641" y="4396"/>
                      <a:pt x="783" y="4312"/>
                      <a:pt x="820" y="4119"/>
                    </a:cubicBezTo>
                    <a:cubicBezTo>
                      <a:pt x="1094" y="2691"/>
                      <a:pt x="2392" y="1810"/>
                      <a:pt x="3071" y="595"/>
                    </a:cubicBezTo>
                    <a:cubicBezTo>
                      <a:pt x="3244" y="289"/>
                      <a:pt x="2970" y="0"/>
                      <a:pt x="2702"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7" name="Google Shape;892;p24"/>
              <p:cNvSpPr/>
              <p:nvPr/>
            </p:nvSpPr>
            <p:spPr>
              <a:xfrm>
                <a:off x="7660836" y="1220106"/>
                <a:ext cx="432584" cy="196179"/>
              </a:xfrm>
              <a:custGeom>
                <a:avLst/>
                <a:gdLst/>
                <a:ahLst/>
                <a:cxnLst/>
                <a:rect l="l" t="t" r="r" b="b"/>
                <a:pathLst>
                  <a:path w="13550" h="6145" extrusionOk="0">
                    <a:moveTo>
                      <a:pt x="5286" y="759"/>
                    </a:moveTo>
                    <a:cubicBezTo>
                      <a:pt x="5894" y="759"/>
                      <a:pt x="6501" y="814"/>
                      <a:pt x="7109" y="934"/>
                    </a:cubicBezTo>
                    <a:cubicBezTo>
                      <a:pt x="8014" y="1113"/>
                      <a:pt x="8859" y="1518"/>
                      <a:pt x="9752" y="1660"/>
                    </a:cubicBezTo>
                    <a:cubicBezTo>
                      <a:pt x="10000" y="1707"/>
                      <a:pt x="10240" y="1735"/>
                      <a:pt x="10479" y="1735"/>
                    </a:cubicBezTo>
                    <a:cubicBezTo>
                      <a:pt x="10790" y="1735"/>
                      <a:pt x="11096" y="1687"/>
                      <a:pt x="11407" y="1565"/>
                    </a:cubicBezTo>
                    <a:cubicBezTo>
                      <a:pt x="11750" y="1426"/>
                      <a:pt x="12084" y="1218"/>
                      <a:pt x="12285" y="1218"/>
                    </a:cubicBezTo>
                    <a:cubicBezTo>
                      <a:pt x="12496" y="1218"/>
                      <a:pt x="12561" y="1446"/>
                      <a:pt x="12336" y="2220"/>
                    </a:cubicBezTo>
                    <a:cubicBezTo>
                      <a:pt x="11633" y="4625"/>
                      <a:pt x="8811" y="5161"/>
                      <a:pt x="6668" y="5244"/>
                    </a:cubicBezTo>
                    <a:cubicBezTo>
                      <a:pt x="6426" y="5254"/>
                      <a:pt x="6177" y="5260"/>
                      <a:pt x="5925" y="5260"/>
                    </a:cubicBezTo>
                    <a:cubicBezTo>
                      <a:pt x="4899" y="5260"/>
                      <a:pt x="3816" y="5151"/>
                      <a:pt x="2918" y="4673"/>
                    </a:cubicBezTo>
                    <a:cubicBezTo>
                      <a:pt x="2525" y="4458"/>
                      <a:pt x="2096" y="4173"/>
                      <a:pt x="1787" y="3827"/>
                    </a:cubicBezTo>
                    <a:cubicBezTo>
                      <a:pt x="929" y="3125"/>
                      <a:pt x="929" y="2470"/>
                      <a:pt x="1787" y="1863"/>
                    </a:cubicBezTo>
                    <a:cubicBezTo>
                      <a:pt x="1979" y="1268"/>
                      <a:pt x="2325" y="948"/>
                      <a:pt x="2826" y="896"/>
                    </a:cubicBezTo>
                    <a:lnTo>
                      <a:pt x="2826" y="896"/>
                    </a:lnTo>
                    <a:cubicBezTo>
                      <a:pt x="2892" y="945"/>
                      <a:pt x="2973" y="976"/>
                      <a:pt x="3068" y="976"/>
                    </a:cubicBezTo>
                    <a:cubicBezTo>
                      <a:pt x="3092" y="976"/>
                      <a:pt x="3118" y="974"/>
                      <a:pt x="3144" y="970"/>
                    </a:cubicBezTo>
                    <a:cubicBezTo>
                      <a:pt x="3858" y="835"/>
                      <a:pt x="4572" y="759"/>
                      <a:pt x="5286" y="759"/>
                    </a:cubicBezTo>
                    <a:close/>
                    <a:moveTo>
                      <a:pt x="5166" y="1"/>
                    </a:moveTo>
                    <a:cubicBezTo>
                      <a:pt x="4573" y="1"/>
                      <a:pt x="3976" y="46"/>
                      <a:pt x="3369" y="136"/>
                    </a:cubicBezTo>
                    <a:lnTo>
                      <a:pt x="3369" y="136"/>
                    </a:lnTo>
                    <a:cubicBezTo>
                      <a:pt x="3365" y="135"/>
                      <a:pt x="3360" y="135"/>
                      <a:pt x="3355" y="135"/>
                    </a:cubicBezTo>
                    <a:cubicBezTo>
                      <a:pt x="3345" y="135"/>
                      <a:pt x="3334" y="136"/>
                      <a:pt x="3322" y="136"/>
                    </a:cubicBezTo>
                    <a:cubicBezTo>
                      <a:pt x="2215" y="220"/>
                      <a:pt x="810" y="398"/>
                      <a:pt x="382" y="1637"/>
                    </a:cubicBezTo>
                    <a:cubicBezTo>
                      <a:pt x="1" y="2768"/>
                      <a:pt x="775" y="4018"/>
                      <a:pt x="1596" y="4732"/>
                    </a:cubicBezTo>
                    <a:cubicBezTo>
                      <a:pt x="2743" y="5734"/>
                      <a:pt x="4461" y="6145"/>
                      <a:pt x="6189" y="6145"/>
                    </a:cubicBezTo>
                    <a:cubicBezTo>
                      <a:pt x="7706" y="6145"/>
                      <a:pt x="9230" y="5828"/>
                      <a:pt x="10383" y="5316"/>
                    </a:cubicBezTo>
                    <a:cubicBezTo>
                      <a:pt x="11562" y="4792"/>
                      <a:pt x="12562" y="3887"/>
                      <a:pt x="13002" y="2661"/>
                    </a:cubicBezTo>
                    <a:cubicBezTo>
                      <a:pt x="13228" y="2041"/>
                      <a:pt x="13550" y="637"/>
                      <a:pt x="12776" y="220"/>
                    </a:cubicBezTo>
                    <a:cubicBezTo>
                      <a:pt x="12704" y="182"/>
                      <a:pt x="12629" y="168"/>
                      <a:pt x="12552" y="168"/>
                    </a:cubicBezTo>
                    <a:cubicBezTo>
                      <a:pt x="12415" y="168"/>
                      <a:pt x="12275" y="213"/>
                      <a:pt x="12145" y="244"/>
                    </a:cubicBezTo>
                    <a:cubicBezTo>
                      <a:pt x="11419" y="398"/>
                      <a:pt x="11466" y="637"/>
                      <a:pt x="10561" y="744"/>
                    </a:cubicBezTo>
                    <a:cubicBezTo>
                      <a:pt x="10357" y="769"/>
                      <a:pt x="10178" y="780"/>
                      <a:pt x="10014" y="780"/>
                    </a:cubicBezTo>
                    <a:cubicBezTo>
                      <a:pt x="9472" y="780"/>
                      <a:pt x="9093" y="655"/>
                      <a:pt x="8490" y="482"/>
                    </a:cubicBezTo>
                    <a:cubicBezTo>
                      <a:pt x="7372" y="159"/>
                      <a:pt x="6276" y="1"/>
                      <a:pt x="516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8" name="Google Shape;893;p24"/>
              <p:cNvSpPr/>
              <p:nvPr/>
            </p:nvSpPr>
            <p:spPr>
              <a:xfrm>
                <a:off x="8021994" y="1467582"/>
                <a:ext cx="87698" cy="101138"/>
              </a:xfrm>
              <a:custGeom>
                <a:avLst/>
                <a:gdLst/>
                <a:ahLst/>
                <a:cxnLst/>
                <a:rect l="l" t="t" r="r" b="b"/>
                <a:pathLst>
                  <a:path w="2747" h="3168" extrusionOk="0">
                    <a:moveTo>
                      <a:pt x="969" y="0"/>
                    </a:moveTo>
                    <a:cubicBezTo>
                      <a:pt x="805" y="0"/>
                      <a:pt x="646" y="11"/>
                      <a:pt x="499" y="28"/>
                    </a:cubicBezTo>
                    <a:cubicBezTo>
                      <a:pt x="28" y="86"/>
                      <a:pt x="0" y="817"/>
                      <a:pt x="446" y="817"/>
                    </a:cubicBezTo>
                    <a:cubicBezTo>
                      <a:pt x="463" y="817"/>
                      <a:pt x="480" y="816"/>
                      <a:pt x="499" y="814"/>
                    </a:cubicBezTo>
                    <a:cubicBezTo>
                      <a:pt x="629" y="796"/>
                      <a:pt x="836" y="773"/>
                      <a:pt x="1054" y="773"/>
                    </a:cubicBezTo>
                    <a:cubicBezTo>
                      <a:pt x="1549" y="773"/>
                      <a:pt x="2098" y="891"/>
                      <a:pt x="1915" y="1445"/>
                    </a:cubicBezTo>
                    <a:cubicBezTo>
                      <a:pt x="1737" y="1969"/>
                      <a:pt x="1023" y="2314"/>
                      <a:pt x="511" y="2409"/>
                    </a:cubicBezTo>
                    <a:cubicBezTo>
                      <a:pt x="40" y="2488"/>
                      <a:pt x="202" y="3168"/>
                      <a:pt x="640" y="3168"/>
                    </a:cubicBezTo>
                    <a:cubicBezTo>
                      <a:pt x="667" y="3168"/>
                      <a:pt x="696" y="3165"/>
                      <a:pt x="725" y="3160"/>
                    </a:cubicBezTo>
                    <a:cubicBezTo>
                      <a:pt x="1594" y="3017"/>
                      <a:pt x="2737" y="2255"/>
                      <a:pt x="2737" y="1266"/>
                    </a:cubicBezTo>
                    <a:cubicBezTo>
                      <a:pt x="2747" y="272"/>
                      <a:pt x="1801" y="0"/>
                      <a:pt x="96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89" name="Google Shape;894;p24"/>
              <p:cNvSpPr/>
              <p:nvPr/>
            </p:nvSpPr>
            <p:spPr>
              <a:xfrm>
                <a:off x="8042362" y="1345248"/>
                <a:ext cx="40800" cy="139033"/>
              </a:xfrm>
              <a:custGeom>
                <a:avLst/>
                <a:gdLst/>
                <a:ahLst/>
                <a:cxnLst/>
                <a:rect l="l" t="t" r="r" b="b"/>
                <a:pathLst>
                  <a:path w="1278" h="4355" extrusionOk="0">
                    <a:moveTo>
                      <a:pt x="481" y="0"/>
                    </a:moveTo>
                    <a:cubicBezTo>
                      <a:pt x="245" y="0"/>
                      <a:pt x="0" y="195"/>
                      <a:pt x="87" y="491"/>
                    </a:cubicBezTo>
                    <a:cubicBezTo>
                      <a:pt x="396" y="1646"/>
                      <a:pt x="480" y="2789"/>
                      <a:pt x="349" y="3979"/>
                    </a:cubicBezTo>
                    <a:cubicBezTo>
                      <a:pt x="319" y="4229"/>
                      <a:pt x="504" y="4354"/>
                      <a:pt x="702" y="4354"/>
                    </a:cubicBezTo>
                    <a:cubicBezTo>
                      <a:pt x="899" y="4354"/>
                      <a:pt x="1111" y="4229"/>
                      <a:pt x="1135" y="3979"/>
                    </a:cubicBezTo>
                    <a:cubicBezTo>
                      <a:pt x="1277" y="2729"/>
                      <a:pt x="1170" y="1491"/>
                      <a:pt x="837" y="276"/>
                    </a:cubicBezTo>
                    <a:cubicBezTo>
                      <a:pt x="785" y="84"/>
                      <a:pt x="635" y="0"/>
                      <a:pt x="48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0" name="Google Shape;895;p24"/>
              <p:cNvSpPr/>
              <p:nvPr/>
            </p:nvSpPr>
            <p:spPr>
              <a:xfrm>
                <a:off x="7754310" y="1595406"/>
                <a:ext cx="203043" cy="81920"/>
              </a:xfrm>
              <a:custGeom>
                <a:avLst/>
                <a:gdLst/>
                <a:ahLst/>
                <a:cxnLst/>
                <a:rect l="l" t="t" r="r" b="b"/>
                <a:pathLst>
                  <a:path w="6360" h="2566" extrusionOk="0">
                    <a:moveTo>
                      <a:pt x="332" y="263"/>
                    </a:moveTo>
                    <a:lnTo>
                      <a:pt x="332" y="263"/>
                    </a:lnTo>
                    <a:cubicBezTo>
                      <a:pt x="1305" y="275"/>
                      <a:pt x="2279" y="275"/>
                      <a:pt x="3252" y="287"/>
                    </a:cubicBezTo>
                    <a:cubicBezTo>
                      <a:pt x="3776" y="299"/>
                      <a:pt x="4312" y="299"/>
                      <a:pt x="4847" y="310"/>
                    </a:cubicBezTo>
                    <a:cubicBezTo>
                      <a:pt x="5027" y="310"/>
                      <a:pt x="5246" y="269"/>
                      <a:pt x="5434" y="269"/>
                    </a:cubicBezTo>
                    <a:cubicBezTo>
                      <a:pt x="5707" y="269"/>
                      <a:pt x="5913" y="357"/>
                      <a:pt x="5836" y="787"/>
                    </a:cubicBezTo>
                    <a:cubicBezTo>
                      <a:pt x="5664" y="1758"/>
                      <a:pt x="3913" y="2302"/>
                      <a:pt x="3089" y="2302"/>
                    </a:cubicBezTo>
                    <a:cubicBezTo>
                      <a:pt x="3054" y="2302"/>
                      <a:pt x="3021" y="2301"/>
                      <a:pt x="2990" y="2299"/>
                    </a:cubicBezTo>
                    <a:cubicBezTo>
                      <a:pt x="1739" y="2218"/>
                      <a:pt x="853" y="1330"/>
                      <a:pt x="332" y="263"/>
                    </a:cubicBezTo>
                    <a:close/>
                    <a:moveTo>
                      <a:pt x="287" y="1"/>
                    </a:moveTo>
                    <a:cubicBezTo>
                      <a:pt x="229" y="1"/>
                      <a:pt x="191" y="33"/>
                      <a:pt x="174" y="74"/>
                    </a:cubicBezTo>
                    <a:lnTo>
                      <a:pt x="174" y="74"/>
                    </a:lnTo>
                    <a:cubicBezTo>
                      <a:pt x="89" y="76"/>
                      <a:pt x="1" y="170"/>
                      <a:pt x="49" y="275"/>
                    </a:cubicBezTo>
                    <a:cubicBezTo>
                      <a:pt x="634" y="1547"/>
                      <a:pt x="1726" y="2565"/>
                      <a:pt x="3177" y="2565"/>
                    </a:cubicBezTo>
                    <a:cubicBezTo>
                      <a:pt x="3233" y="2565"/>
                      <a:pt x="3290" y="2564"/>
                      <a:pt x="3347" y="2561"/>
                    </a:cubicBezTo>
                    <a:cubicBezTo>
                      <a:pt x="4740" y="2489"/>
                      <a:pt x="5931" y="1537"/>
                      <a:pt x="6336" y="227"/>
                    </a:cubicBezTo>
                    <a:cubicBezTo>
                      <a:pt x="6360" y="144"/>
                      <a:pt x="6288" y="60"/>
                      <a:pt x="6205" y="60"/>
                    </a:cubicBezTo>
                    <a:cubicBezTo>
                      <a:pt x="4240" y="37"/>
                      <a:pt x="2264" y="13"/>
                      <a:pt x="287"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1" name="Google Shape;896;p24"/>
              <p:cNvSpPr/>
              <p:nvPr/>
            </p:nvSpPr>
            <p:spPr>
              <a:xfrm>
                <a:off x="7753033" y="1473232"/>
                <a:ext cx="35948" cy="36586"/>
              </a:xfrm>
              <a:custGeom>
                <a:avLst/>
                <a:gdLst/>
                <a:ahLst/>
                <a:cxnLst/>
                <a:rect l="l" t="t" r="r" b="b"/>
                <a:pathLst>
                  <a:path w="1126" h="1146" extrusionOk="0">
                    <a:moveTo>
                      <a:pt x="544" y="268"/>
                    </a:moveTo>
                    <a:cubicBezTo>
                      <a:pt x="559" y="268"/>
                      <a:pt x="574" y="272"/>
                      <a:pt x="589" y="280"/>
                    </a:cubicBezTo>
                    <a:cubicBezTo>
                      <a:pt x="610" y="289"/>
                      <a:pt x="630" y="294"/>
                      <a:pt x="649" y="294"/>
                    </a:cubicBezTo>
                    <a:cubicBezTo>
                      <a:pt x="676" y="294"/>
                      <a:pt x="700" y="286"/>
                      <a:pt x="721" y="272"/>
                    </a:cubicBezTo>
                    <a:lnTo>
                      <a:pt x="721" y="272"/>
                    </a:lnTo>
                    <a:cubicBezTo>
                      <a:pt x="758" y="375"/>
                      <a:pt x="792" y="485"/>
                      <a:pt x="792" y="601"/>
                    </a:cubicBezTo>
                    <a:cubicBezTo>
                      <a:pt x="780" y="717"/>
                      <a:pt x="702" y="888"/>
                      <a:pt x="567" y="888"/>
                    </a:cubicBezTo>
                    <a:cubicBezTo>
                      <a:pt x="563" y="888"/>
                      <a:pt x="558" y="887"/>
                      <a:pt x="554" y="887"/>
                    </a:cubicBezTo>
                    <a:cubicBezTo>
                      <a:pt x="300" y="854"/>
                      <a:pt x="363" y="268"/>
                      <a:pt x="544" y="268"/>
                    </a:cubicBezTo>
                    <a:close/>
                    <a:moveTo>
                      <a:pt x="520" y="1"/>
                    </a:moveTo>
                    <a:cubicBezTo>
                      <a:pt x="109" y="1"/>
                      <a:pt x="1" y="761"/>
                      <a:pt x="292" y="1042"/>
                    </a:cubicBezTo>
                    <a:cubicBezTo>
                      <a:pt x="369" y="1114"/>
                      <a:pt x="459" y="1145"/>
                      <a:pt x="550" y="1145"/>
                    </a:cubicBezTo>
                    <a:cubicBezTo>
                      <a:pt x="684" y="1145"/>
                      <a:pt x="818" y="1077"/>
                      <a:pt x="911" y="970"/>
                    </a:cubicBezTo>
                    <a:cubicBezTo>
                      <a:pt x="1125" y="720"/>
                      <a:pt x="1042" y="375"/>
                      <a:pt x="946" y="101"/>
                    </a:cubicBezTo>
                    <a:cubicBezTo>
                      <a:pt x="923" y="39"/>
                      <a:pt x="868" y="12"/>
                      <a:pt x="814" y="12"/>
                    </a:cubicBezTo>
                    <a:cubicBezTo>
                      <a:pt x="776" y="12"/>
                      <a:pt x="739" y="25"/>
                      <a:pt x="713" y="50"/>
                    </a:cubicBezTo>
                    <a:lnTo>
                      <a:pt x="713" y="50"/>
                    </a:lnTo>
                    <a:cubicBezTo>
                      <a:pt x="643" y="16"/>
                      <a:pt x="579" y="1"/>
                      <a:pt x="520"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2" name="Google Shape;897;p24"/>
              <p:cNvSpPr/>
              <p:nvPr/>
            </p:nvSpPr>
            <p:spPr>
              <a:xfrm>
                <a:off x="7912686" y="1473232"/>
                <a:ext cx="35916" cy="36586"/>
              </a:xfrm>
              <a:custGeom>
                <a:avLst/>
                <a:gdLst/>
                <a:ahLst/>
                <a:cxnLst/>
                <a:rect l="l" t="t" r="r" b="b"/>
                <a:pathLst>
                  <a:path w="1125" h="1146" extrusionOk="0">
                    <a:moveTo>
                      <a:pt x="544" y="268"/>
                    </a:moveTo>
                    <a:cubicBezTo>
                      <a:pt x="558" y="268"/>
                      <a:pt x="573" y="272"/>
                      <a:pt x="589" y="280"/>
                    </a:cubicBezTo>
                    <a:cubicBezTo>
                      <a:pt x="608" y="289"/>
                      <a:pt x="627" y="294"/>
                      <a:pt x="645" y="294"/>
                    </a:cubicBezTo>
                    <a:cubicBezTo>
                      <a:pt x="672" y="294"/>
                      <a:pt x="698" y="285"/>
                      <a:pt x="720" y="270"/>
                    </a:cubicBezTo>
                    <a:lnTo>
                      <a:pt x="720" y="270"/>
                    </a:lnTo>
                    <a:cubicBezTo>
                      <a:pt x="756" y="373"/>
                      <a:pt x="788" y="484"/>
                      <a:pt x="779" y="601"/>
                    </a:cubicBezTo>
                    <a:cubicBezTo>
                      <a:pt x="779" y="717"/>
                      <a:pt x="701" y="888"/>
                      <a:pt x="556" y="888"/>
                    </a:cubicBezTo>
                    <a:cubicBezTo>
                      <a:pt x="551" y="888"/>
                      <a:pt x="546" y="887"/>
                      <a:pt x="541" y="887"/>
                    </a:cubicBezTo>
                    <a:cubicBezTo>
                      <a:pt x="287" y="854"/>
                      <a:pt x="361" y="268"/>
                      <a:pt x="544" y="268"/>
                    </a:cubicBezTo>
                    <a:close/>
                    <a:moveTo>
                      <a:pt x="520" y="1"/>
                    </a:moveTo>
                    <a:cubicBezTo>
                      <a:pt x="108" y="1"/>
                      <a:pt x="0" y="761"/>
                      <a:pt x="291" y="1042"/>
                    </a:cubicBezTo>
                    <a:cubicBezTo>
                      <a:pt x="368" y="1114"/>
                      <a:pt x="459" y="1145"/>
                      <a:pt x="549" y="1145"/>
                    </a:cubicBezTo>
                    <a:cubicBezTo>
                      <a:pt x="683" y="1145"/>
                      <a:pt x="818" y="1077"/>
                      <a:pt x="910" y="970"/>
                    </a:cubicBezTo>
                    <a:cubicBezTo>
                      <a:pt x="1125" y="720"/>
                      <a:pt x="1041" y="375"/>
                      <a:pt x="934" y="101"/>
                    </a:cubicBezTo>
                    <a:cubicBezTo>
                      <a:pt x="915" y="39"/>
                      <a:pt x="861" y="12"/>
                      <a:pt x="808" y="12"/>
                    </a:cubicBezTo>
                    <a:cubicBezTo>
                      <a:pt x="771" y="12"/>
                      <a:pt x="734" y="25"/>
                      <a:pt x="709" y="48"/>
                    </a:cubicBezTo>
                    <a:lnTo>
                      <a:pt x="709" y="48"/>
                    </a:lnTo>
                    <a:cubicBezTo>
                      <a:pt x="640" y="16"/>
                      <a:pt x="577" y="1"/>
                      <a:pt x="520"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3" name="Google Shape;898;p24"/>
              <p:cNvSpPr/>
              <p:nvPr/>
            </p:nvSpPr>
            <p:spPr>
              <a:xfrm>
                <a:off x="7735092" y="1442968"/>
                <a:ext cx="64904" cy="25732"/>
              </a:xfrm>
              <a:custGeom>
                <a:avLst/>
                <a:gdLst/>
                <a:ahLst/>
                <a:cxnLst/>
                <a:rect l="l" t="t" r="r" b="b"/>
                <a:pathLst>
                  <a:path w="2033" h="806" extrusionOk="0">
                    <a:moveTo>
                      <a:pt x="1730" y="0"/>
                    </a:moveTo>
                    <a:cubicBezTo>
                      <a:pt x="1112" y="0"/>
                      <a:pt x="456" y="88"/>
                      <a:pt x="68" y="621"/>
                    </a:cubicBezTo>
                    <a:cubicBezTo>
                      <a:pt x="0" y="713"/>
                      <a:pt x="94" y="806"/>
                      <a:pt x="188" y="806"/>
                    </a:cubicBezTo>
                    <a:cubicBezTo>
                      <a:pt x="227" y="806"/>
                      <a:pt x="266" y="790"/>
                      <a:pt x="294" y="752"/>
                    </a:cubicBezTo>
                    <a:cubicBezTo>
                      <a:pt x="609" y="321"/>
                      <a:pt x="1165" y="261"/>
                      <a:pt x="1668" y="261"/>
                    </a:cubicBezTo>
                    <a:cubicBezTo>
                      <a:pt x="1735" y="261"/>
                      <a:pt x="1801" y="262"/>
                      <a:pt x="1866" y="263"/>
                    </a:cubicBezTo>
                    <a:cubicBezTo>
                      <a:pt x="2032" y="263"/>
                      <a:pt x="2032" y="2"/>
                      <a:pt x="1866" y="2"/>
                    </a:cubicBezTo>
                    <a:cubicBezTo>
                      <a:pt x="1821" y="1"/>
                      <a:pt x="1775" y="0"/>
                      <a:pt x="173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4" name="Google Shape;899;p24"/>
              <p:cNvSpPr/>
              <p:nvPr/>
            </p:nvSpPr>
            <p:spPr>
              <a:xfrm>
                <a:off x="7910611" y="1440382"/>
                <a:ext cx="64265" cy="34128"/>
              </a:xfrm>
              <a:custGeom>
                <a:avLst/>
                <a:gdLst/>
                <a:ahLst/>
                <a:cxnLst/>
                <a:rect l="l" t="t" r="r" b="b"/>
                <a:pathLst>
                  <a:path w="2013" h="1069" extrusionOk="0">
                    <a:moveTo>
                      <a:pt x="576" y="0"/>
                    </a:moveTo>
                    <a:cubicBezTo>
                      <a:pt x="436" y="0"/>
                      <a:pt x="294" y="19"/>
                      <a:pt x="154" y="59"/>
                    </a:cubicBezTo>
                    <a:cubicBezTo>
                      <a:pt x="1" y="91"/>
                      <a:pt x="48" y="315"/>
                      <a:pt x="177" y="315"/>
                    </a:cubicBezTo>
                    <a:cubicBezTo>
                      <a:pt x="188" y="315"/>
                      <a:pt x="201" y="313"/>
                      <a:pt x="213" y="309"/>
                    </a:cubicBezTo>
                    <a:cubicBezTo>
                      <a:pt x="334" y="274"/>
                      <a:pt x="456" y="257"/>
                      <a:pt x="575" y="257"/>
                    </a:cubicBezTo>
                    <a:cubicBezTo>
                      <a:pt x="1066" y="257"/>
                      <a:pt x="1517" y="540"/>
                      <a:pt x="1737" y="999"/>
                    </a:cubicBezTo>
                    <a:cubicBezTo>
                      <a:pt x="1760" y="1048"/>
                      <a:pt x="1798" y="1069"/>
                      <a:pt x="1837" y="1069"/>
                    </a:cubicBezTo>
                    <a:cubicBezTo>
                      <a:pt x="1922" y="1069"/>
                      <a:pt x="2012" y="974"/>
                      <a:pt x="1964" y="868"/>
                    </a:cubicBezTo>
                    <a:cubicBezTo>
                      <a:pt x="1705" y="322"/>
                      <a:pt x="1154" y="0"/>
                      <a:pt x="576"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5" name="Google Shape;900;p24"/>
              <p:cNvSpPr/>
              <p:nvPr/>
            </p:nvSpPr>
            <p:spPr>
              <a:xfrm>
                <a:off x="7831120" y="1490312"/>
                <a:ext cx="52102" cy="85463"/>
              </a:xfrm>
              <a:custGeom>
                <a:avLst/>
                <a:gdLst/>
                <a:ahLst/>
                <a:cxnLst/>
                <a:rect l="l" t="t" r="r" b="b"/>
                <a:pathLst>
                  <a:path w="1632" h="2677" extrusionOk="0">
                    <a:moveTo>
                      <a:pt x="426" y="1"/>
                    </a:moveTo>
                    <a:cubicBezTo>
                      <a:pt x="361" y="1"/>
                      <a:pt x="292" y="43"/>
                      <a:pt x="286" y="126"/>
                    </a:cubicBezTo>
                    <a:cubicBezTo>
                      <a:pt x="239" y="554"/>
                      <a:pt x="203" y="983"/>
                      <a:pt x="155" y="1412"/>
                    </a:cubicBezTo>
                    <a:cubicBezTo>
                      <a:pt x="132" y="1697"/>
                      <a:pt x="1" y="2090"/>
                      <a:pt x="108" y="2364"/>
                    </a:cubicBezTo>
                    <a:cubicBezTo>
                      <a:pt x="193" y="2619"/>
                      <a:pt x="490" y="2677"/>
                      <a:pt x="797" y="2677"/>
                    </a:cubicBezTo>
                    <a:cubicBezTo>
                      <a:pt x="1050" y="2677"/>
                      <a:pt x="1309" y="2638"/>
                      <a:pt x="1465" y="2638"/>
                    </a:cubicBezTo>
                    <a:cubicBezTo>
                      <a:pt x="1632" y="2638"/>
                      <a:pt x="1632" y="2376"/>
                      <a:pt x="1465" y="2376"/>
                    </a:cubicBezTo>
                    <a:cubicBezTo>
                      <a:pt x="1314" y="2376"/>
                      <a:pt x="1153" y="2392"/>
                      <a:pt x="995" y="2392"/>
                    </a:cubicBezTo>
                    <a:cubicBezTo>
                      <a:pt x="916" y="2392"/>
                      <a:pt x="838" y="2388"/>
                      <a:pt x="763" y="2376"/>
                    </a:cubicBezTo>
                    <a:cubicBezTo>
                      <a:pt x="608" y="2352"/>
                      <a:pt x="417" y="2329"/>
                      <a:pt x="346" y="2138"/>
                    </a:cubicBezTo>
                    <a:cubicBezTo>
                      <a:pt x="310" y="2031"/>
                      <a:pt x="382" y="1793"/>
                      <a:pt x="394" y="1686"/>
                    </a:cubicBezTo>
                    <a:cubicBezTo>
                      <a:pt x="441" y="1162"/>
                      <a:pt x="501" y="638"/>
                      <a:pt x="548" y="126"/>
                    </a:cubicBezTo>
                    <a:cubicBezTo>
                      <a:pt x="554" y="43"/>
                      <a:pt x="492" y="1"/>
                      <a:pt x="42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6" name="Google Shape;901;p24"/>
              <p:cNvSpPr/>
              <p:nvPr/>
            </p:nvSpPr>
            <p:spPr>
              <a:xfrm>
                <a:off x="7705945" y="1531558"/>
                <a:ext cx="57720" cy="34256"/>
              </a:xfrm>
              <a:custGeom>
                <a:avLst/>
                <a:gdLst/>
                <a:ahLst/>
                <a:cxnLst/>
                <a:rect l="l" t="t" r="r" b="b"/>
                <a:pathLst>
                  <a:path w="1808" h="1073" extrusionOk="0">
                    <a:moveTo>
                      <a:pt x="1028" y="263"/>
                    </a:moveTo>
                    <a:cubicBezTo>
                      <a:pt x="1064" y="263"/>
                      <a:pt x="1362" y="298"/>
                      <a:pt x="1398" y="346"/>
                    </a:cubicBezTo>
                    <a:cubicBezTo>
                      <a:pt x="1517" y="465"/>
                      <a:pt x="1469" y="596"/>
                      <a:pt x="1338" y="667"/>
                    </a:cubicBezTo>
                    <a:cubicBezTo>
                      <a:pt x="1243" y="727"/>
                      <a:pt x="1136" y="763"/>
                      <a:pt x="1028" y="786"/>
                    </a:cubicBezTo>
                    <a:cubicBezTo>
                      <a:pt x="958" y="799"/>
                      <a:pt x="811" y="823"/>
                      <a:pt x="674" y="823"/>
                    </a:cubicBezTo>
                    <a:cubicBezTo>
                      <a:pt x="557" y="823"/>
                      <a:pt x="447" y="806"/>
                      <a:pt x="397" y="751"/>
                    </a:cubicBezTo>
                    <a:lnTo>
                      <a:pt x="409" y="417"/>
                    </a:lnTo>
                    <a:cubicBezTo>
                      <a:pt x="481" y="382"/>
                      <a:pt x="564" y="358"/>
                      <a:pt x="647" y="334"/>
                    </a:cubicBezTo>
                    <a:cubicBezTo>
                      <a:pt x="766" y="298"/>
                      <a:pt x="886" y="275"/>
                      <a:pt x="1005" y="263"/>
                    </a:cubicBezTo>
                    <a:lnTo>
                      <a:pt x="1005" y="263"/>
                    </a:lnTo>
                    <a:cubicBezTo>
                      <a:pt x="1012" y="263"/>
                      <a:pt x="1020" y="263"/>
                      <a:pt x="1028" y="263"/>
                    </a:cubicBezTo>
                    <a:close/>
                    <a:moveTo>
                      <a:pt x="1015" y="0"/>
                    </a:moveTo>
                    <a:cubicBezTo>
                      <a:pt x="1012" y="0"/>
                      <a:pt x="1008" y="0"/>
                      <a:pt x="1005" y="1"/>
                    </a:cubicBezTo>
                    <a:cubicBezTo>
                      <a:pt x="993" y="2"/>
                      <a:pt x="980" y="3"/>
                      <a:pt x="967" y="5"/>
                    </a:cubicBezTo>
                    <a:lnTo>
                      <a:pt x="967" y="5"/>
                    </a:lnTo>
                    <a:cubicBezTo>
                      <a:pt x="954" y="5"/>
                      <a:pt x="941" y="5"/>
                      <a:pt x="928" y="5"/>
                    </a:cubicBezTo>
                    <a:cubicBezTo>
                      <a:pt x="848" y="5"/>
                      <a:pt x="775" y="8"/>
                      <a:pt x="719" y="13"/>
                    </a:cubicBezTo>
                    <a:cubicBezTo>
                      <a:pt x="676" y="16"/>
                      <a:pt x="645" y="35"/>
                      <a:pt x="624" y="62"/>
                    </a:cubicBezTo>
                    <a:lnTo>
                      <a:pt x="624" y="62"/>
                    </a:lnTo>
                    <a:cubicBezTo>
                      <a:pt x="318" y="132"/>
                      <a:pt x="0" y="274"/>
                      <a:pt x="16" y="584"/>
                    </a:cubicBezTo>
                    <a:cubicBezTo>
                      <a:pt x="26" y="960"/>
                      <a:pt x="406" y="1073"/>
                      <a:pt x="733" y="1073"/>
                    </a:cubicBezTo>
                    <a:cubicBezTo>
                      <a:pt x="799" y="1073"/>
                      <a:pt x="863" y="1068"/>
                      <a:pt x="921" y="1060"/>
                    </a:cubicBezTo>
                    <a:cubicBezTo>
                      <a:pt x="1243" y="1025"/>
                      <a:pt x="1779" y="870"/>
                      <a:pt x="1790" y="465"/>
                    </a:cubicBezTo>
                    <a:cubicBezTo>
                      <a:pt x="1808" y="121"/>
                      <a:pt x="1402" y="25"/>
                      <a:pt x="1059" y="8"/>
                    </a:cubicBezTo>
                    <a:lnTo>
                      <a:pt x="1059" y="8"/>
                    </a:lnTo>
                    <a:cubicBezTo>
                      <a:pt x="1046" y="3"/>
                      <a:pt x="1032" y="0"/>
                      <a:pt x="101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7" name="Google Shape;902;p24"/>
              <p:cNvSpPr/>
              <p:nvPr/>
            </p:nvSpPr>
            <p:spPr>
              <a:xfrm>
                <a:off x="7929191" y="1535325"/>
                <a:ext cx="68064" cy="38949"/>
              </a:xfrm>
              <a:custGeom>
                <a:avLst/>
                <a:gdLst/>
                <a:ahLst/>
                <a:cxnLst/>
                <a:rect l="l" t="t" r="r" b="b"/>
                <a:pathLst>
                  <a:path w="2132" h="1220" extrusionOk="0">
                    <a:moveTo>
                      <a:pt x="1164" y="315"/>
                    </a:moveTo>
                    <a:cubicBezTo>
                      <a:pt x="1266" y="315"/>
                      <a:pt x="1366" y="318"/>
                      <a:pt x="1465" y="323"/>
                    </a:cubicBezTo>
                    <a:cubicBezTo>
                      <a:pt x="1482" y="323"/>
                      <a:pt x="1498" y="321"/>
                      <a:pt x="1512" y="316"/>
                    </a:cubicBezTo>
                    <a:lnTo>
                      <a:pt x="1512" y="316"/>
                    </a:lnTo>
                    <a:cubicBezTo>
                      <a:pt x="1552" y="330"/>
                      <a:pt x="1590" y="348"/>
                      <a:pt x="1620" y="371"/>
                    </a:cubicBezTo>
                    <a:cubicBezTo>
                      <a:pt x="1822" y="526"/>
                      <a:pt x="1703" y="752"/>
                      <a:pt x="1524" y="859"/>
                    </a:cubicBezTo>
                    <a:cubicBezTo>
                      <a:pt x="1410" y="933"/>
                      <a:pt x="1266" y="961"/>
                      <a:pt x="1118" y="961"/>
                    </a:cubicBezTo>
                    <a:cubicBezTo>
                      <a:pt x="1005" y="961"/>
                      <a:pt x="890" y="944"/>
                      <a:pt x="786" y="919"/>
                    </a:cubicBezTo>
                    <a:cubicBezTo>
                      <a:pt x="417" y="823"/>
                      <a:pt x="155" y="395"/>
                      <a:pt x="727" y="335"/>
                    </a:cubicBezTo>
                    <a:cubicBezTo>
                      <a:pt x="873" y="321"/>
                      <a:pt x="1020" y="315"/>
                      <a:pt x="1164" y="315"/>
                    </a:cubicBezTo>
                    <a:close/>
                    <a:moveTo>
                      <a:pt x="1219" y="0"/>
                    </a:moveTo>
                    <a:cubicBezTo>
                      <a:pt x="1179" y="0"/>
                      <a:pt x="1151" y="19"/>
                      <a:pt x="1134" y="46"/>
                    </a:cubicBezTo>
                    <a:lnTo>
                      <a:pt x="1134" y="46"/>
                    </a:lnTo>
                    <a:cubicBezTo>
                      <a:pt x="1087" y="44"/>
                      <a:pt x="1039" y="43"/>
                      <a:pt x="990" y="43"/>
                    </a:cubicBezTo>
                    <a:cubicBezTo>
                      <a:pt x="619" y="43"/>
                      <a:pt x="211" y="103"/>
                      <a:pt x="131" y="430"/>
                    </a:cubicBezTo>
                    <a:cubicBezTo>
                      <a:pt x="0" y="907"/>
                      <a:pt x="501" y="1157"/>
                      <a:pt x="882" y="1204"/>
                    </a:cubicBezTo>
                    <a:cubicBezTo>
                      <a:pt x="948" y="1214"/>
                      <a:pt x="1019" y="1219"/>
                      <a:pt x="1090" y="1219"/>
                    </a:cubicBezTo>
                    <a:cubicBezTo>
                      <a:pt x="1453" y="1219"/>
                      <a:pt x="1848" y="1084"/>
                      <a:pt x="1977" y="716"/>
                    </a:cubicBezTo>
                    <a:cubicBezTo>
                      <a:pt x="2132" y="228"/>
                      <a:pt x="1620" y="49"/>
                      <a:pt x="1239" y="2"/>
                    </a:cubicBezTo>
                    <a:cubicBezTo>
                      <a:pt x="1232" y="1"/>
                      <a:pt x="1225" y="0"/>
                      <a:pt x="1219"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8" name="Google Shape;903;p24"/>
              <p:cNvSpPr/>
              <p:nvPr/>
            </p:nvSpPr>
            <p:spPr>
              <a:xfrm>
                <a:off x="7371125" y="1595853"/>
                <a:ext cx="184111" cy="72629"/>
              </a:xfrm>
              <a:custGeom>
                <a:avLst/>
                <a:gdLst/>
                <a:ahLst/>
                <a:cxnLst/>
                <a:rect l="l" t="t" r="r" b="b"/>
                <a:pathLst>
                  <a:path w="5767" h="2275" extrusionOk="0">
                    <a:moveTo>
                      <a:pt x="578" y="0"/>
                    </a:moveTo>
                    <a:cubicBezTo>
                      <a:pt x="157" y="0"/>
                      <a:pt x="0" y="673"/>
                      <a:pt x="467" y="773"/>
                    </a:cubicBezTo>
                    <a:cubicBezTo>
                      <a:pt x="2015" y="1118"/>
                      <a:pt x="3515" y="1606"/>
                      <a:pt x="4968" y="2237"/>
                    </a:cubicBezTo>
                    <a:cubicBezTo>
                      <a:pt x="5026" y="2263"/>
                      <a:pt x="5082" y="2274"/>
                      <a:pt x="5137" y="2274"/>
                    </a:cubicBezTo>
                    <a:cubicBezTo>
                      <a:pt x="5509" y="2274"/>
                      <a:pt x="5766" y="1735"/>
                      <a:pt x="5361" y="1559"/>
                    </a:cubicBezTo>
                    <a:cubicBezTo>
                      <a:pt x="3849" y="892"/>
                      <a:pt x="2289" y="368"/>
                      <a:pt x="670" y="11"/>
                    </a:cubicBezTo>
                    <a:cubicBezTo>
                      <a:pt x="638" y="4"/>
                      <a:pt x="607" y="0"/>
                      <a:pt x="57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99" name="Google Shape;904;p24"/>
              <p:cNvSpPr/>
              <p:nvPr/>
            </p:nvSpPr>
            <p:spPr>
              <a:xfrm>
                <a:off x="7385171" y="1647985"/>
                <a:ext cx="168277" cy="68990"/>
              </a:xfrm>
              <a:custGeom>
                <a:avLst/>
                <a:gdLst/>
                <a:ahLst/>
                <a:cxnLst/>
                <a:rect l="l" t="t" r="r" b="b"/>
                <a:pathLst>
                  <a:path w="5271" h="2161" extrusionOk="0">
                    <a:moveTo>
                      <a:pt x="4750" y="0"/>
                    </a:moveTo>
                    <a:cubicBezTo>
                      <a:pt x="4710" y="0"/>
                      <a:pt x="4668" y="7"/>
                      <a:pt x="4623" y="21"/>
                    </a:cubicBezTo>
                    <a:cubicBezTo>
                      <a:pt x="3230" y="473"/>
                      <a:pt x="1837" y="938"/>
                      <a:pt x="432" y="1390"/>
                    </a:cubicBezTo>
                    <a:cubicBezTo>
                      <a:pt x="0" y="1530"/>
                      <a:pt x="127" y="2161"/>
                      <a:pt x="519" y="2161"/>
                    </a:cubicBezTo>
                    <a:cubicBezTo>
                      <a:pt x="559" y="2161"/>
                      <a:pt x="601" y="2154"/>
                      <a:pt x="647" y="2140"/>
                    </a:cubicBezTo>
                    <a:cubicBezTo>
                      <a:pt x="2040" y="1688"/>
                      <a:pt x="3433" y="1235"/>
                      <a:pt x="4838" y="783"/>
                    </a:cubicBezTo>
                    <a:cubicBezTo>
                      <a:pt x="5270" y="642"/>
                      <a:pt x="5143" y="0"/>
                      <a:pt x="4750"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0" name="Google Shape;905;p24"/>
              <p:cNvSpPr/>
              <p:nvPr/>
            </p:nvSpPr>
            <p:spPr>
              <a:xfrm>
                <a:off x="7061046" y="1479426"/>
                <a:ext cx="363402" cy="809810"/>
              </a:xfrm>
              <a:custGeom>
                <a:avLst/>
                <a:gdLst/>
                <a:ahLst/>
                <a:cxnLst/>
                <a:rect l="l" t="t" r="r" b="b"/>
                <a:pathLst>
                  <a:path w="11383" h="25366" extrusionOk="0">
                    <a:moveTo>
                      <a:pt x="5496" y="0"/>
                    </a:moveTo>
                    <a:cubicBezTo>
                      <a:pt x="3950" y="0"/>
                      <a:pt x="2463" y="561"/>
                      <a:pt x="1691" y="1788"/>
                    </a:cubicBezTo>
                    <a:cubicBezTo>
                      <a:pt x="346" y="3932"/>
                      <a:pt x="429" y="7087"/>
                      <a:pt x="286" y="9492"/>
                    </a:cubicBezTo>
                    <a:cubicBezTo>
                      <a:pt x="96" y="12683"/>
                      <a:pt x="1" y="15981"/>
                      <a:pt x="405" y="19160"/>
                    </a:cubicBezTo>
                    <a:cubicBezTo>
                      <a:pt x="655" y="21077"/>
                      <a:pt x="1227" y="23196"/>
                      <a:pt x="2870" y="24398"/>
                    </a:cubicBezTo>
                    <a:cubicBezTo>
                      <a:pt x="3740" y="25034"/>
                      <a:pt x="4900" y="25365"/>
                      <a:pt x="6054" y="25365"/>
                    </a:cubicBezTo>
                    <a:cubicBezTo>
                      <a:pt x="7127" y="25365"/>
                      <a:pt x="8193" y="25078"/>
                      <a:pt x="9014" y="24482"/>
                    </a:cubicBezTo>
                    <a:cubicBezTo>
                      <a:pt x="11050" y="23017"/>
                      <a:pt x="10954" y="19362"/>
                      <a:pt x="11133" y="17124"/>
                    </a:cubicBezTo>
                    <a:cubicBezTo>
                      <a:pt x="11383" y="13766"/>
                      <a:pt x="11300" y="10397"/>
                      <a:pt x="11085" y="7039"/>
                    </a:cubicBezTo>
                    <a:cubicBezTo>
                      <a:pt x="11073" y="6789"/>
                      <a:pt x="10871" y="6664"/>
                      <a:pt x="10675" y="6664"/>
                    </a:cubicBezTo>
                    <a:cubicBezTo>
                      <a:pt x="10478" y="6664"/>
                      <a:pt x="10288" y="6789"/>
                      <a:pt x="10299" y="7039"/>
                    </a:cubicBezTo>
                    <a:cubicBezTo>
                      <a:pt x="10573" y="11385"/>
                      <a:pt x="10669" y="15790"/>
                      <a:pt x="10014" y="20112"/>
                    </a:cubicBezTo>
                    <a:cubicBezTo>
                      <a:pt x="9859" y="21124"/>
                      <a:pt x="9728" y="22089"/>
                      <a:pt x="9204" y="22993"/>
                    </a:cubicBezTo>
                    <a:cubicBezTo>
                      <a:pt x="8564" y="24120"/>
                      <a:pt x="7327" y="24543"/>
                      <a:pt x="6088" y="24543"/>
                    </a:cubicBezTo>
                    <a:cubicBezTo>
                      <a:pt x="5782" y="24543"/>
                      <a:pt x="5477" y="24517"/>
                      <a:pt x="5180" y="24470"/>
                    </a:cubicBezTo>
                    <a:cubicBezTo>
                      <a:pt x="2549" y="24041"/>
                      <a:pt x="1584" y="21731"/>
                      <a:pt x="1227" y="19350"/>
                    </a:cubicBezTo>
                    <a:cubicBezTo>
                      <a:pt x="620" y="15290"/>
                      <a:pt x="894" y="10944"/>
                      <a:pt x="1275" y="6872"/>
                    </a:cubicBezTo>
                    <a:cubicBezTo>
                      <a:pt x="1465" y="4884"/>
                      <a:pt x="1584" y="1765"/>
                      <a:pt x="3882" y="991"/>
                    </a:cubicBezTo>
                    <a:cubicBezTo>
                      <a:pt x="4301" y="853"/>
                      <a:pt x="4793" y="784"/>
                      <a:pt x="5313" y="784"/>
                    </a:cubicBezTo>
                    <a:cubicBezTo>
                      <a:pt x="7397" y="784"/>
                      <a:pt x="9923" y="1885"/>
                      <a:pt x="9895" y="4039"/>
                    </a:cubicBezTo>
                    <a:cubicBezTo>
                      <a:pt x="9889" y="4289"/>
                      <a:pt x="10082" y="4414"/>
                      <a:pt x="10279" y="4414"/>
                    </a:cubicBezTo>
                    <a:cubicBezTo>
                      <a:pt x="10475" y="4414"/>
                      <a:pt x="10675" y="4289"/>
                      <a:pt x="10680" y="4039"/>
                    </a:cubicBezTo>
                    <a:cubicBezTo>
                      <a:pt x="10717" y="1503"/>
                      <a:pt x="8028" y="0"/>
                      <a:pt x="5496"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1" name="Google Shape;906;p24"/>
              <p:cNvSpPr/>
              <p:nvPr/>
            </p:nvSpPr>
            <p:spPr>
              <a:xfrm>
                <a:off x="7203204" y="1546722"/>
                <a:ext cx="74545" cy="77035"/>
              </a:xfrm>
              <a:custGeom>
                <a:avLst/>
                <a:gdLst/>
                <a:ahLst/>
                <a:cxnLst/>
                <a:rect l="l" t="t" r="r" b="b"/>
                <a:pathLst>
                  <a:path w="2335" h="2413" extrusionOk="0">
                    <a:moveTo>
                      <a:pt x="1306" y="422"/>
                    </a:moveTo>
                    <a:cubicBezTo>
                      <a:pt x="1371" y="422"/>
                      <a:pt x="1436" y="425"/>
                      <a:pt x="1501" y="431"/>
                    </a:cubicBezTo>
                    <a:cubicBezTo>
                      <a:pt x="1504" y="431"/>
                      <a:pt x="1508" y="431"/>
                      <a:pt x="1512" y="431"/>
                    </a:cubicBezTo>
                    <a:cubicBezTo>
                      <a:pt x="1526" y="431"/>
                      <a:pt x="1539" y="429"/>
                      <a:pt x="1551" y="425"/>
                    </a:cubicBezTo>
                    <a:lnTo>
                      <a:pt x="1551" y="425"/>
                    </a:lnTo>
                    <a:cubicBezTo>
                      <a:pt x="1807" y="587"/>
                      <a:pt x="1990" y="849"/>
                      <a:pt x="2013" y="1181"/>
                    </a:cubicBezTo>
                    <a:cubicBezTo>
                      <a:pt x="2036" y="1692"/>
                      <a:pt x="1697" y="2146"/>
                      <a:pt x="1183" y="2146"/>
                    </a:cubicBezTo>
                    <a:cubicBezTo>
                      <a:pt x="1170" y="2146"/>
                      <a:pt x="1157" y="2146"/>
                      <a:pt x="1144" y="2145"/>
                    </a:cubicBezTo>
                    <a:cubicBezTo>
                      <a:pt x="548" y="2133"/>
                      <a:pt x="286" y="1752"/>
                      <a:pt x="310" y="1204"/>
                    </a:cubicBezTo>
                    <a:cubicBezTo>
                      <a:pt x="331" y="603"/>
                      <a:pt x="802" y="422"/>
                      <a:pt x="1306" y="422"/>
                    </a:cubicBezTo>
                    <a:close/>
                    <a:moveTo>
                      <a:pt x="1123" y="0"/>
                    </a:moveTo>
                    <a:cubicBezTo>
                      <a:pt x="1026" y="0"/>
                      <a:pt x="968" y="110"/>
                      <a:pt x="995" y="185"/>
                    </a:cubicBezTo>
                    <a:lnTo>
                      <a:pt x="995" y="185"/>
                    </a:lnTo>
                    <a:cubicBezTo>
                      <a:pt x="506" y="259"/>
                      <a:pt x="84" y="516"/>
                      <a:pt x="48" y="1085"/>
                    </a:cubicBezTo>
                    <a:cubicBezTo>
                      <a:pt x="1" y="1776"/>
                      <a:pt x="262" y="2324"/>
                      <a:pt x="1013" y="2407"/>
                    </a:cubicBezTo>
                    <a:cubicBezTo>
                      <a:pt x="1054" y="2411"/>
                      <a:pt x="1095" y="2412"/>
                      <a:pt x="1135" y="2412"/>
                    </a:cubicBezTo>
                    <a:cubicBezTo>
                      <a:pt x="1742" y="2412"/>
                      <a:pt x="2207" y="1997"/>
                      <a:pt x="2263" y="1371"/>
                    </a:cubicBezTo>
                    <a:cubicBezTo>
                      <a:pt x="2334" y="669"/>
                      <a:pt x="1822" y="97"/>
                      <a:pt x="1144" y="2"/>
                    </a:cubicBezTo>
                    <a:cubicBezTo>
                      <a:pt x="1136" y="1"/>
                      <a:pt x="1130" y="0"/>
                      <a:pt x="1123"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2" name="Google Shape;907;p24"/>
              <p:cNvSpPr/>
              <p:nvPr/>
            </p:nvSpPr>
            <p:spPr>
              <a:xfrm>
                <a:off x="7186922" y="1635918"/>
                <a:ext cx="101841" cy="80228"/>
              </a:xfrm>
              <a:custGeom>
                <a:avLst/>
                <a:gdLst/>
                <a:ahLst/>
                <a:cxnLst/>
                <a:rect l="l" t="t" r="r" b="b"/>
                <a:pathLst>
                  <a:path w="3190" h="2513" extrusionOk="0">
                    <a:moveTo>
                      <a:pt x="1714" y="0"/>
                    </a:moveTo>
                    <a:cubicBezTo>
                      <a:pt x="732" y="0"/>
                      <a:pt x="172" y="1427"/>
                      <a:pt x="22" y="2209"/>
                    </a:cubicBezTo>
                    <a:cubicBezTo>
                      <a:pt x="1" y="2309"/>
                      <a:pt x="83" y="2375"/>
                      <a:pt x="160" y="2375"/>
                    </a:cubicBezTo>
                    <a:cubicBezTo>
                      <a:pt x="210" y="2375"/>
                      <a:pt x="258" y="2346"/>
                      <a:pt x="272" y="2280"/>
                    </a:cubicBezTo>
                    <a:cubicBezTo>
                      <a:pt x="403" y="1637"/>
                      <a:pt x="796" y="482"/>
                      <a:pt x="1523" y="280"/>
                    </a:cubicBezTo>
                    <a:cubicBezTo>
                      <a:pt x="1601" y="260"/>
                      <a:pt x="1675" y="250"/>
                      <a:pt x="1746" y="250"/>
                    </a:cubicBezTo>
                    <a:cubicBezTo>
                      <a:pt x="2631" y="250"/>
                      <a:pt x="2927" y="1748"/>
                      <a:pt x="2916" y="2387"/>
                    </a:cubicBezTo>
                    <a:cubicBezTo>
                      <a:pt x="2916" y="2470"/>
                      <a:pt x="2981" y="2512"/>
                      <a:pt x="3047" y="2512"/>
                    </a:cubicBezTo>
                    <a:cubicBezTo>
                      <a:pt x="3112" y="2512"/>
                      <a:pt x="3178" y="2470"/>
                      <a:pt x="3178" y="2387"/>
                    </a:cubicBezTo>
                    <a:cubicBezTo>
                      <a:pt x="3189" y="1530"/>
                      <a:pt x="2868" y="113"/>
                      <a:pt x="1820" y="6"/>
                    </a:cubicBezTo>
                    <a:cubicBezTo>
                      <a:pt x="1784" y="2"/>
                      <a:pt x="1749" y="0"/>
                      <a:pt x="1714"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3" name="Google Shape;908;p24"/>
              <p:cNvSpPr/>
              <p:nvPr/>
            </p:nvSpPr>
            <p:spPr>
              <a:xfrm>
                <a:off x="7219230" y="1638344"/>
                <a:ext cx="47026" cy="41566"/>
              </a:xfrm>
              <a:custGeom>
                <a:avLst/>
                <a:gdLst/>
                <a:ahLst/>
                <a:cxnLst/>
                <a:rect l="l" t="t" r="r" b="b"/>
                <a:pathLst>
                  <a:path w="1473" h="1302" extrusionOk="0">
                    <a:moveTo>
                      <a:pt x="1316" y="1"/>
                    </a:moveTo>
                    <a:cubicBezTo>
                      <a:pt x="1265" y="1"/>
                      <a:pt x="1215" y="29"/>
                      <a:pt x="1201" y="97"/>
                    </a:cubicBezTo>
                    <a:cubicBezTo>
                      <a:pt x="1130" y="424"/>
                      <a:pt x="988" y="716"/>
                      <a:pt x="760" y="965"/>
                    </a:cubicBezTo>
                    <a:lnTo>
                      <a:pt x="760" y="965"/>
                    </a:lnTo>
                    <a:cubicBezTo>
                      <a:pt x="602" y="727"/>
                      <a:pt x="443" y="489"/>
                      <a:pt x="284" y="251"/>
                    </a:cubicBezTo>
                    <a:cubicBezTo>
                      <a:pt x="259" y="208"/>
                      <a:pt x="220" y="190"/>
                      <a:pt x="181" y="190"/>
                    </a:cubicBezTo>
                    <a:cubicBezTo>
                      <a:pt x="92" y="190"/>
                      <a:pt x="0" y="283"/>
                      <a:pt x="58" y="382"/>
                    </a:cubicBezTo>
                    <a:cubicBezTo>
                      <a:pt x="249" y="668"/>
                      <a:pt x="439" y="954"/>
                      <a:pt x="630" y="1240"/>
                    </a:cubicBezTo>
                    <a:cubicBezTo>
                      <a:pt x="657" y="1280"/>
                      <a:pt x="695" y="1302"/>
                      <a:pt x="737" y="1302"/>
                    </a:cubicBezTo>
                    <a:cubicBezTo>
                      <a:pt x="768" y="1302"/>
                      <a:pt x="801" y="1289"/>
                      <a:pt x="832" y="1263"/>
                    </a:cubicBezTo>
                    <a:cubicBezTo>
                      <a:pt x="1153" y="966"/>
                      <a:pt x="1368" y="585"/>
                      <a:pt x="1451" y="156"/>
                    </a:cubicBezTo>
                    <a:cubicBezTo>
                      <a:pt x="1472" y="64"/>
                      <a:pt x="1392" y="1"/>
                      <a:pt x="131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4" name="Google Shape;909;p24"/>
              <p:cNvSpPr/>
              <p:nvPr/>
            </p:nvSpPr>
            <p:spPr>
              <a:xfrm>
                <a:off x="7210259" y="1650826"/>
                <a:ext cx="64967" cy="52485"/>
              </a:xfrm>
              <a:custGeom>
                <a:avLst/>
                <a:gdLst/>
                <a:ahLst/>
                <a:cxnLst/>
                <a:rect l="l" t="t" r="r" b="b"/>
                <a:pathLst>
                  <a:path w="2035" h="1644" extrusionOk="0">
                    <a:moveTo>
                      <a:pt x="161" y="0"/>
                    </a:moveTo>
                    <a:cubicBezTo>
                      <a:pt x="82" y="0"/>
                      <a:pt x="0" y="64"/>
                      <a:pt x="30" y="158"/>
                    </a:cubicBezTo>
                    <a:cubicBezTo>
                      <a:pt x="208" y="730"/>
                      <a:pt x="518" y="1218"/>
                      <a:pt x="970" y="1611"/>
                    </a:cubicBezTo>
                    <a:cubicBezTo>
                      <a:pt x="997" y="1632"/>
                      <a:pt x="1033" y="1644"/>
                      <a:pt x="1068" y="1644"/>
                    </a:cubicBezTo>
                    <a:cubicBezTo>
                      <a:pt x="1112" y="1644"/>
                      <a:pt x="1153" y="1626"/>
                      <a:pt x="1173" y="1587"/>
                    </a:cubicBezTo>
                    <a:cubicBezTo>
                      <a:pt x="1399" y="1122"/>
                      <a:pt x="1661" y="694"/>
                      <a:pt x="1958" y="277"/>
                    </a:cubicBezTo>
                    <a:cubicBezTo>
                      <a:pt x="2034" y="184"/>
                      <a:pt x="1937" y="92"/>
                      <a:pt x="1840" y="92"/>
                    </a:cubicBezTo>
                    <a:cubicBezTo>
                      <a:pt x="1800" y="92"/>
                      <a:pt x="1760" y="108"/>
                      <a:pt x="1732" y="146"/>
                    </a:cubicBezTo>
                    <a:cubicBezTo>
                      <a:pt x="1466" y="519"/>
                      <a:pt x="1228" y="901"/>
                      <a:pt x="1019" y="1302"/>
                    </a:cubicBezTo>
                    <a:lnTo>
                      <a:pt x="1019" y="1302"/>
                    </a:lnTo>
                    <a:cubicBezTo>
                      <a:pt x="672" y="967"/>
                      <a:pt x="428" y="565"/>
                      <a:pt x="280" y="87"/>
                    </a:cubicBezTo>
                    <a:cubicBezTo>
                      <a:pt x="261" y="26"/>
                      <a:pt x="212" y="0"/>
                      <a:pt x="16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5" name="Google Shape;910;p24"/>
              <p:cNvSpPr/>
              <p:nvPr/>
            </p:nvSpPr>
            <p:spPr>
              <a:xfrm>
                <a:off x="7185294" y="1703788"/>
                <a:ext cx="107811" cy="15771"/>
              </a:xfrm>
              <a:custGeom>
                <a:avLst/>
                <a:gdLst/>
                <a:ahLst/>
                <a:cxnLst/>
                <a:rect l="l" t="t" r="r" b="b"/>
                <a:pathLst>
                  <a:path w="3377" h="494" extrusionOk="0">
                    <a:moveTo>
                      <a:pt x="175" y="0"/>
                    </a:moveTo>
                    <a:cubicBezTo>
                      <a:pt x="72" y="0"/>
                      <a:pt x="0" y="170"/>
                      <a:pt x="109" y="249"/>
                    </a:cubicBezTo>
                    <a:cubicBezTo>
                      <a:pt x="426" y="458"/>
                      <a:pt x="772" y="494"/>
                      <a:pt x="1128" y="494"/>
                    </a:cubicBezTo>
                    <a:cubicBezTo>
                      <a:pt x="1240" y="494"/>
                      <a:pt x="1353" y="490"/>
                      <a:pt x="1466" y="487"/>
                    </a:cubicBezTo>
                    <a:cubicBezTo>
                      <a:pt x="2050" y="475"/>
                      <a:pt x="2633" y="416"/>
                      <a:pt x="3217" y="333"/>
                    </a:cubicBezTo>
                    <a:cubicBezTo>
                      <a:pt x="3376" y="321"/>
                      <a:pt x="3318" y="81"/>
                      <a:pt x="3166" y="81"/>
                    </a:cubicBezTo>
                    <a:cubicBezTo>
                      <a:pt x="3159" y="81"/>
                      <a:pt x="3152" y="82"/>
                      <a:pt x="3145" y="83"/>
                    </a:cubicBezTo>
                    <a:cubicBezTo>
                      <a:pt x="2674" y="146"/>
                      <a:pt x="1995" y="276"/>
                      <a:pt x="1372" y="276"/>
                    </a:cubicBezTo>
                    <a:cubicBezTo>
                      <a:pt x="939" y="276"/>
                      <a:pt x="533" y="213"/>
                      <a:pt x="240" y="23"/>
                    </a:cubicBezTo>
                    <a:cubicBezTo>
                      <a:pt x="218" y="7"/>
                      <a:pt x="196" y="0"/>
                      <a:pt x="17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6" name="Google Shape;911;p24"/>
              <p:cNvSpPr/>
              <p:nvPr/>
            </p:nvSpPr>
            <p:spPr>
              <a:xfrm>
                <a:off x="7203204" y="1785419"/>
                <a:ext cx="74545" cy="76716"/>
              </a:xfrm>
              <a:custGeom>
                <a:avLst/>
                <a:gdLst/>
                <a:ahLst/>
                <a:cxnLst/>
                <a:rect l="l" t="t" r="r" b="b"/>
                <a:pathLst>
                  <a:path w="2335" h="2403" extrusionOk="0">
                    <a:moveTo>
                      <a:pt x="1306" y="422"/>
                    </a:moveTo>
                    <a:cubicBezTo>
                      <a:pt x="1370" y="422"/>
                      <a:pt x="1436" y="425"/>
                      <a:pt x="1501" y="431"/>
                    </a:cubicBezTo>
                    <a:cubicBezTo>
                      <a:pt x="1504" y="431"/>
                      <a:pt x="1508" y="431"/>
                      <a:pt x="1512" y="431"/>
                    </a:cubicBezTo>
                    <a:cubicBezTo>
                      <a:pt x="1526" y="431"/>
                      <a:pt x="1539" y="429"/>
                      <a:pt x="1551" y="425"/>
                    </a:cubicBezTo>
                    <a:lnTo>
                      <a:pt x="1551" y="425"/>
                    </a:lnTo>
                    <a:cubicBezTo>
                      <a:pt x="1807" y="587"/>
                      <a:pt x="1990" y="849"/>
                      <a:pt x="2013" y="1181"/>
                    </a:cubicBezTo>
                    <a:cubicBezTo>
                      <a:pt x="2036" y="1698"/>
                      <a:pt x="1688" y="2145"/>
                      <a:pt x="1164" y="2145"/>
                    </a:cubicBezTo>
                    <a:cubicBezTo>
                      <a:pt x="1157" y="2145"/>
                      <a:pt x="1150" y="2145"/>
                      <a:pt x="1144" y="2145"/>
                    </a:cubicBezTo>
                    <a:cubicBezTo>
                      <a:pt x="548" y="2133"/>
                      <a:pt x="286" y="1752"/>
                      <a:pt x="310" y="1193"/>
                    </a:cubicBezTo>
                    <a:cubicBezTo>
                      <a:pt x="331" y="602"/>
                      <a:pt x="801" y="422"/>
                      <a:pt x="1306" y="422"/>
                    </a:cubicBezTo>
                    <a:close/>
                    <a:moveTo>
                      <a:pt x="1123" y="0"/>
                    </a:moveTo>
                    <a:cubicBezTo>
                      <a:pt x="1029" y="0"/>
                      <a:pt x="972" y="104"/>
                      <a:pt x="993" y="179"/>
                    </a:cubicBezTo>
                    <a:lnTo>
                      <a:pt x="993" y="179"/>
                    </a:lnTo>
                    <a:cubicBezTo>
                      <a:pt x="504" y="248"/>
                      <a:pt x="84" y="505"/>
                      <a:pt x="48" y="1074"/>
                    </a:cubicBezTo>
                    <a:cubicBezTo>
                      <a:pt x="1" y="1776"/>
                      <a:pt x="262" y="2324"/>
                      <a:pt x="1013" y="2395"/>
                    </a:cubicBezTo>
                    <a:cubicBezTo>
                      <a:pt x="1060" y="2400"/>
                      <a:pt x="1107" y="2403"/>
                      <a:pt x="1153" y="2403"/>
                    </a:cubicBezTo>
                    <a:cubicBezTo>
                      <a:pt x="1752" y="2403"/>
                      <a:pt x="2207" y="1979"/>
                      <a:pt x="2263" y="1359"/>
                    </a:cubicBezTo>
                    <a:cubicBezTo>
                      <a:pt x="2334" y="669"/>
                      <a:pt x="1822" y="97"/>
                      <a:pt x="1144" y="2"/>
                    </a:cubicBezTo>
                    <a:cubicBezTo>
                      <a:pt x="1136" y="1"/>
                      <a:pt x="1130" y="0"/>
                      <a:pt x="1123"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7" name="Google Shape;912;p24"/>
              <p:cNvSpPr/>
              <p:nvPr/>
            </p:nvSpPr>
            <p:spPr>
              <a:xfrm>
                <a:off x="7186922" y="1874615"/>
                <a:ext cx="101841" cy="80228"/>
              </a:xfrm>
              <a:custGeom>
                <a:avLst/>
                <a:gdLst/>
                <a:ahLst/>
                <a:cxnLst/>
                <a:rect l="l" t="t" r="r" b="b"/>
                <a:pathLst>
                  <a:path w="3190" h="2513" extrusionOk="0">
                    <a:moveTo>
                      <a:pt x="1714" y="1"/>
                    </a:moveTo>
                    <a:cubicBezTo>
                      <a:pt x="732" y="1"/>
                      <a:pt x="172" y="1427"/>
                      <a:pt x="22" y="2209"/>
                    </a:cubicBezTo>
                    <a:cubicBezTo>
                      <a:pt x="1" y="2309"/>
                      <a:pt x="83" y="2375"/>
                      <a:pt x="160" y="2375"/>
                    </a:cubicBezTo>
                    <a:cubicBezTo>
                      <a:pt x="210" y="2375"/>
                      <a:pt x="258" y="2346"/>
                      <a:pt x="272" y="2280"/>
                    </a:cubicBezTo>
                    <a:cubicBezTo>
                      <a:pt x="403" y="1637"/>
                      <a:pt x="796" y="482"/>
                      <a:pt x="1523" y="280"/>
                    </a:cubicBezTo>
                    <a:cubicBezTo>
                      <a:pt x="1601" y="260"/>
                      <a:pt x="1676" y="250"/>
                      <a:pt x="1747" y="250"/>
                    </a:cubicBezTo>
                    <a:cubicBezTo>
                      <a:pt x="2632" y="250"/>
                      <a:pt x="2927" y="1737"/>
                      <a:pt x="2916" y="2387"/>
                    </a:cubicBezTo>
                    <a:cubicBezTo>
                      <a:pt x="2916" y="2471"/>
                      <a:pt x="2981" y="2512"/>
                      <a:pt x="3047" y="2512"/>
                    </a:cubicBezTo>
                    <a:cubicBezTo>
                      <a:pt x="3112" y="2512"/>
                      <a:pt x="3178" y="2471"/>
                      <a:pt x="3178" y="2387"/>
                    </a:cubicBezTo>
                    <a:cubicBezTo>
                      <a:pt x="3189" y="1530"/>
                      <a:pt x="2868" y="113"/>
                      <a:pt x="1820" y="6"/>
                    </a:cubicBezTo>
                    <a:cubicBezTo>
                      <a:pt x="1784" y="2"/>
                      <a:pt x="1749" y="1"/>
                      <a:pt x="1714"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8" name="Google Shape;913;p24"/>
              <p:cNvSpPr/>
              <p:nvPr/>
            </p:nvSpPr>
            <p:spPr>
              <a:xfrm>
                <a:off x="7219230" y="1876881"/>
                <a:ext cx="47026" cy="41726"/>
              </a:xfrm>
              <a:custGeom>
                <a:avLst/>
                <a:gdLst/>
                <a:ahLst/>
                <a:cxnLst/>
                <a:rect l="l" t="t" r="r" b="b"/>
                <a:pathLst>
                  <a:path w="1473" h="1307" extrusionOk="0">
                    <a:moveTo>
                      <a:pt x="1315" y="0"/>
                    </a:moveTo>
                    <a:cubicBezTo>
                      <a:pt x="1264" y="0"/>
                      <a:pt x="1215" y="28"/>
                      <a:pt x="1201" y="90"/>
                    </a:cubicBezTo>
                    <a:cubicBezTo>
                      <a:pt x="1129" y="429"/>
                      <a:pt x="986" y="723"/>
                      <a:pt x="757" y="966"/>
                    </a:cubicBezTo>
                    <a:lnTo>
                      <a:pt x="757" y="966"/>
                    </a:lnTo>
                    <a:cubicBezTo>
                      <a:pt x="600" y="730"/>
                      <a:pt x="442" y="493"/>
                      <a:pt x="284" y="256"/>
                    </a:cubicBezTo>
                    <a:cubicBezTo>
                      <a:pt x="259" y="213"/>
                      <a:pt x="220" y="195"/>
                      <a:pt x="181" y="195"/>
                    </a:cubicBezTo>
                    <a:cubicBezTo>
                      <a:pt x="92" y="195"/>
                      <a:pt x="0" y="288"/>
                      <a:pt x="58" y="387"/>
                    </a:cubicBezTo>
                    <a:cubicBezTo>
                      <a:pt x="249" y="673"/>
                      <a:pt x="439" y="959"/>
                      <a:pt x="630" y="1245"/>
                    </a:cubicBezTo>
                    <a:cubicBezTo>
                      <a:pt x="657" y="1285"/>
                      <a:pt x="695" y="1307"/>
                      <a:pt x="737" y="1307"/>
                    </a:cubicBezTo>
                    <a:cubicBezTo>
                      <a:pt x="768" y="1307"/>
                      <a:pt x="801" y="1294"/>
                      <a:pt x="832" y="1268"/>
                    </a:cubicBezTo>
                    <a:cubicBezTo>
                      <a:pt x="1153" y="971"/>
                      <a:pt x="1368" y="590"/>
                      <a:pt x="1451" y="161"/>
                    </a:cubicBezTo>
                    <a:cubicBezTo>
                      <a:pt x="1473" y="61"/>
                      <a:pt x="1392" y="0"/>
                      <a:pt x="131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09" name="Google Shape;914;p24"/>
              <p:cNvSpPr/>
              <p:nvPr/>
            </p:nvSpPr>
            <p:spPr>
              <a:xfrm>
                <a:off x="7210291" y="1889395"/>
                <a:ext cx="64935" cy="52580"/>
              </a:xfrm>
              <a:custGeom>
                <a:avLst/>
                <a:gdLst/>
                <a:ahLst/>
                <a:cxnLst/>
                <a:rect l="l" t="t" r="r" b="b"/>
                <a:pathLst>
                  <a:path w="2034" h="1647" extrusionOk="0">
                    <a:moveTo>
                      <a:pt x="156" y="1"/>
                    </a:moveTo>
                    <a:cubicBezTo>
                      <a:pt x="78" y="1"/>
                      <a:pt x="0" y="62"/>
                      <a:pt x="29" y="162"/>
                    </a:cubicBezTo>
                    <a:cubicBezTo>
                      <a:pt x="207" y="734"/>
                      <a:pt x="517" y="1222"/>
                      <a:pt x="969" y="1615"/>
                    </a:cubicBezTo>
                    <a:cubicBezTo>
                      <a:pt x="995" y="1635"/>
                      <a:pt x="1029" y="1647"/>
                      <a:pt x="1063" y="1647"/>
                    </a:cubicBezTo>
                    <a:cubicBezTo>
                      <a:pt x="1108" y="1647"/>
                      <a:pt x="1151" y="1626"/>
                      <a:pt x="1172" y="1579"/>
                    </a:cubicBezTo>
                    <a:cubicBezTo>
                      <a:pt x="1398" y="1127"/>
                      <a:pt x="1660" y="698"/>
                      <a:pt x="1957" y="281"/>
                    </a:cubicBezTo>
                    <a:cubicBezTo>
                      <a:pt x="2033" y="189"/>
                      <a:pt x="1936" y="96"/>
                      <a:pt x="1839" y="96"/>
                    </a:cubicBezTo>
                    <a:cubicBezTo>
                      <a:pt x="1799" y="96"/>
                      <a:pt x="1759" y="112"/>
                      <a:pt x="1731" y="150"/>
                    </a:cubicBezTo>
                    <a:cubicBezTo>
                      <a:pt x="1465" y="523"/>
                      <a:pt x="1227" y="905"/>
                      <a:pt x="1018" y="1306"/>
                    </a:cubicBezTo>
                    <a:lnTo>
                      <a:pt x="1018" y="1306"/>
                    </a:lnTo>
                    <a:cubicBezTo>
                      <a:pt x="671" y="969"/>
                      <a:pt x="427" y="558"/>
                      <a:pt x="279" y="91"/>
                    </a:cubicBezTo>
                    <a:cubicBezTo>
                      <a:pt x="259" y="29"/>
                      <a:pt x="208" y="1"/>
                      <a:pt x="15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0" name="Google Shape;915;p24"/>
              <p:cNvSpPr/>
              <p:nvPr/>
            </p:nvSpPr>
            <p:spPr>
              <a:xfrm>
                <a:off x="7185262" y="1942134"/>
                <a:ext cx="107811" cy="15963"/>
              </a:xfrm>
              <a:custGeom>
                <a:avLst/>
                <a:gdLst/>
                <a:ahLst/>
                <a:cxnLst/>
                <a:rect l="l" t="t" r="r" b="b"/>
                <a:pathLst>
                  <a:path w="3377" h="500" extrusionOk="0">
                    <a:moveTo>
                      <a:pt x="178" y="0"/>
                    </a:moveTo>
                    <a:cubicBezTo>
                      <a:pt x="74" y="0"/>
                      <a:pt x="0" y="179"/>
                      <a:pt x="110" y="248"/>
                    </a:cubicBezTo>
                    <a:cubicBezTo>
                      <a:pt x="443" y="477"/>
                      <a:pt x="807" y="500"/>
                      <a:pt x="1183" y="500"/>
                    </a:cubicBezTo>
                    <a:cubicBezTo>
                      <a:pt x="1277" y="500"/>
                      <a:pt x="1372" y="498"/>
                      <a:pt x="1467" y="498"/>
                    </a:cubicBezTo>
                    <a:cubicBezTo>
                      <a:pt x="2051" y="475"/>
                      <a:pt x="2634" y="427"/>
                      <a:pt x="3218" y="344"/>
                    </a:cubicBezTo>
                    <a:cubicBezTo>
                      <a:pt x="3377" y="321"/>
                      <a:pt x="3319" y="92"/>
                      <a:pt x="3168" y="92"/>
                    </a:cubicBezTo>
                    <a:cubicBezTo>
                      <a:pt x="3161" y="92"/>
                      <a:pt x="3154" y="93"/>
                      <a:pt x="3146" y="94"/>
                    </a:cubicBezTo>
                    <a:cubicBezTo>
                      <a:pt x="2680" y="156"/>
                      <a:pt x="2009" y="284"/>
                      <a:pt x="1390" y="284"/>
                    </a:cubicBezTo>
                    <a:cubicBezTo>
                      <a:pt x="951" y="284"/>
                      <a:pt x="538" y="220"/>
                      <a:pt x="241" y="22"/>
                    </a:cubicBezTo>
                    <a:cubicBezTo>
                      <a:pt x="220" y="7"/>
                      <a:pt x="199" y="0"/>
                      <a:pt x="178"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1" name="Google Shape;916;p24"/>
              <p:cNvSpPr/>
              <p:nvPr/>
            </p:nvSpPr>
            <p:spPr>
              <a:xfrm>
                <a:off x="7203204" y="2013102"/>
                <a:ext cx="74545" cy="77099"/>
              </a:xfrm>
              <a:custGeom>
                <a:avLst/>
                <a:gdLst/>
                <a:ahLst/>
                <a:cxnLst/>
                <a:rect l="l" t="t" r="r" b="b"/>
                <a:pathLst>
                  <a:path w="2335" h="2415" extrusionOk="0">
                    <a:moveTo>
                      <a:pt x="1306" y="422"/>
                    </a:moveTo>
                    <a:cubicBezTo>
                      <a:pt x="1371" y="422"/>
                      <a:pt x="1436" y="425"/>
                      <a:pt x="1501" y="430"/>
                    </a:cubicBezTo>
                    <a:cubicBezTo>
                      <a:pt x="1504" y="431"/>
                      <a:pt x="1508" y="431"/>
                      <a:pt x="1512" y="431"/>
                    </a:cubicBezTo>
                    <a:cubicBezTo>
                      <a:pt x="1526" y="431"/>
                      <a:pt x="1539" y="429"/>
                      <a:pt x="1551" y="425"/>
                    </a:cubicBezTo>
                    <a:lnTo>
                      <a:pt x="1551" y="425"/>
                    </a:lnTo>
                    <a:cubicBezTo>
                      <a:pt x="1807" y="587"/>
                      <a:pt x="1990" y="849"/>
                      <a:pt x="2013" y="1181"/>
                    </a:cubicBezTo>
                    <a:cubicBezTo>
                      <a:pt x="2036" y="1692"/>
                      <a:pt x="1697" y="2146"/>
                      <a:pt x="1183" y="2146"/>
                    </a:cubicBezTo>
                    <a:cubicBezTo>
                      <a:pt x="1170" y="2146"/>
                      <a:pt x="1157" y="2146"/>
                      <a:pt x="1144" y="2145"/>
                    </a:cubicBezTo>
                    <a:cubicBezTo>
                      <a:pt x="548" y="2133"/>
                      <a:pt x="286" y="1752"/>
                      <a:pt x="310" y="1204"/>
                    </a:cubicBezTo>
                    <a:cubicBezTo>
                      <a:pt x="331" y="603"/>
                      <a:pt x="802" y="422"/>
                      <a:pt x="1306" y="422"/>
                    </a:cubicBezTo>
                    <a:close/>
                    <a:moveTo>
                      <a:pt x="1123" y="0"/>
                    </a:moveTo>
                    <a:cubicBezTo>
                      <a:pt x="1026" y="0"/>
                      <a:pt x="968" y="110"/>
                      <a:pt x="995" y="185"/>
                    </a:cubicBezTo>
                    <a:lnTo>
                      <a:pt x="995" y="185"/>
                    </a:lnTo>
                    <a:cubicBezTo>
                      <a:pt x="506" y="259"/>
                      <a:pt x="84" y="515"/>
                      <a:pt x="48" y="1085"/>
                    </a:cubicBezTo>
                    <a:cubicBezTo>
                      <a:pt x="1" y="1776"/>
                      <a:pt x="262" y="2324"/>
                      <a:pt x="1013" y="2407"/>
                    </a:cubicBezTo>
                    <a:cubicBezTo>
                      <a:pt x="1060" y="2412"/>
                      <a:pt x="1107" y="2414"/>
                      <a:pt x="1153" y="2414"/>
                    </a:cubicBezTo>
                    <a:cubicBezTo>
                      <a:pt x="1752" y="2414"/>
                      <a:pt x="2207" y="1990"/>
                      <a:pt x="2263" y="1371"/>
                    </a:cubicBezTo>
                    <a:cubicBezTo>
                      <a:pt x="2334" y="669"/>
                      <a:pt x="1822" y="97"/>
                      <a:pt x="1144" y="2"/>
                    </a:cubicBezTo>
                    <a:cubicBezTo>
                      <a:pt x="1136" y="1"/>
                      <a:pt x="1130" y="0"/>
                      <a:pt x="1123"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2" name="Google Shape;917;p24"/>
              <p:cNvSpPr/>
              <p:nvPr/>
            </p:nvSpPr>
            <p:spPr>
              <a:xfrm>
                <a:off x="7186922" y="2102298"/>
                <a:ext cx="101841" cy="80228"/>
              </a:xfrm>
              <a:custGeom>
                <a:avLst/>
                <a:gdLst/>
                <a:ahLst/>
                <a:cxnLst/>
                <a:rect l="l" t="t" r="r" b="b"/>
                <a:pathLst>
                  <a:path w="3190" h="2513" extrusionOk="0">
                    <a:moveTo>
                      <a:pt x="1714" y="0"/>
                    </a:moveTo>
                    <a:cubicBezTo>
                      <a:pt x="732" y="0"/>
                      <a:pt x="172" y="1427"/>
                      <a:pt x="22" y="2208"/>
                    </a:cubicBezTo>
                    <a:cubicBezTo>
                      <a:pt x="1" y="2309"/>
                      <a:pt x="83" y="2375"/>
                      <a:pt x="160" y="2375"/>
                    </a:cubicBezTo>
                    <a:cubicBezTo>
                      <a:pt x="210" y="2375"/>
                      <a:pt x="258" y="2346"/>
                      <a:pt x="272" y="2280"/>
                    </a:cubicBezTo>
                    <a:cubicBezTo>
                      <a:pt x="403" y="1637"/>
                      <a:pt x="796" y="482"/>
                      <a:pt x="1523" y="292"/>
                    </a:cubicBezTo>
                    <a:cubicBezTo>
                      <a:pt x="1604" y="270"/>
                      <a:pt x="1681" y="259"/>
                      <a:pt x="1754" y="259"/>
                    </a:cubicBezTo>
                    <a:cubicBezTo>
                      <a:pt x="2633" y="259"/>
                      <a:pt x="2927" y="1749"/>
                      <a:pt x="2916" y="2387"/>
                    </a:cubicBezTo>
                    <a:cubicBezTo>
                      <a:pt x="2916" y="2470"/>
                      <a:pt x="2981" y="2512"/>
                      <a:pt x="3047" y="2512"/>
                    </a:cubicBezTo>
                    <a:cubicBezTo>
                      <a:pt x="3112" y="2512"/>
                      <a:pt x="3178" y="2470"/>
                      <a:pt x="3178" y="2387"/>
                    </a:cubicBezTo>
                    <a:cubicBezTo>
                      <a:pt x="3189" y="1530"/>
                      <a:pt x="2868" y="113"/>
                      <a:pt x="1820" y="6"/>
                    </a:cubicBezTo>
                    <a:cubicBezTo>
                      <a:pt x="1784" y="2"/>
                      <a:pt x="1749" y="0"/>
                      <a:pt x="1714"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3" name="Google Shape;918;p24"/>
              <p:cNvSpPr/>
              <p:nvPr/>
            </p:nvSpPr>
            <p:spPr>
              <a:xfrm>
                <a:off x="7219230" y="2104724"/>
                <a:ext cx="47026" cy="41566"/>
              </a:xfrm>
              <a:custGeom>
                <a:avLst/>
                <a:gdLst/>
                <a:ahLst/>
                <a:cxnLst/>
                <a:rect l="l" t="t" r="r" b="b"/>
                <a:pathLst>
                  <a:path w="1473" h="1302" extrusionOk="0">
                    <a:moveTo>
                      <a:pt x="1316" y="1"/>
                    </a:moveTo>
                    <a:cubicBezTo>
                      <a:pt x="1265" y="1"/>
                      <a:pt x="1215" y="29"/>
                      <a:pt x="1201" y="97"/>
                    </a:cubicBezTo>
                    <a:cubicBezTo>
                      <a:pt x="1130" y="424"/>
                      <a:pt x="988" y="716"/>
                      <a:pt x="760" y="965"/>
                    </a:cubicBezTo>
                    <a:lnTo>
                      <a:pt x="760" y="965"/>
                    </a:lnTo>
                    <a:cubicBezTo>
                      <a:pt x="602" y="727"/>
                      <a:pt x="443" y="489"/>
                      <a:pt x="284" y="251"/>
                    </a:cubicBezTo>
                    <a:cubicBezTo>
                      <a:pt x="259" y="208"/>
                      <a:pt x="220" y="190"/>
                      <a:pt x="181" y="190"/>
                    </a:cubicBezTo>
                    <a:cubicBezTo>
                      <a:pt x="92" y="190"/>
                      <a:pt x="0" y="283"/>
                      <a:pt x="58" y="382"/>
                    </a:cubicBezTo>
                    <a:cubicBezTo>
                      <a:pt x="249" y="668"/>
                      <a:pt x="439" y="954"/>
                      <a:pt x="630" y="1240"/>
                    </a:cubicBezTo>
                    <a:cubicBezTo>
                      <a:pt x="657" y="1280"/>
                      <a:pt x="695" y="1301"/>
                      <a:pt x="737" y="1301"/>
                    </a:cubicBezTo>
                    <a:cubicBezTo>
                      <a:pt x="768" y="1301"/>
                      <a:pt x="801" y="1289"/>
                      <a:pt x="832" y="1263"/>
                    </a:cubicBezTo>
                    <a:cubicBezTo>
                      <a:pt x="1153" y="966"/>
                      <a:pt x="1368" y="585"/>
                      <a:pt x="1451" y="156"/>
                    </a:cubicBezTo>
                    <a:cubicBezTo>
                      <a:pt x="1472" y="64"/>
                      <a:pt x="1392" y="1"/>
                      <a:pt x="1316"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4" name="Google Shape;919;p24"/>
              <p:cNvSpPr/>
              <p:nvPr/>
            </p:nvSpPr>
            <p:spPr>
              <a:xfrm>
                <a:off x="7210259" y="2117206"/>
                <a:ext cx="64967" cy="52485"/>
              </a:xfrm>
              <a:custGeom>
                <a:avLst/>
                <a:gdLst/>
                <a:ahLst/>
                <a:cxnLst/>
                <a:rect l="l" t="t" r="r" b="b"/>
                <a:pathLst>
                  <a:path w="2035" h="1644" extrusionOk="0">
                    <a:moveTo>
                      <a:pt x="161" y="0"/>
                    </a:moveTo>
                    <a:cubicBezTo>
                      <a:pt x="82" y="0"/>
                      <a:pt x="0" y="64"/>
                      <a:pt x="30" y="158"/>
                    </a:cubicBezTo>
                    <a:cubicBezTo>
                      <a:pt x="208" y="729"/>
                      <a:pt x="518" y="1218"/>
                      <a:pt x="970" y="1611"/>
                    </a:cubicBezTo>
                    <a:cubicBezTo>
                      <a:pt x="997" y="1632"/>
                      <a:pt x="1033" y="1644"/>
                      <a:pt x="1068" y="1644"/>
                    </a:cubicBezTo>
                    <a:cubicBezTo>
                      <a:pt x="1112" y="1644"/>
                      <a:pt x="1153" y="1626"/>
                      <a:pt x="1173" y="1587"/>
                    </a:cubicBezTo>
                    <a:cubicBezTo>
                      <a:pt x="1399" y="1122"/>
                      <a:pt x="1661" y="694"/>
                      <a:pt x="1958" y="277"/>
                    </a:cubicBezTo>
                    <a:cubicBezTo>
                      <a:pt x="2034" y="184"/>
                      <a:pt x="1937" y="92"/>
                      <a:pt x="1840" y="92"/>
                    </a:cubicBezTo>
                    <a:cubicBezTo>
                      <a:pt x="1800" y="92"/>
                      <a:pt x="1760" y="108"/>
                      <a:pt x="1732" y="146"/>
                    </a:cubicBezTo>
                    <a:cubicBezTo>
                      <a:pt x="1467" y="517"/>
                      <a:pt x="1230" y="898"/>
                      <a:pt x="1022" y="1305"/>
                    </a:cubicBezTo>
                    <a:lnTo>
                      <a:pt x="1022" y="1305"/>
                    </a:lnTo>
                    <a:cubicBezTo>
                      <a:pt x="673" y="969"/>
                      <a:pt x="429" y="566"/>
                      <a:pt x="280" y="87"/>
                    </a:cubicBezTo>
                    <a:cubicBezTo>
                      <a:pt x="261" y="26"/>
                      <a:pt x="212" y="0"/>
                      <a:pt x="161"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5" name="Google Shape;920;p24"/>
              <p:cNvSpPr/>
              <p:nvPr/>
            </p:nvSpPr>
            <p:spPr>
              <a:xfrm>
                <a:off x="7185294" y="2170168"/>
                <a:ext cx="107811" cy="15771"/>
              </a:xfrm>
              <a:custGeom>
                <a:avLst/>
                <a:gdLst/>
                <a:ahLst/>
                <a:cxnLst/>
                <a:rect l="l" t="t" r="r" b="b"/>
                <a:pathLst>
                  <a:path w="3377" h="494" extrusionOk="0">
                    <a:moveTo>
                      <a:pt x="175" y="0"/>
                    </a:moveTo>
                    <a:cubicBezTo>
                      <a:pt x="72" y="0"/>
                      <a:pt x="0" y="170"/>
                      <a:pt x="109" y="249"/>
                    </a:cubicBezTo>
                    <a:cubicBezTo>
                      <a:pt x="426" y="458"/>
                      <a:pt x="772" y="494"/>
                      <a:pt x="1128" y="494"/>
                    </a:cubicBezTo>
                    <a:cubicBezTo>
                      <a:pt x="1240" y="494"/>
                      <a:pt x="1353" y="490"/>
                      <a:pt x="1466" y="487"/>
                    </a:cubicBezTo>
                    <a:cubicBezTo>
                      <a:pt x="2050" y="475"/>
                      <a:pt x="2633" y="416"/>
                      <a:pt x="3217" y="344"/>
                    </a:cubicBezTo>
                    <a:cubicBezTo>
                      <a:pt x="3376" y="322"/>
                      <a:pt x="3318" y="81"/>
                      <a:pt x="3166" y="81"/>
                    </a:cubicBezTo>
                    <a:cubicBezTo>
                      <a:pt x="3159" y="81"/>
                      <a:pt x="3152" y="81"/>
                      <a:pt x="3145" y="82"/>
                    </a:cubicBezTo>
                    <a:cubicBezTo>
                      <a:pt x="2672" y="146"/>
                      <a:pt x="1991" y="281"/>
                      <a:pt x="1365" y="281"/>
                    </a:cubicBezTo>
                    <a:cubicBezTo>
                      <a:pt x="935" y="281"/>
                      <a:pt x="531" y="217"/>
                      <a:pt x="240" y="23"/>
                    </a:cubicBezTo>
                    <a:cubicBezTo>
                      <a:pt x="218" y="7"/>
                      <a:pt x="196" y="0"/>
                      <a:pt x="17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6" name="Google Shape;921;p24"/>
              <p:cNvSpPr/>
              <p:nvPr/>
            </p:nvSpPr>
            <p:spPr>
              <a:xfrm>
                <a:off x="7632552" y="1359519"/>
                <a:ext cx="87506" cy="127604"/>
              </a:xfrm>
              <a:custGeom>
                <a:avLst/>
                <a:gdLst/>
                <a:ahLst/>
                <a:cxnLst/>
                <a:rect l="l" t="t" r="r" b="b"/>
                <a:pathLst>
                  <a:path w="2741" h="3997" extrusionOk="0">
                    <a:moveTo>
                      <a:pt x="2532" y="0"/>
                    </a:moveTo>
                    <a:cubicBezTo>
                      <a:pt x="2503" y="0"/>
                      <a:pt x="2474" y="10"/>
                      <a:pt x="2446" y="32"/>
                    </a:cubicBezTo>
                    <a:cubicBezTo>
                      <a:pt x="1839" y="568"/>
                      <a:pt x="1208" y="1139"/>
                      <a:pt x="732" y="1818"/>
                    </a:cubicBezTo>
                    <a:cubicBezTo>
                      <a:pt x="303" y="2413"/>
                      <a:pt x="184" y="3127"/>
                      <a:pt x="29" y="3830"/>
                    </a:cubicBezTo>
                    <a:cubicBezTo>
                      <a:pt x="1" y="3930"/>
                      <a:pt x="84" y="3996"/>
                      <a:pt x="163" y="3996"/>
                    </a:cubicBezTo>
                    <a:cubicBezTo>
                      <a:pt x="215" y="3996"/>
                      <a:pt x="265" y="3968"/>
                      <a:pt x="279" y="3901"/>
                    </a:cubicBezTo>
                    <a:cubicBezTo>
                      <a:pt x="446" y="3175"/>
                      <a:pt x="565" y="2473"/>
                      <a:pt x="1030" y="1865"/>
                    </a:cubicBezTo>
                    <a:cubicBezTo>
                      <a:pt x="1482" y="1258"/>
                      <a:pt x="2053" y="722"/>
                      <a:pt x="2637" y="222"/>
                    </a:cubicBezTo>
                    <a:cubicBezTo>
                      <a:pt x="2741" y="137"/>
                      <a:pt x="2643" y="0"/>
                      <a:pt x="2532"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7" name="Google Shape;922;p24"/>
              <p:cNvSpPr/>
              <p:nvPr/>
            </p:nvSpPr>
            <p:spPr>
              <a:xfrm>
                <a:off x="7619782" y="1331138"/>
                <a:ext cx="74513" cy="107045"/>
              </a:xfrm>
              <a:custGeom>
                <a:avLst/>
                <a:gdLst/>
                <a:ahLst/>
                <a:cxnLst/>
                <a:rect l="l" t="t" r="r" b="b"/>
                <a:pathLst>
                  <a:path w="2334" h="3353" extrusionOk="0">
                    <a:moveTo>
                      <a:pt x="2148" y="1"/>
                    </a:moveTo>
                    <a:cubicBezTo>
                      <a:pt x="2119" y="1"/>
                      <a:pt x="2088" y="12"/>
                      <a:pt x="2061" y="40"/>
                    </a:cubicBezTo>
                    <a:cubicBezTo>
                      <a:pt x="1215" y="980"/>
                      <a:pt x="429" y="1969"/>
                      <a:pt x="36" y="3195"/>
                    </a:cubicBezTo>
                    <a:cubicBezTo>
                      <a:pt x="0" y="3289"/>
                      <a:pt x="79" y="3353"/>
                      <a:pt x="160" y="3353"/>
                    </a:cubicBezTo>
                    <a:cubicBezTo>
                      <a:pt x="211" y="3353"/>
                      <a:pt x="263" y="3327"/>
                      <a:pt x="287" y="3266"/>
                    </a:cubicBezTo>
                    <a:cubicBezTo>
                      <a:pt x="668" y="2088"/>
                      <a:pt x="1430" y="1135"/>
                      <a:pt x="2251" y="230"/>
                    </a:cubicBezTo>
                    <a:cubicBezTo>
                      <a:pt x="2333" y="130"/>
                      <a:pt x="2247" y="1"/>
                      <a:pt x="2148"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8" name="Google Shape;923;p24"/>
              <p:cNvSpPr/>
              <p:nvPr/>
            </p:nvSpPr>
            <p:spPr>
              <a:xfrm>
                <a:off x="7692090" y="1286348"/>
                <a:ext cx="367744" cy="77386"/>
              </a:xfrm>
              <a:custGeom>
                <a:avLst/>
                <a:gdLst/>
                <a:ahLst/>
                <a:cxnLst/>
                <a:rect l="l" t="t" r="r" b="b"/>
                <a:pathLst>
                  <a:path w="11519" h="2424" extrusionOk="0">
                    <a:moveTo>
                      <a:pt x="197" y="0"/>
                    </a:moveTo>
                    <a:cubicBezTo>
                      <a:pt x="95" y="0"/>
                      <a:pt x="1" y="133"/>
                      <a:pt x="93" y="216"/>
                    </a:cubicBezTo>
                    <a:cubicBezTo>
                      <a:pt x="1690" y="1643"/>
                      <a:pt x="3495" y="2424"/>
                      <a:pt x="5633" y="2424"/>
                    </a:cubicBezTo>
                    <a:cubicBezTo>
                      <a:pt x="5727" y="2424"/>
                      <a:pt x="5821" y="2422"/>
                      <a:pt x="5915" y="2419"/>
                    </a:cubicBezTo>
                    <a:cubicBezTo>
                      <a:pt x="7701" y="2360"/>
                      <a:pt x="10190" y="2157"/>
                      <a:pt x="11428" y="728"/>
                    </a:cubicBezTo>
                    <a:cubicBezTo>
                      <a:pt x="11519" y="638"/>
                      <a:pt x="11430" y="506"/>
                      <a:pt x="11335" y="506"/>
                    </a:cubicBezTo>
                    <a:cubicBezTo>
                      <a:pt x="11305" y="506"/>
                      <a:pt x="11275" y="519"/>
                      <a:pt x="11249" y="550"/>
                    </a:cubicBezTo>
                    <a:cubicBezTo>
                      <a:pt x="10094" y="1871"/>
                      <a:pt x="7535" y="2121"/>
                      <a:pt x="5915" y="2157"/>
                    </a:cubicBezTo>
                    <a:cubicBezTo>
                      <a:pt x="5831" y="2159"/>
                      <a:pt x="5746" y="2161"/>
                      <a:pt x="5663" y="2161"/>
                    </a:cubicBezTo>
                    <a:cubicBezTo>
                      <a:pt x="3575" y="2161"/>
                      <a:pt x="1852" y="1446"/>
                      <a:pt x="284" y="38"/>
                    </a:cubicBezTo>
                    <a:cubicBezTo>
                      <a:pt x="257" y="11"/>
                      <a:pt x="227" y="0"/>
                      <a:pt x="197"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19" name="Google Shape;924;p24"/>
              <p:cNvSpPr/>
              <p:nvPr/>
            </p:nvSpPr>
            <p:spPr>
              <a:xfrm>
                <a:off x="7697613" y="1255542"/>
                <a:ext cx="365414" cy="63722"/>
              </a:xfrm>
              <a:custGeom>
                <a:avLst/>
                <a:gdLst/>
                <a:ahLst/>
                <a:cxnLst/>
                <a:rect l="l" t="t" r="r" b="b"/>
                <a:pathLst>
                  <a:path w="11446" h="1996" extrusionOk="0">
                    <a:moveTo>
                      <a:pt x="205" y="1"/>
                    </a:moveTo>
                    <a:cubicBezTo>
                      <a:pt x="81" y="1"/>
                      <a:pt x="0" y="179"/>
                      <a:pt x="135" y="241"/>
                    </a:cubicBezTo>
                    <a:cubicBezTo>
                      <a:pt x="1932" y="1098"/>
                      <a:pt x="3825" y="1682"/>
                      <a:pt x="5814" y="1872"/>
                    </a:cubicBezTo>
                    <a:cubicBezTo>
                      <a:pt x="6457" y="1935"/>
                      <a:pt x="7182" y="1996"/>
                      <a:pt x="7915" y="1996"/>
                    </a:cubicBezTo>
                    <a:cubicBezTo>
                      <a:pt x="9136" y="1996"/>
                      <a:pt x="10382" y="1827"/>
                      <a:pt x="11326" y="1217"/>
                    </a:cubicBezTo>
                    <a:cubicBezTo>
                      <a:pt x="11445" y="1138"/>
                      <a:pt x="11375" y="968"/>
                      <a:pt x="11265" y="968"/>
                    </a:cubicBezTo>
                    <a:cubicBezTo>
                      <a:pt x="11243" y="968"/>
                      <a:pt x="11219" y="975"/>
                      <a:pt x="11195" y="991"/>
                    </a:cubicBezTo>
                    <a:cubicBezTo>
                      <a:pt x="10294" y="1569"/>
                      <a:pt x="9080" y="1738"/>
                      <a:pt x="7881" y="1738"/>
                    </a:cubicBezTo>
                    <a:cubicBezTo>
                      <a:pt x="7054" y="1738"/>
                      <a:pt x="6233" y="1657"/>
                      <a:pt x="5528" y="1574"/>
                    </a:cubicBezTo>
                    <a:cubicBezTo>
                      <a:pt x="3683" y="1348"/>
                      <a:pt x="1944" y="812"/>
                      <a:pt x="265" y="15"/>
                    </a:cubicBezTo>
                    <a:cubicBezTo>
                      <a:pt x="245" y="5"/>
                      <a:pt x="225" y="1"/>
                      <a:pt x="205"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20" name="Google Shape;925;p24"/>
              <p:cNvSpPr/>
              <p:nvPr/>
            </p:nvSpPr>
            <p:spPr>
              <a:xfrm>
                <a:off x="7778956" y="1238845"/>
                <a:ext cx="195349" cy="43897"/>
              </a:xfrm>
              <a:custGeom>
                <a:avLst/>
                <a:gdLst/>
                <a:ahLst/>
                <a:cxnLst/>
                <a:rect l="l" t="t" r="r" b="b"/>
                <a:pathLst>
                  <a:path w="6119" h="1375" extrusionOk="0">
                    <a:moveTo>
                      <a:pt x="205" y="0"/>
                    </a:moveTo>
                    <a:cubicBezTo>
                      <a:pt x="81" y="0"/>
                      <a:pt x="0" y="178"/>
                      <a:pt x="134" y="240"/>
                    </a:cubicBezTo>
                    <a:cubicBezTo>
                      <a:pt x="1472" y="866"/>
                      <a:pt x="2859" y="1374"/>
                      <a:pt x="4286" y="1374"/>
                    </a:cubicBezTo>
                    <a:cubicBezTo>
                      <a:pt x="4841" y="1374"/>
                      <a:pt x="5402" y="1298"/>
                      <a:pt x="5969" y="1121"/>
                    </a:cubicBezTo>
                    <a:cubicBezTo>
                      <a:pt x="6118" y="1078"/>
                      <a:pt x="6076" y="862"/>
                      <a:pt x="5945" y="862"/>
                    </a:cubicBezTo>
                    <a:cubicBezTo>
                      <a:pt x="5930" y="862"/>
                      <a:pt x="5914" y="865"/>
                      <a:pt x="5897" y="871"/>
                    </a:cubicBezTo>
                    <a:cubicBezTo>
                      <a:pt x="5348" y="1041"/>
                      <a:pt x="4807" y="1115"/>
                      <a:pt x="4272" y="1115"/>
                    </a:cubicBezTo>
                    <a:cubicBezTo>
                      <a:pt x="2894" y="1115"/>
                      <a:pt x="1561" y="623"/>
                      <a:pt x="265" y="14"/>
                    </a:cubicBezTo>
                    <a:cubicBezTo>
                      <a:pt x="245" y="4"/>
                      <a:pt x="224" y="0"/>
                      <a:pt x="205" y="0"/>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sp>
            <p:nvSpPr>
              <p:cNvPr id="121" name="Google Shape;926;p24"/>
              <p:cNvSpPr/>
              <p:nvPr/>
            </p:nvSpPr>
            <p:spPr>
              <a:xfrm>
                <a:off x="8017589" y="1365137"/>
                <a:ext cx="36299" cy="108481"/>
              </a:xfrm>
              <a:custGeom>
                <a:avLst/>
                <a:gdLst/>
                <a:ahLst/>
                <a:cxnLst/>
                <a:rect l="l" t="t" r="r" b="b"/>
                <a:pathLst>
                  <a:path w="1137" h="3398" extrusionOk="0">
                    <a:moveTo>
                      <a:pt x="170" y="1"/>
                    </a:moveTo>
                    <a:cubicBezTo>
                      <a:pt x="88" y="1"/>
                      <a:pt x="1" y="95"/>
                      <a:pt x="41" y="201"/>
                    </a:cubicBezTo>
                    <a:cubicBezTo>
                      <a:pt x="470" y="1189"/>
                      <a:pt x="863" y="2178"/>
                      <a:pt x="756" y="3273"/>
                    </a:cubicBezTo>
                    <a:cubicBezTo>
                      <a:pt x="744" y="3356"/>
                      <a:pt x="803" y="3398"/>
                      <a:pt x="869" y="3398"/>
                    </a:cubicBezTo>
                    <a:cubicBezTo>
                      <a:pt x="934" y="3398"/>
                      <a:pt x="1006" y="3356"/>
                      <a:pt x="1018" y="3273"/>
                    </a:cubicBezTo>
                    <a:cubicBezTo>
                      <a:pt x="1137" y="2130"/>
                      <a:pt x="720" y="1094"/>
                      <a:pt x="268" y="70"/>
                    </a:cubicBezTo>
                    <a:cubicBezTo>
                      <a:pt x="245" y="21"/>
                      <a:pt x="208" y="1"/>
                      <a:pt x="170" y="1"/>
                    </a:cubicBezTo>
                    <a:close/>
                  </a:path>
                </a:pathLst>
              </a:custGeom>
              <a:grpFill/>
              <a:ln>
                <a:noFill/>
              </a:ln>
            </p:spPr>
            <p:txBody>
              <a:bodyPr spcFirstLastPara="1" wrap="square" lIns="121900" tIns="121900" rIns="121900" bIns="121900" anchor="ctr" anchorCtr="0">
                <a:noAutofit/>
              </a:bodyPr>
              <a:lstStyle/>
              <a:p>
                <a:pPr defTabSz="1219170">
                  <a:defRPr/>
                </a:pPr>
                <a:endParaRPr sz="1867"/>
              </a:p>
            </p:txBody>
          </p:sp>
        </p:grpSp>
      </p:grpSp>
      <p:sp>
        <p:nvSpPr>
          <p:cNvPr id="4" name="Rectangle 4">
            <a:extLst>
              <a:ext uri="{FF2B5EF4-FFF2-40B4-BE49-F238E27FC236}">
                <a16:creationId xmlns:a16="http://schemas.microsoft.com/office/drawing/2014/main" id="{80C0F5F2-6F0E-E335-1E4E-449E6847393C}"/>
              </a:ext>
            </a:extLst>
          </p:cNvPr>
          <p:cNvSpPr>
            <a:spLocks noChangeArrowheads="1"/>
          </p:cNvSpPr>
          <p:nvPr/>
        </p:nvSpPr>
        <p:spPr bwMode="auto">
          <a:xfrm>
            <a:off x="379302" y="1359848"/>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c. Ý </a:t>
            </a:r>
            <a:r>
              <a:rPr lang="en-US" altLang="en-US" sz="2800" b="1"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thành lập Đảng Cộng sản Việt Nam</a:t>
            </a:r>
            <a:endParaRPr lang="en-US" altLang="en-US" sz="28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8" name="TextBox 7">
            <a:extLst>
              <a:ext uri="{FF2B5EF4-FFF2-40B4-BE49-F238E27FC236}">
                <a16:creationId xmlns:a16="http://schemas.microsoft.com/office/drawing/2014/main" id="{695DDCD8-368B-3D53-C91E-A7F7375C448A}"/>
              </a:ext>
            </a:extLst>
          </p:cNvPr>
          <p:cNvSpPr txBox="1">
            <a:spLocks noChangeArrowheads="1"/>
          </p:cNvSpPr>
          <p:nvPr/>
        </p:nvSpPr>
        <p:spPr bwMode="auto">
          <a:xfrm>
            <a:off x="374650" y="836008"/>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2. </a:t>
            </a:r>
            <a:r>
              <a:rPr lang="en-US" altLang="vi-VN" sz="2800" b="1" dirty="0" err="1">
                <a:solidFill>
                  <a:srgbClr val="FFFF00"/>
                </a:solidFill>
                <a:latin typeface="Times New Roman" panose="02020603050405020304" pitchFamily="18" charset="0"/>
                <a:cs typeface="Times New Roman" panose="02020603050405020304" pitchFamily="18" charset="0"/>
              </a:rPr>
              <a:t>Sự</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thành</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lập</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Đảng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sản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Việt</a:t>
            </a:r>
            <a:r>
              <a:rPr lang="en-US" altLang="vi-VN" sz="2800" b="1" dirty="0">
                <a:solidFill>
                  <a:srgbClr val="FFFF00"/>
                </a:solidFill>
                <a:latin typeface="Times New Roman" panose="02020603050405020304" pitchFamily="18" charset="0"/>
                <a:cs typeface="Times New Roman" panose="02020603050405020304" pitchFamily="18" charset="0"/>
              </a:rPr>
              <a:t> Nam</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sp>
        <p:nvSpPr>
          <p:cNvPr id="123" name="Rectangle 86">
            <a:extLst>
              <a:ext uri="{FF2B5EF4-FFF2-40B4-BE49-F238E27FC236}">
                <a16:creationId xmlns:a16="http://schemas.microsoft.com/office/drawing/2014/main" id="{5591AD0A-8A8E-4495-CF01-86C66DEF605B}"/>
              </a:ext>
            </a:extLst>
          </p:cNvPr>
          <p:cNvSpPr>
            <a:spLocks noChangeArrowheads="1"/>
          </p:cNvSpPr>
          <p:nvPr/>
        </p:nvSpPr>
        <p:spPr bwMode="auto">
          <a:xfrm>
            <a:off x="0" y="-6744"/>
            <a:ext cx="11441113"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smtClean="0">
                <a:solidFill>
                  <a:srgbClr val="FFFF00"/>
                </a:solidFill>
                <a:latin typeface="Times New Roman" panose="02020603050405020304" pitchFamily="18" charset="0"/>
                <a:cs typeface="Times New Roman" panose="02020603050405020304" pitchFamily="18" charset="0"/>
              </a:rPr>
              <a:t>TIẾT 11: BÀI </a:t>
            </a:r>
            <a:r>
              <a:rPr lang="en-US" altLang="en-US" sz="2400" b="1" dirty="0">
                <a:solidFill>
                  <a:srgbClr val="FFFF00"/>
                </a:solidFill>
                <a:latin typeface="Times New Roman" panose="02020603050405020304" pitchFamily="18" charset="0"/>
                <a:cs typeface="Times New Roman" panose="02020603050405020304" pitchFamily="18" charset="0"/>
              </a:rPr>
              <a:t>6: HOẠT ĐỘNG CỦA NGUYỄN ÁI QUỐC </a:t>
            </a:r>
            <a:r>
              <a:rPr lang="en-US" altLang="en-US" sz="2400" b="1" dirty="0" smtClean="0">
                <a:solidFill>
                  <a:srgbClr val="FFFF00"/>
                </a:solidFill>
                <a:latin typeface="Times New Roman" panose="02020603050405020304" pitchFamily="18" charset="0"/>
                <a:cs typeface="Times New Roman" panose="02020603050405020304" pitchFamily="18" charset="0"/>
              </a:rPr>
              <a:t>VÀ</a:t>
            </a:r>
          </a:p>
          <a:p>
            <a:pPr algn="ctr" eaLnBrk="1" hangingPunct="1">
              <a:spcBef>
                <a:spcPct val="20000"/>
              </a:spcBef>
            </a:pPr>
            <a:r>
              <a:rPr lang="en-US" altLang="en-US" sz="2400" b="1" dirty="0" smtClean="0">
                <a:solidFill>
                  <a:srgbClr val="FFFF00"/>
                </a:solidFill>
                <a:latin typeface="Times New Roman" panose="02020603050405020304" pitchFamily="18" charset="0"/>
                <a:cs typeface="Times New Roman" panose="02020603050405020304" pitchFamily="18" charset="0"/>
              </a:rPr>
              <a:t> SỰ </a:t>
            </a:r>
            <a:r>
              <a:rPr lang="en-US" altLang="en-US" sz="2400" b="1" dirty="0">
                <a:solidFill>
                  <a:srgbClr val="FFFF00"/>
                </a:solidFill>
                <a:latin typeface="Times New Roman" panose="02020603050405020304" pitchFamily="18" charset="0"/>
                <a:cs typeface="Times New Roman" panose="02020603050405020304" pitchFamily="18" charset="0"/>
              </a:rPr>
              <a:t>THÀNH LẬP </a:t>
            </a:r>
            <a:r>
              <a:rPr lang="en-US" altLang="en-US" sz="2400" b="1" dirty="0" smtClean="0">
                <a:solidFill>
                  <a:srgbClr val="FFFF00"/>
                </a:solidFill>
                <a:latin typeface="Times New Roman" panose="02020603050405020304" pitchFamily="18" charset="0"/>
                <a:cs typeface="Times New Roman" panose="02020603050405020304" pitchFamily="18" charset="0"/>
              </a:rPr>
              <a:t>ĐẢNG </a:t>
            </a:r>
            <a:r>
              <a:rPr lang="en-US" altLang="en-US" sz="2400" b="1" dirty="0">
                <a:solidFill>
                  <a:srgbClr val="FFFF00"/>
                </a:solidFill>
                <a:latin typeface="Times New Roman" panose="02020603050405020304" pitchFamily="18" charset="0"/>
                <a:cs typeface="Times New Roman" panose="02020603050405020304" pitchFamily="18" charset="0"/>
              </a:rPr>
              <a:t>CỘNG SẢN VIỆT NAM</a:t>
            </a:r>
          </a:p>
        </p:txBody>
      </p:sp>
    </p:spTree>
    <p:extLst>
      <p:ext uri="{BB962C8B-B14F-4D97-AF65-F5344CB8AC3E}">
        <p14:creationId xmlns:p14="http://schemas.microsoft.com/office/powerpoint/2010/main" val="13790454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edge">
                                      <p:cBhvr additive="repl">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fill="hold" nodeType="clickEffect">
                                  <p:stCondLst>
                                    <p:cond delay="0"/>
                                  </p:stCondLst>
                                  <p:childTnLst>
                                    <p:set>
                                      <p:cBhvr additive="repl">
                                        <p:cTn id="11" dur="1" fill="hold">
                                          <p:stCondLst>
                                            <p:cond delay="0"/>
                                          </p:stCondLst>
                                        </p:cTn>
                                        <p:tgtEl>
                                          <p:spTgt spid="3"/>
                                        </p:tgtEl>
                                        <p:attrNameLst>
                                          <p:attrName>style.visibility</p:attrName>
                                        </p:attrNameLst>
                                      </p:cBhvr>
                                      <p:to>
                                        <p:strVal val="visible"/>
                                      </p:to>
                                    </p:set>
                                    <p:anim calcmode="lin" valueType="num">
                                      <p:cBhvr additive="repl">
                                        <p:cTn id="12" dur="500" decel="50000" fill="hold">
                                          <p:stCondLst>
                                            <p:cond delay="0"/>
                                          </p:stCondLst>
                                        </p:cTn>
                                        <p:tgtEl>
                                          <p:spTgt spid="3"/>
                                        </p:tgtEl>
                                        <p:attrNameLst>
                                          <p:attrName>r</p:attrName>
                                        </p:attrNameLst>
                                      </p:cBhvr>
                                      <p:tavLst>
                                        <p:tav tm="100000">
                                          <p:val>
                                            <p:strVal val="-90"/>
                                          </p:val>
                                        </p:tav>
                                        <p:tav>
                                          <p:val>
                                            <p:strVal val="0"/>
                                          </p:val>
                                        </p:tav>
                                      </p:tavLst>
                                    </p:anim>
                                    <p:anim calcmode="lin" valueType="num">
                                      <p:cBhvr additive="repl">
                                        <p:cTn id="13" dur="500" decel="50000" fill="hold">
                                          <p:stCondLst>
                                            <p:cond delay="0"/>
                                          </p:stCondLst>
                                        </p:cTn>
                                        <p:tgtEl>
                                          <p:spTgt spid="3"/>
                                        </p:tgtEl>
                                        <p:attrNameLst>
                                          <p:attrName>ppt_w</p:attrName>
                                        </p:attrNameLst>
                                      </p:cBhvr>
                                      <p:tavLst>
                                        <p:tav tm="100000">
                                          <p:val>
                                            <p:strVal val="#ppt_w"/>
                                          </p:val>
                                        </p:tav>
                                        <p:tav>
                                          <p:val>
                                            <p:strVal val="#ppt_w*.05"/>
                                          </p:val>
                                        </p:tav>
                                      </p:tavLst>
                                    </p:anim>
                                    <p:anim calcmode="lin" valueType="num">
                                      <p:cBhvr additive="repl">
                                        <p:cTn id="14" dur="500" accel="50000" fill="hold">
                                          <p:stCondLst>
                                            <p:cond delay="500"/>
                                          </p:stCondLst>
                                        </p:cTn>
                                        <p:tgtEl>
                                          <p:spTgt spid="3"/>
                                        </p:tgtEl>
                                        <p:attrNameLst>
                                          <p:attrName>ppt_w</p:attrName>
                                        </p:attrNameLst>
                                      </p:cBhvr>
                                      <p:tavLst>
                                        <p:tav tm="100000">
                                          <p:val>
                                            <p:strVal val="#ppt_w*.05"/>
                                          </p:val>
                                        </p:tav>
                                        <p:tav>
                                          <p:val>
                                            <p:strVal val="#ppt_w"/>
                                          </p:val>
                                        </p:tav>
                                      </p:tavLst>
                                    </p:anim>
                                    <p:anim calcmode="lin" valueType="num">
                                      <p:cBhvr additive="repl">
                                        <p:cTn id="15" dur="1000" fill="hold"/>
                                        <p:tgtEl>
                                          <p:spTgt spid="3"/>
                                        </p:tgtEl>
                                        <p:attrNameLst>
                                          <p:attrName>ppt_h</p:attrName>
                                        </p:attrNameLst>
                                      </p:cBhvr>
                                      <p:tavLst>
                                        <p:tav tm="100000">
                                          <p:val>
                                            <p:strVal val="#ppt_h"/>
                                          </p:val>
                                        </p:tav>
                                        <p:tav>
                                          <p:val>
                                            <p:strVal val="#ppt_h"/>
                                          </p:val>
                                        </p:tav>
                                      </p:tavLst>
                                    </p:anim>
                                    <p:anim calcmode="lin" valueType="num">
                                      <p:cBhvr additive="repl">
                                        <p:cTn id="16" dur="500" decel="50000" fill="hold">
                                          <p:stCondLst>
                                            <p:cond delay="0"/>
                                          </p:stCondLst>
                                        </p:cTn>
                                        <p:tgtEl>
                                          <p:spTgt spid="3"/>
                                        </p:tgtEl>
                                        <p:attrNameLst>
                                          <p:attrName>ppt_x</p:attrName>
                                        </p:attrNameLst>
                                      </p:cBhvr>
                                      <p:tavLst>
                                        <p:tav tm="100000">
                                          <p:val>
                                            <p:strVal val="#ppt_x+.4"/>
                                          </p:val>
                                        </p:tav>
                                        <p:tav>
                                          <p:val>
                                            <p:strVal val="#ppt_x"/>
                                          </p:val>
                                        </p:tav>
                                      </p:tavLst>
                                    </p:anim>
                                    <p:anim calcmode="lin" valueType="num">
                                      <p:cBhvr additive="repl">
                                        <p:cTn id="17" dur="500" decel="50000" fill="hold">
                                          <p:stCondLst>
                                            <p:cond delay="0"/>
                                          </p:stCondLst>
                                        </p:cTn>
                                        <p:tgtEl>
                                          <p:spTgt spid="3"/>
                                        </p:tgtEl>
                                        <p:attrNameLst>
                                          <p:attrName>ppt_y</p:attrName>
                                        </p:attrNameLst>
                                      </p:cBhvr>
                                      <p:tavLst>
                                        <p:tav tm="100000">
                                          <p:val>
                                            <p:strVal val="#ppt_y-.2"/>
                                          </p:val>
                                        </p:tav>
                                        <p:tav>
                                          <p:val>
                                            <p:strVal val="#ppt_y+.1"/>
                                          </p:val>
                                        </p:tav>
                                      </p:tavLst>
                                    </p:anim>
                                    <p:anim calcmode="lin" valueType="num">
                                      <p:cBhvr additive="repl">
                                        <p:cTn id="18" dur="500" accel="50000" fill="hold">
                                          <p:stCondLst>
                                            <p:cond delay="500"/>
                                          </p:stCondLst>
                                        </p:cTn>
                                        <p:tgtEl>
                                          <p:spTgt spid="3"/>
                                        </p:tgtEl>
                                        <p:attrNameLst>
                                          <p:attrName>ppt_y</p:attrName>
                                        </p:attrNameLst>
                                      </p:cBhvr>
                                      <p:tavLst>
                                        <p:tav tm="100000">
                                          <p:val>
                                            <p:strVal val="#ppt_y+.1"/>
                                          </p:val>
                                        </p:tav>
                                        <p:tav>
                                          <p:val>
                                            <p:strVal val="#ppt_y"/>
                                          </p:val>
                                        </p:tav>
                                      </p:tavLst>
                                    </p:anim>
                                    <p:animEffect transition="in" filter="fade">
                                      <p:cBhvr additive="repl">
                                        <p:cTn id="19"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E562C79-3039-40E0-90CC-E78AFE61773D}"/>
              </a:ext>
            </a:extLst>
          </p:cNvPr>
          <p:cNvSpPr/>
          <p:nvPr/>
        </p:nvSpPr>
        <p:spPr>
          <a:xfrm>
            <a:off x="305392" y="1234647"/>
            <a:ext cx="11581216" cy="1395649"/>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51651"/>
            <a:ext cx="10923510" cy="954107"/>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Từ giữa năm 192</a:t>
            </a:r>
            <a:r>
              <a:rPr lang="en-US" sz="2800" b="1" dirty="0">
                <a:latin typeface="Times New Roman" panose="02020603050405020304" pitchFamily="18" charset="0"/>
                <a:cs typeface="Times New Roman" panose="02020603050405020304" pitchFamily="18" charset="0"/>
              </a:rPr>
              <a:t>5</a:t>
            </a:r>
            <a:r>
              <a:rPr lang="vi-VN" sz="2800" b="1" dirty="0">
                <a:latin typeface="Times New Roman" panose="02020603050405020304" pitchFamily="18" charset="0"/>
                <a:cs typeface="Times New Roman" panose="02020603050405020304" pitchFamily="18" charset="0"/>
              </a:rPr>
              <a:t> đến </a:t>
            </a:r>
            <a:r>
              <a:rPr lang="en-US" sz="2800" b="1" dirty="0" err="1">
                <a:latin typeface="Times New Roman" panose="02020603050405020304" pitchFamily="18" charset="0"/>
                <a:cs typeface="Times New Roman" panose="02020603050405020304" pitchFamily="18" charset="0"/>
              </a:rPr>
              <a:t>cuối</a:t>
            </a:r>
            <a:r>
              <a:rPr lang="vi-VN" sz="2800" b="1" dirty="0">
                <a:latin typeface="Times New Roman" panose="02020603050405020304" pitchFamily="18" charset="0"/>
                <a:cs typeface="Times New Roman" panose="02020603050405020304" pitchFamily="18" charset="0"/>
              </a:rPr>
              <a:t> năm 19</a:t>
            </a:r>
            <a:r>
              <a:rPr lang="en-US" sz="2800" b="1" dirty="0">
                <a:latin typeface="Times New Roman" panose="02020603050405020304" pitchFamily="18" charset="0"/>
                <a:cs typeface="Times New Roman" panose="02020603050405020304" pitchFamily="18" charset="0"/>
              </a:rPr>
              <a:t>25</a:t>
            </a:r>
            <a:r>
              <a:rPr lang="vi-VN" sz="2800" b="1" dirty="0">
                <a:latin typeface="Times New Roman" panose="02020603050405020304" pitchFamily="18" charset="0"/>
                <a:cs typeface="Times New Roman" panose="02020603050405020304" pitchFamily="18" charset="0"/>
              </a:rPr>
              <a:t>, Nguyễn Ái Quốc tiếp tục có thời gian hoạt động cách mạng tại:</a:t>
            </a: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514" y="3530624"/>
            <a:ext cx="449418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D65BF"/>
                </a:solidFill>
                <a:effectLst/>
                <a:uLnTx/>
                <a:uFillTx/>
                <a:latin typeface="Arial" panose="020B0604020202020204" pitchFamily="34" charset="0"/>
                <a:ea typeface="+mn-ea"/>
                <a:cs typeface="Arial" panose="020B0604020202020204" pitchFamily="34" charset="0"/>
              </a:rPr>
              <a:t>Trung </a:t>
            </a:r>
            <a:r>
              <a:rPr kumimoji="0" lang="en-US" sz="2600" b="0" i="0" u="none" strike="noStrike" kern="1200" cap="none" spc="0" normalizeH="0" baseline="0" noProof="0" dirty="0" err="1">
                <a:ln>
                  <a:noFill/>
                </a:ln>
                <a:solidFill>
                  <a:srgbClr val="2D65BF"/>
                </a:solidFill>
                <a:effectLst/>
                <a:uLnTx/>
                <a:uFillTx/>
                <a:latin typeface="Arial" panose="020B0604020202020204" pitchFamily="34" charset="0"/>
                <a:ea typeface="+mn-ea"/>
                <a:cs typeface="Arial" panose="020B0604020202020204" pitchFamily="34" charset="0"/>
              </a:rPr>
              <a:t>Quốc</a:t>
            </a:r>
            <a:endParaRPr kumimoji="0" lang="vi-VN" sz="2600" b="0" i="0" u="none" strike="noStrike" kern="1200" cap="none" spc="0" normalizeH="0" baseline="0" noProof="0" dirty="0">
              <a:ln>
                <a:noFill/>
              </a:ln>
              <a:solidFill>
                <a:srgbClr val="2D65BF"/>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7A192FA8-537D-CB48-576A-4C54F96E69E0}"/>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5025464"/>
            <a:ext cx="447849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Pháp</a:t>
            </a:r>
            <a:endParaRPr kumimoji="0" lang="vi-VN" sz="2600" b="0" i="0" u="none" strike="noStrike" kern="1200" cap="none" spc="0" normalizeH="0" baseline="0" noProof="0" dirty="0">
              <a:ln>
                <a:noFill/>
              </a:ln>
              <a:solidFill>
                <a:srgbClr val="2D65BF"/>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20761D76-7130-2FEA-25F7-0FBC8ED746D1}"/>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557788"/>
            <a:ext cx="449418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Việt</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Nam</a:t>
            </a:r>
            <a:endParaRPr kumimoji="0" lang="vi-VN" sz="2600" b="0" i="0" u="none" strike="noStrike" kern="1200" cap="none" spc="0" normalizeH="0" baseline="0" noProof="0" dirty="0" err="1">
              <a:ln>
                <a:noFill/>
              </a:ln>
              <a:solidFill>
                <a:srgbClr val="2D65BF"/>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B5044897-24B8-C5A6-CEA3-F4459E094984}"/>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1565C0"/>
              </a:gs>
              <a:gs pos="100000">
                <a:srgbClr val="B92B2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B92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6272" y="5052520"/>
            <a:ext cx="447700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Liên</a:t>
            </a:r>
            <a:r>
              <a:rPr kumimoji="0" lang="en-US" sz="2600" b="0" i="0" u="none" strike="noStrike" kern="1200" cap="none" spc="0" normalizeH="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600" b="0" i="0" u="none" strike="noStrike" kern="1200" cap="none" spc="0" normalizeH="0" noProof="0" dirty="0" err="1">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rPr>
              <a:t>Xô</a:t>
            </a:r>
            <a:endParaRPr kumimoji="0" lang="vi-VN" sz="2600" b="0" i="0" u="none" strike="noStrike" kern="1200" cap="none" spc="0" normalizeH="0" baseline="0" noProof="0" dirty="0">
              <a:ln>
                <a:noFill/>
              </a:ln>
              <a:solidFill>
                <a:srgbClr val="2D65BF"/>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C4615463-D32D-16C2-351E-97F35AFDB5A0}"/>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1565C0"/>
                </a:gs>
                <a:gs pos="100000">
                  <a:srgbClr val="B92B27"/>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1565C0"/>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2392487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920"/>
                                </p:stCondLst>
                                <p:childTnLst>
                                  <p:par>
                                    <p:cTn id="9" presetID="2" presetClass="entr" presetSubtype="8" fill="hold" grpId="0" nodeType="afterEffect" p14:presetBounceEnd="41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41000">
                                          <p:cBhvr additive="base">
                                            <p:cTn id="11" dur="1000" fill="hold"/>
                                            <p:tgtEl>
                                              <p:spTgt spid="132"/>
                                            </p:tgtEl>
                                            <p:attrNameLst>
                                              <p:attrName>ppt_x</p:attrName>
                                            </p:attrNameLst>
                                          </p:cBhvr>
                                          <p:tavLst>
                                            <p:tav tm="0">
                                              <p:val>
                                                <p:strVal val="0-#ppt_w/2"/>
                                              </p:val>
                                            </p:tav>
                                            <p:tav tm="100000">
                                              <p:val>
                                                <p:strVal val="#ppt_x"/>
                                              </p:val>
                                            </p:tav>
                                          </p:tavLst>
                                        </p:anim>
                                        <p:anim calcmode="lin" valueType="num" p14:bounceEnd="41000">
                                          <p:cBhvr additive="base">
                                            <p:cTn id="12" dur="100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41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41000">
                                          <p:cBhvr additive="base">
                                            <p:cTn id="15" dur="1000" fill="hold"/>
                                            <p:tgtEl>
                                              <p:spTgt spid="2"/>
                                            </p:tgtEl>
                                            <p:attrNameLst>
                                              <p:attrName>ppt_x</p:attrName>
                                            </p:attrNameLst>
                                          </p:cBhvr>
                                          <p:tavLst>
                                            <p:tav tm="0">
                                              <p:val>
                                                <p:strVal val="0-#ppt_w/2"/>
                                              </p:val>
                                            </p:tav>
                                            <p:tav tm="100000">
                                              <p:val>
                                                <p:strVal val="#ppt_x"/>
                                              </p:val>
                                            </p:tav>
                                          </p:tavLst>
                                        </p:anim>
                                        <p:anim calcmode="lin" valueType="num" p14:bounceEnd="41000">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41000">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 calcmode="lin" valueType="num" p14:bounceEnd="41000">
                                          <p:cBhvr additive="base">
                                            <p:cTn id="19" dur="1000" fill="hold"/>
                                            <p:tgtEl>
                                              <p:spTgt spid="12"/>
                                            </p:tgtEl>
                                            <p:attrNameLst>
                                              <p:attrName>ppt_x</p:attrName>
                                            </p:attrNameLst>
                                          </p:cBhvr>
                                          <p:tavLst>
                                            <p:tav tm="0">
                                              <p:val>
                                                <p:strVal val="0-#ppt_w/2"/>
                                              </p:val>
                                            </p:tav>
                                            <p:tav tm="100000">
                                              <p:val>
                                                <p:strVal val="#ppt_x"/>
                                              </p:val>
                                            </p:tav>
                                          </p:tavLst>
                                        </p:anim>
                                        <p:anim calcmode="lin" valueType="num" p14:bounceEnd="41000">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41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41000">
                                          <p:cBhvr additive="base">
                                            <p:cTn id="23" dur="1000" fill="hold"/>
                                            <p:tgtEl>
                                              <p:spTgt spid="8"/>
                                            </p:tgtEl>
                                            <p:attrNameLst>
                                              <p:attrName>ppt_x</p:attrName>
                                            </p:attrNameLst>
                                          </p:cBhvr>
                                          <p:tavLst>
                                            <p:tav tm="0">
                                              <p:val>
                                                <p:strVal val="0-#ppt_w/2"/>
                                              </p:val>
                                            </p:tav>
                                            <p:tav tm="100000">
                                              <p:val>
                                                <p:strVal val="#ppt_x"/>
                                              </p:val>
                                            </p:tav>
                                          </p:tavLst>
                                        </p:anim>
                                        <p:anim calcmode="lin" valueType="num" p14:bounceEnd="41000">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4920"/>
                                </p:stCondLst>
                                <p:childTnLst>
                                  <p:par>
                                    <p:cTn id="26" presetID="2" presetClass="entr" presetSubtype="2" fill="hold" grpId="0" nodeType="afterEffect" p14:presetBounceEnd="41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1000">
                                          <p:cBhvr additive="base">
                                            <p:cTn id="28" dur="1000" fill="hold"/>
                                            <p:tgtEl>
                                              <p:spTgt spid="185"/>
                                            </p:tgtEl>
                                            <p:attrNameLst>
                                              <p:attrName>ppt_x</p:attrName>
                                            </p:attrNameLst>
                                          </p:cBhvr>
                                          <p:tavLst>
                                            <p:tav tm="0">
                                              <p:val>
                                                <p:strVal val="1+#ppt_w/2"/>
                                              </p:val>
                                            </p:tav>
                                            <p:tav tm="100000">
                                              <p:val>
                                                <p:strVal val="#ppt_x"/>
                                              </p:val>
                                            </p:tav>
                                          </p:tavLst>
                                        </p:anim>
                                        <p:anim calcmode="lin" valueType="num" p14:bounceEnd="41000">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1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1000">
                                          <p:cBhvr additive="base">
                                            <p:cTn id="32" dur="1000" fill="hold"/>
                                            <p:tgtEl>
                                              <p:spTgt spid="186"/>
                                            </p:tgtEl>
                                            <p:attrNameLst>
                                              <p:attrName>ppt_x</p:attrName>
                                            </p:attrNameLst>
                                          </p:cBhvr>
                                          <p:tavLst>
                                            <p:tav tm="0">
                                              <p:val>
                                                <p:strVal val="1+#ppt_w/2"/>
                                              </p:val>
                                            </p:tav>
                                            <p:tav tm="100000">
                                              <p:val>
                                                <p:strVal val="#ppt_x"/>
                                              </p:val>
                                            </p:tav>
                                          </p:tavLst>
                                        </p:anim>
                                        <p:anim calcmode="lin" valueType="num" p14:bounceEnd="41000">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1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1000">
                                          <p:cBhvr additive="base">
                                            <p:cTn id="36" dur="1000" fill="hold"/>
                                            <p:tgtEl>
                                              <p:spTgt spid="188"/>
                                            </p:tgtEl>
                                            <p:attrNameLst>
                                              <p:attrName>ppt_x</p:attrName>
                                            </p:attrNameLst>
                                          </p:cBhvr>
                                          <p:tavLst>
                                            <p:tav tm="0">
                                              <p:val>
                                                <p:strVal val="1+#ppt_w/2"/>
                                              </p:val>
                                            </p:tav>
                                            <p:tav tm="100000">
                                              <p:val>
                                                <p:strVal val="#ppt_x"/>
                                              </p:val>
                                            </p:tav>
                                          </p:tavLst>
                                        </p:anim>
                                        <p:anim calcmode="lin" valueType="num" p14:bounceEnd="41000">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1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1000">
                                          <p:cBhvr additive="base">
                                            <p:cTn id="40" dur="1000" fill="hold"/>
                                            <p:tgtEl>
                                              <p:spTgt spid="10"/>
                                            </p:tgtEl>
                                            <p:attrNameLst>
                                              <p:attrName>ppt_x</p:attrName>
                                            </p:attrNameLst>
                                          </p:cBhvr>
                                          <p:tavLst>
                                            <p:tav tm="0">
                                              <p:val>
                                                <p:strVal val="1+#ppt_w/2"/>
                                              </p:val>
                                            </p:tav>
                                            <p:tav tm="100000">
                                              <p:val>
                                                <p:strVal val="#ppt_x"/>
                                              </p:val>
                                            </p:tav>
                                          </p:tavLst>
                                        </p:anim>
                                        <p:anim calcmode="lin" valueType="num" p14:bounceEnd="41000">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920"/>
                                </p:stCondLst>
                                <p:childTnLst>
                                  <p:par>
                                    <p:cTn id="43" presetID="2" presetClass="entr" presetSubtype="8" fill="hold" grpId="0" nodeType="afterEffect" p14:presetBounceEnd="41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41000">
                                          <p:cBhvr additive="base">
                                            <p:cTn id="45" dur="1000" fill="hold"/>
                                            <p:tgtEl>
                                              <p:spTgt spid="135"/>
                                            </p:tgtEl>
                                            <p:attrNameLst>
                                              <p:attrName>ppt_x</p:attrName>
                                            </p:attrNameLst>
                                          </p:cBhvr>
                                          <p:tavLst>
                                            <p:tav tm="0">
                                              <p:val>
                                                <p:strVal val="0-#ppt_w/2"/>
                                              </p:val>
                                            </p:tav>
                                            <p:tav tm="100000">
                                              <p:val>
                                                <p:strVal val="#ppt_x"/>
                                              </p:val>
                                            </p:tav>
                                          </p:tavLst>
                                        </p:anim>
                                        <p:anim calcmode="lin" valueType="num" p14:bounceEnd="41000">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41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41000">
                                          <p:cBhvr additive="base">
                                            <p:cTn id="49" dur="1000" fill="hold"/>
                                            <p:tgtEl>
                                              <p:spTgt spid="136"/>
                                            </p:tgtEl>
                                            <p:attrNameLst>
                                              <p:attrName>ppt_x</p:attrName>
                                            </p:attrNameLst>
                                          </p:cBhvr>
                                          <p:tavLst>
                                            <p:tav tm="0">
                                              <p:val>
                                                <p:strVal val="0-#ppt_w/2"/>
                                              </p:val>
                                            </p:tav>
                                            <p:tav tm="100000">
                                              <p:val>
                                                <p:strVal val="#ppt_x"/>
                                              </p:val>
                                            </p:tav>
                                          </p:tavLst>
                                        </p:anim>
                                        <p:anim calcmode="lin" valueType="num" p14:bounceEnd="41000">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1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41000">
                                          <p:cBhvr additive="base">
                                            <p:cTn id="53" dur="1000" fill="hold"/>
                                            <p:tgtEl>
                                              <p:spTgt spid="138"/>
                                            </p:tgtEl>
                                            <p:attrNameLst>
                                              <p:attrName>ppt_x</p:attrName>
                                            </p:attrNameLst>
                                          </p:cBhvr>
                                          <p:tavLst>
                                            <p:tav tm="0">
                                              <p:val>
                                                <p:strVal val="0-#ppt_w/2"/>
                                              </p:val>
                                            </p:tav>
                                            <p:tav tm="100000">
                                              <p:val>
                                                <p:strVal val="#ppt_x"/>
                                              </p:val>
                                            </p:tav>
                                          </p:tavLst>
                                        </p:anim>
                                        <p:anim calcmode="lin" valueType="num" p14:bounceEnd="41000">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41000">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14:bounceEnd="41000">
                                          <p:cBhvr additive="base">
                                            <p:cTn id="57" dur="1000" fill="hold"/>
                                            <p:tgtEl>
                                              <p:spTgt spid="13"/>
                                            </p:tgtEl>
                                            <p:attrNameLst>
                                              <p:attrName>ppt_x</p:attrName>
                                            </p:attrNameLst>
                                          </p:cBhvr>
                                          <p:tavLst>
                                            <p:tav tm="0">
                                              <p:val>
                                                <p:strVal val="0-#ppt_w/2"/>
                                              </p:val>
                                            </p:tav>
                                            <p:tav tm="100000">
                                              <p:val>
                                                <p:strVal val="#ppt_x"/>
                                              </p:val>
                                            </p:tav>
                                          </p:tavLst>
                                        </p:anim>
                                        <p:anim calcmode="lin" valueType="num" p14:bounceEnd="41000">
                                          <p:cBhvr additive="base">
                                            <p:cTn id="58" dur="10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6920"/>
                                </p:stCondLst>
                                <p:childTnLst>
                                  <p:par>
                                    <p:cTn id="60" presetID="2" presetClass="entr" presetSubtype="2" fill="hold" grpId="0" nodeType="afterEffect" p14:presetBounceEnd="41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41000">
                                          <p:cBhvr additive="base">
                                            <p:cTn id="62" dur="1000" fill="hold"/>
                                            <p:tgtEl>
                                              <p:spTgt spid="144"/>
                                            </p:tgtEl>
                                            <p:attrNameLst>
                                              <p:attrName>ppt_x</p:attrName>
                                            </p:attrNameLst>
                                          </p:cBhvr>
                                          <p:tavLst>
                                            <p:tav tm="0">
                                              <p:val>
                                                <p:strVal val="1+#ppt_w/2"/>
                                              </p:val>
                                            </p:tav>
                                            <p:tav tm="100000">
                                              <p:val>
                                                <p:strVal val="#ppt_x"/>
                                              </p:val>
                                            </p:tav>
                                          </p:tavLst>
                                        </p:anim>
                                        <p:anim calcmode="lin" valueType="num" p14:bounceEnd="41000">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41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41000">
                                          <p:cBhvr additive="base">
                                            <p:cTn id="66" dur="1000" fill="hold"/>
                                            <p:tgtEl>
                                              <p:spTgt spid="181"/>
                                            </p:tgtEl>
                                            <p:attrNameLst>
                                              <p:attrName>ppt_x</p:attrName>
                                            </p:attrNameLst>
                                          </p:cBhvr>
                                          <p:tavLst>
                                            <p:tav tm="0">
                                              <p:val>
                                                <p:strVal val="1+#ppt_w/2"/>
                                              </p:val>
                                            </p:tav>
                                            <p:tav tm="100000">
                                              <p:val>
                                                <p:strVal val="#ppt_x"/>
                                              </p:val>
                                            </p:tav>
                                          </p:tavLst>
                                        </p:anim>
                                        <p:anim calcmode="lin" valueType="num" p14:bounceEnd="41000">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41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41000">
                                          <p:cBhvr additive="base">
                                            <p:cTn id="70" dur="1000" fill="hold"/>
                                            <p:tgtEl>
                                              <p:spTgt spid="183"/>
                                            </p:tgtEl>
                                            <p:attrNameLst>
                                              <p:attrName>ppt_x</p:attrName>
                                            </p:attrNameLst>
                                          </p:cBhvr>
                                          <p:tavLst>
                                            <p:tav tm="0">
                                              <p:val>
                                                <p:strVal val="1+#ppt_w/2"/>
                                              </p:val>
                                            </p:tav>
                                            <p:tav tm="100000">
                                              <p:val>
                                                <p:strVal val="#ppt_x"/>
                                              </p:val>
                                            </p:tav>
                                          </p:tavLst>
                                        </p:anim>
                                        <p:anim calcmode="lin" valueType="num" p14:bounceEnd="41000">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41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41000">
                                          <p:cBhvr additive="base">
                                            <p:cTn id="74" dur="1000" fill="hold"/>
                                            <p:tgtEl>
                                              <p:spTgt spid="11"/>
                                            </p:tgtEl>
                                            <p:attrNameLst>
                                              <p:attrName>ppt_x</p:attrName>
                                            </p:attrNameLst>
                                          </p:cBhvr>
                                          <p:tavLst>
                                            <p:tav tm="0">
                                              <p:val>
                                                <p:strVal val="1+#ppt_w/2"/>
                                              </p:val>
                                            </p:tav>
                                            <p:tav tm="100000">
                                              <p:val>
                                                <p:strVal val="#ppt_x"/>
                                              </p:val>
                                            </p:tav>
                                          </p:tavLst>
                                        </p:anim>
                                        <p:anim calcmode="lin" valueType="num" p14:bounceEnd="41000">
                                          <p:cBhvr additive="base">
                                            <p:cTn id="7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32"/>
                                            </p:tgtEl>
                                          </p:cBhvr>
                                        </p:animEffect>
                                        <p:animScale>
                                          <p:cBhvr>
                                            <p:cTn id="80" dur="500" autoRev="1" fill="hold"/>
                                            <p:tgtEl>
                                              <p:spTgt spid="132"/>
                                            </p:tgtEl>
                                          </p:cBhvr>
                                          <p:by x="105000" y="105000"/>
                                        </p:animScale>
                                      </p:childTnLst>
                                    </p:cTn>
                                  </p:par>
                                  <p:par>
                                    <p:cTn id="81" presetID="26" presetClass="emph" presetSubtype="0" repeatCount="4000" fill="hold" grpId="1" nodeType="withEffect">
                                      <p:stCondLst>
                                        <p:cond delay="0"/>
                                      </p:stCondLst>
                                      <p:childTnLst>
                                        <p:animEffect transition="out" filter="fade">
                                          <p:cBhvr>
                                            <p:cTn id="82" dur="1000" tmFilter="0, 0; .2, .5; .8, .5; 1, 0"/>
                                            <p:tgtEl>
                                              <p:spTgt spid="2"/>
                                            </p:tgtEl>
                                          </p:cBhvr>
                                        </p:animEffect>
                                        <p:animScale>
                                          <p:cBhvr>
                                            <p:cTn id="83" dur="500" autoRev="1" fill="hold"/>
                                            <p:tgtEl>
                                              <p:spTgt spid="2"/>
                                            </p:tgtEl>
                                          </p:cBhvr>
                                          <p:by x="105000" y="105000"/>
                                        </p:animScale>
                                      </p:childTnLst>
                                    </p:cTn>
                                  </p:par>
                                  <p:par>
                                    <p:cTn id="84" presetID="26" presetClass="emph" presetSubtype="0" repeatCount="4000" fill="hold" nodeType="withEffect">
                                      <p:stCondLst>
                                        <p:cond delay="0"/>
                                      </p:stCondLst>
                                      <p:childTnLst>
                                        <p:animEffect transition="out" filter="fade">
                                          <p:cBhvr>
                                            <p:cTn id="85" dur="1000" tmFilter="0, 0; .2, .5; .8, .5; 1, 0"/>
                                            <p:tgtEl>
                                              <p:spTgt spid="8"/>
                                            </p:tgtEl>
                                          </p:cBhvr>
                                        </p:animEffect>
                                        <p:animScale>
                                          <p:cBhvr>
                                            <p:cTn id="86" dur="500" autoRev="1" fill="hold"/>
                                            <p:tgtEl>
                                              <p:spTgt spid="8"/>
                                            </p:tgtEl>
                                          </p:cBhvr>
                                          <p:by x="105000" y="105000"/>
                                        </p:animScale>
                                      </p:childTnLst>
                                    </p:cTn>
                                  </p:par>
                                  <p:par>
                                    <p:cTn id="87" presetID="19" presetClass="emph" presetSubtype="0" fill="hold" grpId="2" nodeType="withEffect">
                                      <p:stCondLst>
                                        <p:cond delay="0"/>
                                      </p:stCondLst>
                                      <p:childTnLst>
                                        <p:animClr clrSpc="rgb" dir="cw">
                                          <p:cBhvr override="childStyle">
                                            <p:cTn id="88" dur="500" fill="hold"/>
                                            <p:tgtEl>
                                              <p:spTgt spid="2"/>
                                            </p:tgtEl>
                                            <p:attrNameLst>
                                              <p:attrName>style.color</p:attrName>
                                            </p:attrNameLst>
                                          </p:cBhvr>
                                          <p:to>
                                            <a:srgbClr val="FFB200"/>
                                          </p:to>
                                        </p:animClr>
                                        <p:animClr clrSpc="rgb" dir="cw">
                                          <p:cBhvr>
                                            <p:cTn id="89" dur="500" fill="hold"/>
                                            <p:tgtEl>
                                              <p:spTgt spid="2"/>
                                            </p:tgtEl>
                                            <p:attrNameLst>
                                              <p:attrName>fillcolor</p:attrName>
                                            </p:attrNameLst>
                                          </p:cBhvr>
                                          <p:to>
                                            <a:srgbClr val="FFB200"/>
                                          </p:to>
                                        </p:animClr>
                                        <p:set>
                                          <p:cBhvr>
                                            <p:cTn id="90" dur="500" fill="hold"/>
                                            <p:tgtEl>
                                              <p:spTgt spid="2"/>
                                            </p:tgtEl>
                                            <p:attrNameLst>
                                              <p:attrName>fill.type</p:attrName>
                                            </p:attrNameLst>
                                          </p:cBhvr>
                                          <p:to>
                                            <p:strVal val="solid"/>
                                          </p:to>
                                        </p:set>
                                        <p:set>
                                          <p:cBhvr>
                                            <p:cTn id="91" dur="500" fill="hold"/>
                                            <p:tgtEl>
                                              <p:spTgt spid="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chimes.wav"/>
                                            </p:tgtEl>
                                          </p:cMediaNode>
                                        </p:audio>
                                      </p:subTnLst>
                                    </p:cTn>
                                  </p:par>
                                  <p:par>
                                    <p:cTn id="92" presetID="16" presetClass="emph" presetSubtype="0" repeatCount="indefinite" fill="hold" grpId="1" nodeType="withEffect">
                                      <p:stCondLst>
                                        <p:cond delay="0"/>
                                      </p:stCondLst>
                                      <p:iterate type="lt">
                                        <p:tmPct val="4000"/>
                                      </p:iterate>
                                      <p:childTnLst>
                                        <p:set>
                                          <p:cBhvr override="childStyle">
                                            <p:cTn id="93" dur="1000" fill="hold"/>
                                            <p:tgtEl>
                                              <p:spTgt spid="12"/>
                                            </p:tgtEl>
                                            <p:attrNameLst>
                                              <p:attrName>style.color</p:attrName>
                                            </p:attrNameLst>
                                          </p:cBhvr>
                                          <p:to>
                                            <p:clrVal>
                                              <a:srgbClr val="781C68"/>
                                            </p:clrVal>
                                          </p:to>
                                        </p:set>
                                        <p:set>
                                          <p:cBhvr>
                                            <p:cTn id="94" dur="1000" fill="hold"/>
                                            <p:tgtEl>
                                              <p:spTgt spid="12"/>
                                            </p:tgtEl>
                                            <p:attrNameLst>
                                              <p:attrName>fillcolor</p:attrName>
                                            </p:attrNameLst>
                                          </p:cBhvr>
                                          <p:to>
                                            <p:clrVal>
                                              <a:srgbClr val="781C68"/>
                                            </p:clrVal>
                                          </p:to>
                                        </p:set>
                                        <p:set>
                                          <p:cBhvr>
                                            <p:cTn id="95"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132" grpId="1" animBg="1"/>
          <p:bldP spid="2" grpId="0" animBg="1"/>
          <p:bldP spid="2" grpId="1" animBg="1"/>
          <p:bldP spid="2" grpId="2" animBg="1"/>
          <p:bldP spid="12" grpId="0"/>
          <p:bldP spid="12" grpId="1"/>
          <p:bldP spid="135" grpId="0" animBg="1"/>
          <p:bldP spid="136" grpId="0" animBg="1"/>
          <p:bldP spid="138" grpId="0"/>
          <p:bldP spid="185" grpId="0" animBg="1"/>
          <p:bldP spid="186" grpId="0" animBg="1"/>
          <p:bldP spid="188" grpId="0"/>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92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000" fill="hold"/>
                                            <p:tgtEl>
                                              <p:spTgt spid="132"/>
                                            </p:tgtEl>
                                            <p:attrNameLst>
                                              <p:attrName>ppt_x</p:attrName>
                                            </p:attrNameLst>
                                          </p:cBhvr>
                                          <p:tavLst>
                                            <p:tav tm="0">
                                              <p:val>
                                                <p:strVal val="0-#ppt_w/2"/>
                                              </p:val>
                                            </p:tav>
                                            <p:tav tm="100000">
                                              <p:val>
                                                <p:strVal val="#ppt_x"/>
                                              </p:val>
                                            </p:tav>
                                          </p:tavLst>
                                        </p:anim>
                                        <p:anim calcmode="lin" valueType="num">
                                          <p:cBhvr additive="base">
                                            <p:cTn id="12" dur="100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4920"/>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000" fill="hold"/>
                                            <p:tgtEl>
                                              <p:spTgt spid="185"/>
                                            </p:tgtEl>
                                            <p:attrNameLst>
                                              <p:attrName>ppt_x</p:attrName>
                                            </p:attrNameLst>
                                          </p:cBhvr>
                                          <p:tavLst>
                                            <p:tav tm="0">
                                              <p:val>
                                                <p:strVal val="1+#ppt_w/2"/>
                                              </p:val>
                                            </p:tav>
                                            <p:tav tm="100000">
                                              <p:val>
                                                <p:strVal val="#ppt_x"/>
                                              </p:val>
                                            </p:tav>
                                          </p:tavLst>
                                        </p:anim>
                                        <p:anim calcmode="lin" valueType="num">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000" fill="hold"/>
                                            <p:tgtEl>
                                              <p:spTgt spid="186"/>
                                            </p:tgtEl>
                                            <p:attrNameLst>
                                              <p:attrName>ppt_x</p:attrName>
                                            </p:attrNameLst>
                                          </p:cBhvr>
                                          <p:tavLst>
                                            <p:tav tm="0">
                                              <p:val>
                                                <p:strVal val="1+#ppt_w/2"/>
                                              </p:val>
                                            </p:tav>
                                            <p:tav tm="100000">
                                              <p:val>
                                                <p:strVal val="#ppt_x"/>
                                              </p:val>
                                            </p:tav>
                                          </p:tavLst>
                                        </p:anim>
                                        <p:anim calcmode="lin" valueType="num">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000" fill="hold"/>
                                            <p:tgtEl>
                                              <p:spTgt spid="188"/>
                                            </p:tgtEl>
                                            <p:attrNameLst>
                                              <p:attrName>ppt_x</p:attrName>
                                            </p:attrNameLst>
                                          </p:cBhvr>
                                          <p:tavLst>
                                            <p:tav tm="0">
                                              <p:val>
                                                <p:strVal val="1+#ppt_w/2"/>
                                              </p:val>
                                            </p:tav>
                                            <p:tav tm="100000">
                                              <p:val>
                                                <p:strVal val="#ppt_x"/>
                                              </p:val>
                                            </p:tav>
                                          </p:tavLst>
                                        </p:anim>
                                        <p:anim calcmode="lin" valueType="num">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1+#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920"/>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000" fill="hold"/>
                                            <p:tgtEl>
                                              <p:spTgt spid="135"/>
                                            </p:tgtEl>
                                            <p:attrNameLst>
                                              <p:attrName>ppt_x</p:attrName>
                                            </p:attrNameLst>
                                          </p:cBhvr>
                                          <p:tavLst>
                                            <p:tav tm="0">
                                              <p:val>
                                                <p:strVal val="0-#ppt_w/2"/>
                                              </p:val>
                                            </p:tav>
                                            <p:tav tm="100000">
                                              <p:val>
                                                <p:strVal val="#ppt_x"/>
                                              </p:val>
                                            </p:tav>
                                          </p:tavLst>
                                        </p:anim>
                                        <p:anim calcmode="lin" valueType="num">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000" fill="hold"/>
                                            <p:tgtEl>
                                              <p:spTgt spid="136"/>
                                            </p:tgtEl>
                                            <p:attrNameLst>
                                              <p:attrName>ppt_x</p:attrName>
                                            </p:attrNameLst>
                                          </p:cBhvr>
                                          <p:tavLst>
                                            <p:tav tm="0">
                                              <p:val>
                                                <p:strVal val="0-#ppt_w/2"/>
                                              </p:val>
                                            </p:tav>
                                            <p:tav tm="100000">
                                              <p:val>
                                                <p:strVal val="#ppt_x"/>
                                              </p:val>
                                            </p:tav>
                                          </p:tavLst>
                                        </p:anim>
                                        <p:anim calcmode="lin" valueType="num">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000" fill="hold"/>
                                            <p:tgtEl>
                                              <p:spTgt spid="138"/>
                                            </p:tgtEl>
                                            <p:attrNameLst>
                                              <p:attrName>ppt_x</p:attrName>
                                            </p:attrNameLst>
                                          </p:cBhvr>
                                          <p:tavLst>
                                            <p:tav tm="0">
                                              <p:val>
                                                <p:strVal val="0-#ppt_w/2"/>
                                              </p:val>
                                            </p:tav>
                                            <p:tav tm="100000">
                                              <p:val>
                                                <p:strVal val="#ppt_x"/>
                                              </p:val>
                                            </p:tav>
                                          </p:tavLst>
                                        </p:anim>
                                        <p:anim calcmode="lin" valueType="num">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000" fill="hold"/>
                                            <p:tgtEl>
                                              <p:spTgt spid="13"/>
                                            </p:tgtEl>
                                            <p:attrNameLst>
                                              <p:attrName>ppt_x</p:attrName>
                                            </p:attrNameLst>
                                          </p:cBhvr>
                                          <p:tavLst>
                                            <p:tav tm="0">
                                              <p:val>
                                                <p:strVal val="0-#ppt_w/2"/>
                                              </p:val>
                                            </p:tav>
                                            <p:tav tm="100000">
                                              <p:val>
                                                <p:strVal val="#ppt_x"/>
                                              </p:val>
                                            </p:tav>
                                          </p:tavLst>
                                        </p:anim>
                                        <p:anim calcmode="lin" valueType="num">
                                          <p:cBhvr additive="base">
                                            <p:cTn id="58" dur="10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6920"/>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000" fill="hold"/>
                                            <p:tgtEl>
                                              <p:spTgt spid="144"/>
                                            </p:tgtEl>
                                            <p:attrNameLst>
                                              <p:attrName>ppt_x</p:attrName>
                                            </p:attrNameLst>
                                          </p:cBhvr>
                                          <p:tavLst>
                                            <p:tav tm="0">
                                              <p:val>
                                                <p:strVal val="1+#ppt_w/2"/>
                                              </p:val>
                                            </p:tav>
                                            <p:tav tm="100000">
                                              <p:val>
                                                <p:strVal val="#ppt_x"/>
                                              </p:val>
                                            </p:tav>
                                          </p:tavLst>
                                        </p:anim>
                                        <p:anim calcmode="lin" valueType="num">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000" fill="hold"/>
                                            <p:tgtEl>
                                              <p:spTgt spid="181"/>
                                            </p:tgtEl>
                                            <p:attrNameLst>
                                              <p:attrName>ppt_x</p:attrName>
                                            </p:attrNameLst>
                                          </p:cBhvr>
                                          <p:tavLst>
                                            <p:tav tm="0">
                                              <p:val>
                                                <p:strVal val="1+#ppt_w/2"/>
                                              </p:val>
                                            </p:tav>
                                            <p:tav tm="100000">
                                              <p:val>
                                                <p:strVal val="#ppt_x"/>
                                              </p:val>
                                            </p:tav>
                                          </p:tavLst>
                                        </p:anim>
                                        <p:anim calcmode="lin" valueType="num">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000" fill="hold"/>
                                            <p:tgtEl>
                                              <p:spTgt spid="183"/>
                                            </p:tgtEl>
                                            <p:attrNameLst>
                                              <p:attrName>ppt_x</p:attrName>
                                            </p:attrNameLst>
                                          </p:cBhvr>
                                          <p:tavLst>
                                            <p:tav tm="0">
                                              <p:val>
                                                <p:strVal val="1+#ppt_w/2"/>
                                              </p:val>
                                            </p:tav>
                                            <p:tav tm="100000">
                                              <p:val>
                                                <p:strVal val="#ppt_x"/>
                                              </p:val>
                                            </p:tav>
                                          </p:tavLst>
                                        </p:anim>
                                        <p:anim calcmode="lin" valueType="num">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1000" fill="hold"/>
                                            <p:tgtEl>
                                              <p:spTgt spid="11"/>
                                            </p:tgtEl>
                                            <p:attrNameLst>
                                              <p:attrName>ppt_x</p:attrName>
                                            </p:attrNameLst>
                                          </p:cBhvr>
                                          <p:tavLst>
                                            <p:tav tm="0">
                                              <p:val>
                                                <p:strVal val="1+#ppt_w/2"/>
                                              </p:val>
                                            </p:tav>
                                            <p:tav tm="100000">
                                              <p:val>
                                                <p:strVal val="#ppt_x"/>
                                              </p:val>
                                            </p:tav>
                                          </p:tavLst>
                                        </p:anim>
                                        <p:anim calcmode="lin" valueType="num">
                                          <p:cBhvr additive="base">
                                            <p:cTn id="75"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32"/>
                                            </p:tgtEl>
                                          </p:cBhvr>
                                        </p:animEffect>
                                        <p:animScale>
                                          <p:cBhvr>
                                            <p:cTn id="80" dur="500" autoRev="1" fill="hold"/>
                                            <p:tgtEl>
                                              <p:spTgt spid="132"/>
                                            </p:tgtEl>
                                          </p:cBhvr>
                                          <p:by x="105000" y="105000"/>
                                        </p:animScale>
                                      </p:childTnLst>
                                    </p:cTn>
                                  </p:par>
                                  <p:par>
                                    <p:cTn id="81" presetID="26" presetClass="emph" presetSubtype="0" repeatCount="4000" fill="hold" grpId="1" nodeType="withEffect">
                                      <p:stCondLst>
                                        <p:cond delay="0"/>
                                      </p:stCondLst>
                                      <p:childTnLst>
                                        <p:animEffect transition="out" filter="fade">
                                          <p:cBhvr>
                                            <p:cTn id="82" dur="1000" tmFilter="0, 0; .2, .5; .8, .5; 1, 0"/>
                                            <p:tgtEl>
                                              <p:spTgt spid="2"/>
                                            </p:tgtEl>
                                          </p:cBhvr>
                                        </p:animEffect>
                                        <p:animScale>
                                          <p:cBhvr>
                                            <p:cTn id="83" dur="500" autoRev="1" fill="hold"/>
                                            <p:tgtEl>
                                              <p:spTgt spid="2"/>
                                            </p:tgtEl>
                                          </p:cBhvr>
                                          <p:by x="105000" y="105000"/>
                                        </p:animScale>
                                      </p:childTnLst>
                                    </p:cTn>
                                  </p:par>
                                  <p:par>
                                    <p:cTn id="84" presetID="26" presetClass="emph" presetSubtype="0" repeatCount="4000" fill="hold" nodeType="withEffect">
                                      <p:stCondLst>
                                        <p:cond delay="0"/>
                                      </p:stCondLst>
                                      <p:childTnLst>
                                        <p:animEffect transition="out" filter="fade">
                                          <p:cBhvr>
                                            <p:cTn id="85" dur="1000" tmFilter="0, 0; .2, .5; .8, .5; 1, 0"/>
                                            <p:tgtEl>
                                              <p:spTgt spid="8"/>
                                            </p:tgtEl>
                                          </p:cBhvr>
                                        </p:animEffect>
                                        <p:animScale>
                                          <p:cBhvr>
                                            <p:cTn id="86" dur="500" autoRev="1" fill="hold"/>
                                            <p:tgtEl>
                                              <p:spTgt spid="8"/>
                                            </p:tgtEl>
                                          </p:cBhvr>
                                          <p:by x="105000" y="105000"/>
                                        </p:animScale>
                                      </p:childTnLst>
                                    </p:cTn>
                                  </p:par>
                                  <p:par>
                                    <p:cTn id="87" presetID="19" presetClass="emph" presetSubtype="0" fill="hold" grpId="2" nodeType="withEffect">
                                      <p:stCondLst>
                                        <p:cond delay="0"/>
                                      </p:stCondLst>
                                      <p:childTnLst>
                                        <p:animClr clrSpc="rgb" dir="cw">
                                          <p:cBhvr override="childStyle">
                                            <p:cTn id="88" dur="500" fill="hold"/>
                                            <p:tgtEl>
                                              <p:spTgt spid="2"/>
                                            </p:tgtEl>
                                            <p:attrNameLst>
                                              <p:attrName>style.color</p:attrName>
                                            </p:attrNameLst>
                                          </p:cBhvr>
                                          <p:to>
                                            <a:srgbClr val="FFB200"/>
                                          </p:to>
                                        </p:animClr>
                                        <p:animClr clrSpc="rgb" dir="cw">
                                          <p:cBhvr>
                                            <p:cTn id="89" dur="500" fill="hold"/>
                                            <p:tgtEl>
                                              <p:spTgt spid="2"/>
                                            </p:tgtEl>
                                            <p:attrNameLst>
                                              <p:attrName>fillcolor</p:attrName>
                                            </p:attrNameLst>
                                          </p:cBhvr>
                                          <p:to>
                                            <a:srgbClr val="FFB200"/>
                                          </p:to>
                                        </p:animClr>
                                        <p:set>
                                          <p:cBhvr>
                                            <p:cTn id="90" dur="500" fill="hold"/>
                                            <p:tgtEl>
                                              <p:spTgt spid="2"/>
                                            </p:tgtEl>
                                            <p:attrNameLst>
                                              <p:attrName>fill.type</p:attrName>
                                            </p:attrNameLst>
                                          </p:cBhvr>
                                          <p:to>
                                            <p:strVal val="solid"/>
                                          </p:to>
                                        </p:set>
                                        <p:set>
                                          <p:cBhvr>
                                            <p:cTn id="91" dur="500" fill="hold"/>
                                            <p:tgtEl>
                                              <p:spTgt spid="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6" name="chimes.wav"/>
                                            </p:tgtEl>
                                          </p:cMediaNode>
                                        </p:audio>
                                      </p:subTnLst>
                                    </p:cTn>
                                  </p:par>
                                  <p:par>
                                    <p:cTn id="92" presetID="16" presetClass="emph" presetSubtype="0" repeatCount="indefinite" fill="hold" grpId="1" nodeType="withEffect">
                                      <p:stCondLst>
                                        <p:cond delay="0"/>
                                      </p:stCondLst>
                                      <p:iterate type="lt">
                                        <p:tmPct val="4000"/>
                                      </p:iterate>
                                      <p:childTnLst>
                                        <p:set>
                                          <p:cBhvr override="childStyle">
                                            <p:cTn id="93" dur="1000" fill="hold"/>
                                            <p:tgtEl>
                                              <p:spTgt spid="12"/>
                                            </p:tgtEl>
                                            <p:attrNameLst>
                                              <p:attrName>style.color</p:attrName>
                                            </p:attrNameLst>
                                          </p:cBhvr>
                                          <p:to>
                                            <p:clrVal>
                                              <a:srgbClr val="781C68"/>
                                            </p:clrVal>
                                          </p:to>
                                        </p:set>
                                        <p:set>
                                          <p:cBhvr>
                                            <p:cTn id="94" dur="1000" fill="hold"/>
                                            <p:tgtEl>
                                              <p:spTgt spid="12"/>
                                            </p:tgtEl>
                                            <p:attrNameLst>
                                              <p:attrName>fillcolor</p:attrName>
                                            </p:attrNameLst>
                                          </p:cBhvr>
                                          <p:to>
                                            <p:clrVal>
                                              <a:srgbClr val="781C68"/>
                                            </p:clrVal>
                                          </p:to>
                                        </p:set>
                                        <p:set>
                                          <p:cBhvr>
                                            <p:cTn id="95"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132" grpId="1" animBg="1"/>
          <p:bldP spid="2" grpId="0" animBg="1"/>
          <p:bldP spid="2" grpId="1" animBg="1"/>
          <p:bldP spid="2" grpId="2" animBg="1"/>
          <p:bldP spid="12" grpId="0"/>
          <p:bldP spid="12" grpId="1"/>
          <p:bldP spid="135" grpId="0" animBg="1"/>
          <p:bldP spid="136" grpId="0" animBg="1"/>
          <p:bldP spid="138" grpId="0"/>
          <p:bldP spid="185" grpId="0" animBg="1"/>
          <p:bldP spid="186" grpId="0" animBg="1"/>
          <p:bldP spid="188" grpId="0"/>
          <p:bldP spid="144" grpId="0" animBg="1"/>
          <p:bldP spid="181" grpId="0" animBg="1"/>
          <p:bldP spid="18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p:cNvGrpSpPr/>
          <p:nvPr/>
        </p:nvGrpSpPr>
        <p:grpSpPr>
          <a:xfrm>
            <a:off x="3379285" y="1905000"/>
            <a:ext cx="5026360" cy="4814536"/>
            <a:chOff x="0" y="0"/>
            <a:chExt cx="5027523" cy="4815649"/>
          </a:xfrm>
        </p:grpSpPr>
        <p:sp>
          <p:nvSpPr>
            <p:cNvPr id="103" name="Triangle"/>
            <p:cNvSpPr/>
            <p:nvPr/>
          </p:nvSpPr>
          <p:spPr>
            <a:xfrm>
              <a:off x="1787128" y="0"/>
              <a:ext cx="724472" cy="13748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4" name="Triangle"/>
            <p:cNvSpPr/>
            <p:nvPr/>
          </p:nvSpPr>
          <p:spPr>
            <a:xfrm>
              <a:off x="2098733" y="13928"/>
              <a:ext cx="408717" cy="1370363"/>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5" name="Triangle"/>
            <p:cNvSpPr/>
            <p:nvPr/>
          </p:nvSpPr>
          <p:spPr>
            <a:xfrm>
              <a:off x="2425419" y="6472"/>
              <a:ext cx="455753" cy="136913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6" name="Triangle"/>
            <p:cNvSpPr/>
            <p:nvPr/>
          </p:nvSpPr>
          <p:spPr>
            <a:xfrm>
              <a:off x="2510405" y="11463"/>
              <a:ext cx="505014" cy="12919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7" name="Triangle"/>
            <p:cNvSpPr/>
            <p:nvPr/>
          </p:nvSpPr>
          <p:spPr>
            <a:xfrm>
              <a:off x="2507443" y="3264"/>
              <a:ext cx="667263" cy="1299896"/>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8" name="Shape"/>
            <p:cNvSpPr/>
            <p:nvPr/>
          </p:nvSpPr>
          <p:spPr>
            <a:xfrm>
              <a:off x="0" y="1277086"/>
              <a:ext cx="2103734" cy="3535154"/>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9" name="Shape"/>
            <p:cNvSpPr/>
            <p:nvPr/>
          </p:nvSpPr>
          <p:spPr>
            <a:xfrm>
              <a:off x="919527" y="1273693"/>
              <a:ext cx="1507252" cy="3541957"/>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2C578E"/>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0" name="Shape"/>
            <p:cNvSpPr/>
            <p:nvPr/>
          </p:nvSpPr>
          <p:spPr>
            <a:xfrm>
              <a:off x="2202629" y="1280585"/>
              <a:ext cx="1734571" cy="3533753"/>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1" name="Shape"/>
            <p:cNvSpPr/>
            <p:nvPr/>
          </p:nvSpPr>
          <p:spPr>
            <a:xfrm>
              <a:off x="2875937" y="1282294"/>
              <a:ext cx="1411998" cy="3531581"/>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2" name="Shape"/>
            <p:cNvSpPr/>
            <p:nvPr/>
          </p:nvSpPr>
          <p:spPr>
            <a:xfrm>
              <a:off x="3001610" y="1263406"/>
              <a:ext cx="2025914" cy="3548982"/>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nvGrpSpPr>
          <p:cNvPr id="113" name="Group"/>
          <p:cNvGrpSpPr/>
          <p:nvPr/>
        </p:nvGrpSpPr>
        <p:grpSpPr>
          <a:xfrm>
            <a:off x="6752051" y="3197335"/>
            <a:ext cx="3213343" cy="3077924"/>
            <a:chOff x="0" y="0"/>
            <a:chExt cx="3214085" cy="3078634"/>
          </a:xfrm>
        </p:grpSpPr>
        <p:sp>
          <p:nvSpPr>
            <p:cNvPr id="114" name="Triangle"/>
            <p:cNvSpPr/>
            <p:nvPr/>
          </p:nvSpPr>
          <p:spPr>
            <a:xfrm>
              <a:off x="1142507" y="0"/>
              <a:ext cx="463154" cy="8789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5" name="Triangle"/>
            <p:cNvSpPr/>
            <p:nvPr/>
          </p:nvSpPr>
          <p:spPr>
            <a:xfrm>
              <a:off x="1341715" y="8904"/>
              <a:ext cx="261293" cy="87607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6" name="Triangle"/>
            <p:cNvSpPr/>
            <p:nvPr/>
          </p:nvSpPr>
          <p:spPr>
            <a:xfrm>
              <a:off x="1550565" y="4137"/>
              <a:ext cx="291363" cy="875287"/>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7" name="Triangle"/>
            <p:cNvSpPr/>
            <p:nvPr/>
          </p:nvSpPr>
          <p:spPr>
            <a:xfrm>
              <a:off x="1604896" y="7328"/>
              <a:ext cx="322855" cy="8259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8" name="Triangle"/>
            <p:cNvSpPr/>
            <p:nvPr/>
          </p:nvSpPr>
          <p:spPr>
            <a:xfrm>
              <a:off x="1603003" y="2087"/>
              <a:ext cx="426580" cy="83102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9" name="Shape"/>
            <p:cNvSpPr/>
            <p:nvPr/>
          </p:nvSpPr>
          <p:spPr>
            <a:xfrm>
              <a:off x="0" y="816438"/>
              <a:ext cx="1344913" cy="2260017"/>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0" name="Shape"/>
            <p:cNvSpPr/>
            <p:nvPr/>
          </p:nvSpPr>
          <p:spPr>
            <a:xfrm>
              <a:off x="587852" y="814269"/>
              <a:ext cx="963583" cy="2264366"/>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1" name="Shape"/>
            <p:cNvSpPr/>
            <p:nvPr/>
          </p:nvSpPr>
          <p:spPr>
            <a:xfrm>
              <a:off x="1408136" y="818675"/>
              <a:ext cx="1108908" cy="2259121"/>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2" name="Shape"/>
            <p:cNvSpPr/>
            <p:nvPr/>
          </p:nvSpPr>
          <p:spPr>
            <a:xfrm>
              <a:off x="1838580" y="819768"/>
              <a:ext cx="902688" cy="2257732"/>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3" name="Shape"/>
            <p:cNvSpPr/>
            <p:nvPr/>
          </p:nvSpPr>
          <p:spPr>
            <a:xfrm>
              <a:off x="1918922" y="807692"/>
              <a:ext cx="1295164" cy="226885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4" name="Triangle"/>
            <p:cNvSpPr/>
            <p:nvPr/>
          </p:nvSpPr>
          <p:spPr>
            <a:xfrm>
              <a:off x="1408159" y="5191"/>
              <a:ext cx="198089" cy="8790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5" name="Shape"/>
            <p:cNvSpPr/>
            <p:nvPr/>
          </p:nvSpPr>
          <p:spPr>
            <a:xfrm>
              <a:off x="871173" y="836685"/>
              <a:ext cx="677679" cy="2241195"/>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2A538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nvGrpSpPr>
          <p:cNvPr id="126" name="Group"/>
          <p:cNvGrpSpPr/>
          <p:nvPr/>
        </p:nvGrpSpPr>
        <p:grpSpPr>
          <a:xfrm>
            <a:off x="5616890" y="818692"/>
            <a:ext cx="713373" cy="1294360"/>
            <a:chOff x="0" y="0"/>
            <a:chExt cx="713538" cy="1294659"/>
          </a:xfrm>
        </p:grpSpPr>
        <p:grpSp>
          <p:nvGrpSpPr>
            <p:cNvPr id="127" name="Group"/>
            <p:cNvGrpSpPr/>
            <p:nvPr/>
          </p:nvGrpSpPr>
          <p:grpSpPr>
            <a:xfrm>
              <a:off x="0" y="0"/>
              <a:ext cx="713539" cy="1019990"/>
              <a:chOff x="0" y="0"/>
              <a:chExt cx="713538" cy="1019989"/>
            </a:xfrm>
          </p:grpSpPr>
          <p:grpSp>
            <p:nvGrpSpPr>
              <p:cNvPr id="132" name="Group"/>
              <p:cNvGrpSpPr/>
              <p:nvPr/>
            </p:nvGrpSpPr>
            <p:grpSpPr>
              <a:xfrm>
                <a:off x="30594" y="68777"/>
                <a:ext cx="682945" cy="301617"/>
                <a:chOff x="0" y="0"/>
                <a:chExt cx="682943" cy="301616"/>
              </a:xfrm>
            </p:grpSpPr>
            <p:sp>
              <p:nvSpPr>
                <p:cNvPr id="136" name="Shape"/>
                <p:cNvSpPr/>
                <p:nvPr/>
              </p:nvSpPr>
              <p:spPr>
                <a:xfrm>
                  <a:off x="0" y="0"/>
                  <a:ext cx="407666" cy="232576"/>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solidFill>
                  <a:srgbClr val="8B3037"/>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37" name="Triangle"/>
                <p:cNvSpPr/>
                <p:nvPr/>
              </p:nvSpPr>
              <p:spPr>
                <a:xfrm>
                  <a:off x="274171" y="46779"/>
                  <a:ext cx="133244" cy="41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solidFill>
                  <a:srgbClr val="A34451"/>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38" name="Shape"/>
                <p:cNvSpPr/>
                <p:nvPr/>
              </p:nvSpPr>
              <p:spPr>
                <a:xfrm>
                  <a:off x="277905" y="73613"/>
                  <a:ext cx="405039" cy="2280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solidFill>
                  <a:srgbClr val="EA486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nvGrpSpPr>
              <p:cNvPr id="133" name="Group"/>
              <p:cNvGrpSpPr/>
              <p:nvPr/>
            </p:nvGrpSpPr>
            <p:grpSpPr>
              <a:xfrm>
                <a:off x="0" y="0"/>
                <a:ext cx="62914" cy="1019990"/>
                <a:chOff x="0" y="0"/>
                <a:chExt cx="62913" cy="1019989"/>
              </a:xfrm>
            </p:grpSpPr>
            <p:sp>
              <p:nvSpPr>
                <p:cNvPr id="134" name="Circle"/>
                <p:cNvSpPr/>
                <p:nvPr/>
              </p:nvSpPr>
              <p:spPr>
                <a:xfrm>
                  <a:off x="0" y="0"/>
                  <a:ext cx="62914" cy="62914"/>
                </a:xfrm>
                <a:prstGeom prst="ellipse">
                  <a:avLst/>
                </a:prstGeom>
                <a:solidFill>
                  <a:srgbClr val="EA486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35" name="Rectangle"/>
                <p:cNvSpPr/>
                <p:nvPr/>
              </p:nvSpPr>
              <p:spPr>
                <a:xfrm>
                  <a:off x="22435" y="52731"/>
                  <a:ext cx="18043" cy="967259"/>
                </a:xfrm>
                <a:prstGeom prst="rect">
                  <a:avLst/>
                </a:prstGeom>
                <a:solidFill>
                  <a:srgbClr val="EA486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grpSp>
          <p:nvGrpSpPr>
            <p:cNvPr id="128" name="Group"/>
            <p:cNvGrpSpPr/>
            <p:nvPr/>
          </p:nvGrpSpPr>
          <p:grpSpPr>
            <a:xfrm>
              <a:off x="628" y="402647"/>
              <a:ext cx="565586" cy="892013"/>
              <a:chOff x="85" y="0"/>
              <a:chExt cx="565585" cy="892012"/>
            </a:xfrm>
          </p:grpSpPr>
          <p:sp>
            <p:nvSpPr>
              <p:cNvPr id="129" name="Oval"/>
              <p:cNvSpPr/>
              <p:nvPr/>
            </p:nvSpPr>
            <p:spPr>
              <a:xfrm>
                <a:off x="238717" y="0"/>
                <a:ext cx="214967" cy="200415"/>
              </a:xfrm>
              <a:prstGeom prst="ellipse">
                <a:avLst/>
              </a:prstGeom>
              <a:solidFill>
                <a:srgbClr val="656465"/>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130" name="Shape"/>
              <p:cNvSpPr/>
              <p:nvPr/>
            </p:nvSpPr>
            <p:spPr>
              <a:xfrm>
                <a:off x="85" y="216811"/>
                <a:ext cx="565586" cy="675202"/>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131" name="Shape"/>
              <p:cNvSpPr/>
              <p:nvPr/>
            </p:nvSpPr>
            <p:spPr>
              <a:xfrm>
                <a:off x="294008" y="244744"/>
                <a:ext cx="104384" cy="199960"/>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sp>
        <p:nvSpPr>
          <p:cNvPr id="139" name="Shape"/>
          <p:cNvSpPr/>
          <p:nvPr/>
        </p:nvSpPr>
        <p:spPr>
          <a:xfrm>
            <a:off x="2572412" y="5638197"/>
            <a:ext cx="6367141" cy="1081340"/>
          </a:xfrm>
          <a:custGeom>
            <a:avLst/>
            <a:gdLst/>
            <a:ahLst/>
            <a:cxnLst>
              <a:cxn ang="0">
                <a:pos x="wd2" y="hd2"/>
              </a:cxn>
              <a:cxn ang="5400000">
                <a:pos x="wd2" y="hd2"/>
              </a:cxn>
              <a:cxn ang="10800000">
                <a:pos x="wd2" y="hd2"/>
              </a:cxn>
              <a:cxn ang="16200000">
                <a:pos x="wd2" y="hd2"/>
              </a:cxn>
            </a:cxnLst>
            <a:rect l="0" t="0" r="r" b="b"/>
            <a:pathLst>
              <a:path w="21465" h="21522" extrusionOk="0">
                <a:moveTo>
                  <a:pt x="85" y="21304"/>
                </a:moveTo>
                <a:cubicBezTo>
                  <a:pt x="-16" y="20258"/>
                  <a:pt x="-28" y="18992"/>
                  <a:pt x="54" y="17888"/>
                </a:cubicBezTo>
                <a:cubicBezTo>
                  <a:pt x="181" y="16169"/>
                  <a:pt x="494" y="15210"/>
                  <a:pt x="805" y="15587"/>
                </a:cubicBezTo>
                <a:cubicBezTo>
                  <a:pt x="895" y="15066"/>
                  <a:pt x="997" y="14626"/>
                  <a:pt x="1109" y="14282"/>
                </a:cubicBezTo>
                <a:cubicBezTo>
                  <a:pt x="1220" y="13938"/>
                  <a:pt x="1340" y="13693"/>
                  <a:pt x="1464" y="13556"/>
                </a:cubicBezTo>
                <a:cubicBezTo>
                  <a:pt x="1566" y="13166"/>
                  <a:pt x="1678" y="12867"/>
                  <a:pt x="1796" y="12668"/>
                </a:cubicBezTo>
                <a:cubicBezTo>
                  <a:pt x="1917" y="12463"/>
                  <a:pt x="2042" y="12368"/>
                  <a:pt x="2168" y="12385"/>
                </a:cubicBezTo>
                <a:cubicBezTo>
                  <a:pt x="2071" y="11701"/>
                  <a:pt x="2058" y="10727"/>
                  <a:pt x="2136" y="9962"/>
                </a:cubicBezTo>
                <a:cubicBezTo>
                  <a:pt x="2226" y="9067"/>
                  <a:pt x="2395" y="8720"/>
                  <a:pt x="2553" y="8470"/>
                </a:cubicBezTo>
                <a:cubicBezTo>
                  <a:pt x="2729" y="8192"/>
                  <a:pt x="2912" y="7995"/>
                  <a:pt x="3103" y="7889"/>
                </a:cubicBezTo>
                <a:cubicBezTo>
                  <a:pt x="3215" y="6878"/>
                  <a:pt x="3368" y="6049"/>
                  <a:pt x="3549" y="5480"/>
                </a:cubicBezTo>
                <a:cubicBezTo>
                  <a:pt x="3758" y="4819"/>
                  <a:pt x="3995" y="4533"/>
                  <a:pt x="4232" y="4657"/>
                </a:cubicBezTo>
                <a:cubicBezTo>
                  <a:pt x="4306" y="3308"/>
                  <a:pt x="4457" y="2162"/>
                  <a:pt x="4656" y="1401"/>
                </a:cubicBezTo>
                <a:cubicBezTo>
                  <a:pt x="4915" y="411"/>
                  <a:pt x="5230" y="154"/>
                  <a:pt x="5542" y="48"/>
                </a:cubicBezTo>
                <a:cubicBezTo>
                  <a:pt x="5917" y="-78"/>
                  <a:pt x="6295" y="0"/>
                  <a:pt x="6640" y="794"/>
                </a:cubicBezTo>
                <a:cubicBezTo>
                  <a:pt x="6938" y="1483"/>
                  <a:pt x="7198" y="2680"/>
                  <a:pt x="7385" y="4255"/>
                </a:cubicBezTo>
                <a:cubicBezTo>
                  <a:pt x="7508" y="4361"/>
                  <a:pt x="7627" y="4611"/>
                  <a:pt x="7734" y="4991"/>
                </a:cubicBezTo>
                <a:cubicBezTo>
                  <a:pt x="7844" y="5382"/>
                  <a:pt x="7940" y="5903"/>
                  <a:pt x="8015" y="6521"/>
                </a:cubicBezTo>
                <a:cubicBezTo>
                  <a:pt x="8469" y="4823"/>
                  <a:pt x="9003" y="4020"/>
                  <a:pt x="9540" y="4227"/>
                </a:cubicBezTo>
                <a:cubicBezTo>
                  <a:pt x="10119" y="4451"/>
                  <a:pt x="10669" y="5838"/>
                  <a:pt x="11097" y="8157"/>
                </a:cubicBezTo>
                <a:cubicBezTo>
                  <a:pt x="11378" y="5786"/>
                  <a:pt x="11989" y="6110"/>
                  <a:pt x="12195" y="8739"/>
                </a:cubicBezTo>
                <a:cubicBezTo>
                  <a:pt x="12339" y="10576"/>
                  <a:pt x="12188" y="12746"/>
                  <a:pt x="11867" y="13459"/>
                </a:cubicBezTo>
                <a:cubicBezTo>
                  <a:pt x="12046" y="12764"/>
                  <a:pt x="12244" y="12259"/>
                  <a:pt x="12452" y="11966"/>
                </a:cubicBezTo>
                <a:cubicBezTo>
                  <a:pt x="12642" y="11698"/>
                  <a:pt x="12839" y="11612"/>
                  <a:pt x="13034" y="11710"/>
                </a:cubicBezTo>
                <a:cubicBezTo>
                  <a:pt x="12919" y="10293"/>
                  <a:pt x="12935" y="8620"/>
                  <a:pt x="13078" y="7294"/>
                </a:cubicBezTo>
                <a:cubicBezTo>
                  <a:pt x="13325" y="4994"/>
                  <a:pt x="13788" y="4368"/>
                  <a:pt x="14211" y="4566"/>
                </a:cubicBezTo>
                <a:cubicBezTo>
                  <a:pt x="14583" y="4741"/>
                  <a:pt x="14953" y="5531"/>
                  <a:pt x="15274" y="7027"/>
                </a:cubicBezTo>
                <a:cubicBezTo>
                  <a:pt x="15321" y="6238"/>
                  <a:pt x="15418" y="5590"/>
                  <a:pt x="15545" y="5221"/>
                </a:cubicBezTo>
                <a:cubicBezTo>
                  <a:pt x="15644" y="4933"/>
                  <a:pt x="15756" y="4833"/>
                  <a:pt x="15865" y="4933"/>
                </a:cubicBezTo>
                <a:cubicBezTo>
                  <a:pt x="16030" y="2924"/>
                  <a:pt x="16331" y="1418"/>
                  <a:pt x="16694" y="784"/>
                </a:cubicBezTo>
                <a:cubicBezTo>
                  <a:pt x="17105" y="66"/>
                  <a:pt x="17549" y="534"/>
                  <a:pt x="17893" y="2047"/>
                </a:cubicBezTo>
                <a:cubicBezTo>
                  <a:pt x="18323" y="889"/>
                  <a:pt x="18821" y="1024"/>
                  <a:pt x="19231" y="2410"/>
                </a:cubicBezTo>
                <a:cubicBezTo>
                  <a:pt x="19504" y="3331"/>
                  <a:pt x="19718" y="4752"/>
                  <a:pt x="19841" y="6457"/>
                </a:cubicBezTo>
                <a:cubicBezTo>
                  <a:pt x="20082" y="6587"/>
                  <a:pt x="20304" y="7306"/>
                  <a:pt x="20452" y="8441"/>
                </a:cubicBezTo>
                <a:cubicBezTo>
                  <a:pt x="20555" y="9225"/>
                  <a:pt x="20616" y="10169"/>
                  <a:pt x="20629" y="11156"/>
                </a:cubicBezTo>
                <a:cubicBezTo>
                  <a:pt x="21186" y="11392"/>
                  <a:pt x="21572" y="14533"/>
                  <a:pt x="21438" y="17730"/>
                </a:cubicBezTo>
                <a:cubicBezTo>
                  <a:pt x="21347" y="19889"/>
                  <a:pt x="21025" y="21434"/>
                  <a:pt x="20649" y="21522"/>
                </a:cubicBezTo>
                <a:lnTo>
                  <a:pt x="85" y="21304"/>
                </a:lnTo>
                <a:close/>
              </a:path>
            </a:pathLst>
          </a:custGeom>
          <a:solidFill>
            <a:srgbClr val="D3D3DF"/>
          </a:solidFill>
          <a:ln w="12700">
            <a:miter lim="400000"/>
          </a:ln>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40" name="Shape"/>
          <p:cNvSpPr/>
          <p:nvPr/>
        </p:nvSpPr>
        <p:spPr>
          <a:xfrm>
            <a:off x="5590993" y="3551379"/>
            <a:ext cx="3104385" cy="1712916"/>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00CBE2"/>
          </a:solidFill>
          <a:ln w="25400">
            <a:solidFill>
              <a:srgbClr val="FFFFFF"/>
            </a:solidFill>
            <a:miter/>
          </a:ln>
          <a:effectLst>
            <a:outerShdw blurRad="330200" dist="292555" dir="8228800" rotWithShape="0">
              <a:srgbClr val="000000">
                <a:alpha val="17543"/>
              </a:srgbClr>
            </a:outerShdw>
          </a:effectLst>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50" name="Shape"/>
          <p:cNvSpPr/>
          <p:nvPr/>
        </p:nvSpPr>
        <p:spPr>
          <a:xfrm>
            <a:off x="2776114" y="1595477"/>
            <a:ext cx="3104385" cy="1612508"/>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FF5D56"/>
          </a:solidFill>
          <a:ln w="25400">
            <a:solidFill>
              <a:srgbClr val="FFFFFF"/>
            </a:solidFill>
            <a:miter/>
          </a:ln>
          <a:effectLst>
            <a:outerShdw blurRad="330200" dist="292555" dir="8228800" rotWithShape="0">
              <a:srgbClr val="000000">
                <a:alpha val="17543"/>
              </a:srgbClr>
            </a:outerShdw>
          </a:effectLst>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54" name="TextBox 52"/>
          <p:cNvSpPr txBox="1"/>
          <p:nvPr/>
        </p:nvSpPr>
        <p:spPr>
          <a:xfrm>
            <a:off x="5737599" y="4424569"/>
            <a:ext cx="290132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8" rIns="45708">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1088185"/>
            <a:r>
              <a:rPr lang="en-US" sz="1600" b="1" dirty="0">
                <a:latin typeface="Times New Roman" pitchFamily="18" charset="0"/>
                <a:cs typeface="Times New Roman" pitchFamily="18" charset="0"/>
              </a:rPr>
              <a:t>PHONG TRÀO  CÔNG NHÂN</a:t>
            </a:r>
            <a:endParaRPr sz="1600" b="1" dirty="0">
              <a:latin typeface="Times New Roman" pitchFamily="18" charset="0"/>
              <a:cs typeface="Times New Roman" pitchFamily="18" charset="0"/>
            </a:endParaRPr>
          </a:p>
        </p:txBody>
      </p:sp>
      <p:grpSp>
        <p:nvGrpSpPr>
          <p:cNvPr id="162" name="Group"/>
          <p:cNvGrpSpPr/>
          <p:nvPr/>
        </p:nvGrpSpPr>
        <p:grpSpPr>
          <a:xfrm>
            <a:off x="5558072" y="4679615"/>
            <a:ext cx="2092067" cy="2003901"/>
            <a:chOff x="0" y="0"/>
            <a:chExt cx="2092550" cy="2004364"/>
          </a:xfrm>
        </p:grpSpPr>
        <p:sp>
          <p:nvSpPr>
            <p:cNvPr id="163" name="Triangle"/>
            <p:cNvSpPr/>
            <p:nvPr/>
          </p:nvSpPr>
          <p:spPr>
            <a:xfrm>
              <a:off x="743836" y="0"/>
              <a:ext cx="301540" cy="5722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4" name="Triangle"/>
            <p:cNvSpPr/>
            <p:nvPr/>
          </p:nvSpPr>
          <p:spPr>
            <a:xfrm>
              <a:off x="873532" y="5797"/>
              <a:ext cx="170116" cy="57037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5" name="Triangle"/>
            <p:cNvSpPr/>
            <p:nvPr/>
          </p:nvSpPr>
          <p:spPr>
            <a:xfrm>
              <a:off x="1009505" y="2693"/>
              <a:ext cx="189694" cy="56986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6" name="Triangle"/>
            <p:cNvSpPr/>
            <p:nvPr/>
          </p:nvSpPr>
          <p:spPr>
            <a:xfrm>
              <a:off x="1044878" y="4771"/>
              <a:ext cx="210196" cy="5377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7" name="Triangle"/>
            <p:cNvSpPr/>
            <p:nvPr/>
          </p:nvSpPr>
          <p:spPr>
            <a:xfrm>
              <a:off x="1043645" y="1358"/>
              <a:ext cx="277728" cy="541042"/>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8" name="Shape"/>
            <p:cNvSpPr/>
            <p:nvPr/>
          </p:nvSpPr>
          <p:spPr>
            <a:xfrm>
              <a:off x="0" y="531547"/>
              <a:ext cx="875614" cy="147139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9" name="Shape"/>
            <p:cNvSpPr/>
            <p:nvPr/>
          </p:nvSpPr>
          <p:spPr>
            <a:xfrm>
              <a:off x="382724" y="530135"/>
              <a:ext cx="627348" cy="1474230"/>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2C578E"/>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70" name="Shape"/>
            <p:cNvSpPr/>
            <p:nvPr/>
          </p:nvSpPr>
          <p:spPr>
            <a:xfrm>
              <a:off x="916776" y="533003"/>
              <a:ext cx="721962" cy="1470815"/>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71" name="Shape"/>
            <p:cNvSpPr/>
            <p:nvPr/>
          </p:nvSpPr>
          <p:spPr>
            <a:xfrm>
              <a:off x="1197019" y="533715"/>
              <a:ext cx="587701" cy="1469911"/>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72" name="Shape"/>
            <p:cNvSpPr/>
            <p:nvPr/>
          </p:nvSpPr>
          <p:spPr>
            <a:xfrm>
              <a:off x="1249326" y="525853"/>
              <a:ext cx="843225" cy="1477154"/>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sp>
        <p:nvSpPr>
          <p:cNvPr id="173" name="Shape"/>
          <p:cNvSpPr/>
          <p:nvPr/>
        </p:nvSpPr>
        <p:spPr>
          <a:xfrm>
            <a:off x="29087" y="5028972"/>
            <a:ext cx="12189180" cy="2003901"/>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solidFill>
            <a:srgbClr val="FFFFFF"/>
          </a:solidFill>
          <a:ln w="12700">
            <a:miter lim="400000"/>
          </a:ln>
        </p:spPr>
        <p:txBody>
          <a:bodyPr lIns="45708" rIns="45708"/>
          <a:lstStyle/>
          <a:p>
            <a:pPr defTabSz="1088185"/>
            <a:endParaRPr sz="2100" b="1">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6104" y="4679615"/>
            <a:ext cx="1854317" cy="189552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8510" y="2353436"/>
            <a:ext cx="2586188" cy="1713349"/>
          </a:xfrm>
          <a:prstGeom prst="rect">
            <a:avLst/>
          </a:prstGeom>
        </p:spPr>
      </p:pic>
      <p:sp>
        <p:nvSpPr>
          <p:cNvPr id="63" name="Rectangle 2">
            <a:extLst>
              <a:ext uri="{FF2B5EF4-FFF2-40B4-BE49-F238E27FC236}">
                <a16:creationId xmlns:a16="http://schemas.microsoft.com/office/drawing/2014/main" id="{C33B9903-B4E7-42E8-8324-DED97DF78FFC}"/>
              </a:ext>
            </a:extLst>
          </p:cNvPr>
          <p:cNvSpPr>
            <a:spLocks noChangeArrowheads="1"/>
          </p:cNvSpPr>
          <p:nvPr/>
        </p:nvSpPr>
        <p:spPr bwMode="auto">
          <a:xfrm>
            <a:off x="2192320" y="-169315"/>
            <a:ext cx="8001000" cy="12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lnSpc>
                <a:spcPct val="80000"/>
              </a:lnSpc>
              <a:buClrTx/>
              <a:buSzTx/>
              <a:buFontTx/>
              <a:buNone/>
            </a:pPr>
            <a:endParaRPr lang="en-US" altLang="en-US" sz="2400" b="1" dirty="0">
              <a:solidFill>
                <a:srgbClr val="CC0000"/>
              </a:solidFill>
              <a:latin typeface="Times New Roman" panose="02020603050405020304" pitchFamily="18" charset="0"/>
              <a:cs typeface="Times New Roman" panose="02020603050405020304" pitchFamily="18" charset="0"/>
            </a:endParaRPr>
          </a:p>
          <a:p>
            <a:pPr eaLnBrk="1" hangingPunct="1">
              <a:lnSpc>
                <a:spcPct val="80000"/>
              </a:lnSpc>
              <a:buClrTx/>
              <a:buSzTx/>
              <a:buFontTx/>
              <a:buNone/>
            </a:pPr>
            <a:r>
              <a:rPr lang="en-US" altLang="en-US" sz="2400" b="1" dirty="0">
                <a:latin typeface="Times New Roman" panose="02020603050405020304" pitchFamily="18" charset="0"/>
                <a:cs typeface="Times New Roman" panose="02020603050405020304" pitchFamily="18" charset="0"/>
              </a:rPr>
              <a:t>QUY LUẬT RA ĐỜI CỦA ĐẢNG CỘNG SẢN  </a:t>
            </a:r>
          </a:p>
        </p:txBody>
      </p:sp>
      <p:pic>
        <p:nvPicPr>
          <p:cNvPr id="6" name="Picture 5">
            <a:extLst>
              <a:ext uri="{FF2B5EF4-FFF2-40B4-BE49-F238E27FC236}">
                <a16:creationId xmlns:a16="http://schemas.microsoft.com/office/drawing/2014/main" id="{9C47307B-2DC7-6475-D979-ECD3914EAADC}"/>
              </a:ext>
            </a:extLst>
          </p:cNvPr>
          <p:cNvPicPr>
            <a:picLocks noChangeAspect="1"/>
          </p:cNvPicPr>
          <p:nvPr/>
        </p:nvPicPr>
        <p:blipFill>
          <a:blip r:embed="rId6"/>
          <a:stretch>
            <a:fillRect/>
          </a:stretch>
        </p:blipFill>
        <p:spPr>
          <a:xfrm>
            <a:off x="297725" y="640242"/>
            <a:ext cx="2501380" cy="2154653"/>
          </a:xfrm>
          <a:prstGeom prst="rect">
            <a:avLst/>
          </a:prstGeom>
        </p:spPr>
      </p:pic>
      <p:sp>
        <p:nvSpPr>
          <p:cNvPr id="7" name="TextBox 52"/>
          <p:cNvSpPr txBox="1"/>
          <p:nvPr/>
        </p:nvSpPr>
        <p:spPr>
          <a:xfrm>
            <a:off x="3579000" y="2266613"/>
            <a:ext cx="162895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8" rIns="45708">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1088185"/>
            <a:r>
              <a:rPr lang="en-US" sz="1800" b="1" dirty="0">
                <a:latin typeface="Times New Roman" pitchFamily="18" charset="0"/>
                <a:cs typeface="Times New Roman" pitchFamily="18" charset="0"/>
              </a:rPr>
              <a:t>CHỦ NGHĨA MÁC LÊNIN</a:t>
            </a:r>
            <a:endParaRPr sz="1800" b="1" dirty="0">
              <a:latin typeface="Times New Roman" pitchFamily="18" charset="0"/>
              <a:cs typeface="Times New Roman" pitchFamily="18" charset="0"/>
            </a:endParaRPr>
          </a:p>
        </p:txBody>
      </p:sp>
    </p:spTree>
    <p:extLst>
      <p:ext uri="{BB962C8B-B14F-4D97-AF65-F5344CB8AC3E}">
        <p14:creationId xmlns:p14="http://schemas.microsoft.com/office/powerpoint/2010/main" val="3672459386"/>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173"/>
                                        </p:tgtEl>
                                        <p:attrNameLst>
                                          <p:attrName>style.visibility</p:attrName>
                                        </p:attrNameLst>
                                      </p:cBhvr>
                                      <p:to>
                                        <p:strVal val="visible"/>
                                      </p:to>
                                    </p:set>
                                    <p:animEffect transition="in" filter="wipe(down)">
                                      <p:cBhvr>
                                        <p:cTn id="12" dur="500"/>
                                        <p:tgtEl>
                                          <p:spTgt spid="173"/>
                                        </p:tgtEl>
                                      </p:cBhvr>
                                    </p:animEffect>
                                  </p:childTnLst>
                                </p:cTn>
                              </p:par>
                            </p:childTnLst>
                          </p:cTn>
                        </p:par>
                        <p:par>
                          <p:cTn id="13" fill="hold">
                            <p:stCondLst>
                              <p:cond delay="500"/>
                            </p:stCondLst>
                            <p:childTnLst>
                              <p:par>
                                <p:cTn id="14" presetID="22" presetClass="entr" presetSubtype="4" fill="hold" grpId="0" nodeType="afterEffect">
                                  <p:stCondLst>
                                    <p:cond delay="0"/>
                                  </p:stCondLst>
                                  <p:iterate>
                                    <p:tmAbs val="0"/>
                                  </p:iterate>
                                  <p:childTnLst>
                                    <p:set>
                                      <p:cBhvr>
                                        <p:cTn id="15" fill="hold"/>
                                        <p:tgtEl>
                                          <p:spTgt spid="139"/>
                                        </p:tgtEl>
                                        <p:attrNameLst>
                                          <p:attrName>style.visibility</p:attrName>
                                        </p:attrNameLst>
                                      </p:cBhvr>
                                      <p:to>
                                        <p:strVal val="visible"/>
                                      </p:to>
                                    </p:set>
                                    <p:animEffect transition="in" filter="wipe(down)">
                                      <p:cBhvr>
                                        <p:cTn id="16" dur="500"/>
                                        <p:tgtEl>
                                          <p:spTgt spid="139"/>
                                        </p:tgtEl>
                                      </p:cBhvr>
                                    </p:animEffect>
                                  </p:childTnLst>
                                </p:cTn>
                              </p:par>
                            </p:childTnLst>
                          </p:cTn>
                        </p:par>
                        <p:par>
                          <p:cTn id="17" fill="hold">
                            <p:stCondLst>
                              <p:cond delay="1000"/>
                            </p:stCondLst>
                            <p:childTnLst>
                              <p:par>
                                <p:cTn id="18" presetID="22" presetClass="entr" presetSubtype="4" fill="hold" grpId="0" nodeType="afterEffect">
                                  <p:stCondLst>
                                    <p:cond delay="0"/>
                                  </p:stCondLst>
                                  <p:iterate>
                                    <p:tmAbs val="0"/>
                                  </p:iterate>
                                  <p:childTnLst>
                                    <p:set>
                                      <p:cBhvr>
                                        <p:cTn id="19" fill="hold"/>
                                        <p:tgtEl>
                                          <p:spTgt spid="162"/>
                                        </p:tgtEl>
                                        <p:attrNameLst>
                                          <p:attrName>style.visibility</p:attrName>
                                        </p:attrNameLst>
                                      </p:cBhvr>
                                      <p:to>
                                        <p:strVal val="visible"/>
                                      </p:to>
                                    </p:set>
                                    <p:animEffect transition="in" filter="wipe(down)">
                                      <p:cBhvr>
                                        <p:cTn id="20" dur="500"/>
                                        <p:tgtEl>
                                          <p:spTgt spid="162"/>
                                        </p:tgtEl>
                                      </p:cBhvr>
                                    </p:animEffect>
                                  </p:childTnLst>
                                </p:cTn>
                              </p:par>
                            </p:childTnLst>
                          </p:cTn>
                        </p:par>
                        <p:par>
                          <p:cTn id="21" fill="hold">
                            <p:stCondLst>
                              <p:cond delay="1500"/>
                            </p:stCondLst>
                            <p:childTnLst>
                              <p:par>
                                <p:cTn id="22" presetID="23" presetClass="entr" presetSubtype="16" fill="hold" grpId="0" nodeType="afterEffect">
                                  <p:stCondLst>
                                    <p:cond delay="0"/>
                                  </p:stCondLst>
                                  <p:iterate>
                                    <p:tmAbs val="0"/>
                                  </p:iterate>
                                  <p:childTnLst>
                                    <p:set>
                                      <p:cBhvr>
                                        <p:cTn id="23" fill="hold"/>
                                        <p:tgtEl>
                                          <p:spTgt spid="140"/>
                                        </p:tgtEl>
                                        <p:attrNameLst>
                                          <p:attrName>style.visibility</p:attrName>
                                        </p:attrNameLst>
                                      </p:cBhvr>
                                      <p:to>
                                        <p:strVal val="visible"/>
                                      </p:to>
                                    </p:set>
                                    <p:anim calcmode="lin" valueType="num">
                                      <p:cBhvr>
                                        <p:cTn id="24" dur="500" fill="hold"/>
                                        <p:tgtEl>
                                          <p:spTgt spid="140"/>
                                        </p:tgtEl>
                                        <p:attrNameLst>
                                          <p:attrName>ppt_w</p:attrName>
                                        </p:attrNameLst>
                                      </p:cBhvr>
                                      <p:tavLst>
                                        <p:tav tm="0">
                                          <p:val>
                                            <p:fltVal val="0"/>
                                          </p:val>
                                        </p:tav>
                                        <p:tav tm="100000">
                                          <p:val>
                                            <p:strVal val="#ppt_w"/>
                                          </p:val>
                                        </p:tav>
                                      </p:tavLst>
                                    </p:anim>
                                    <p:anim calcmode="lin" valueType="num">
                                      <p:cBhvr>
                                        <p:cTn id="25" dur="500" fill="hold"/>
                                        <p:tgtEl>
                                          <p:spTgt spid="140"/>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2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iterate>
                                    <p:tmAbs val="0"/>
                                  </p:iterate>
                                  <p:childTnLst>
                                    <p:set>
                                      <p:cBhvr>
                                        <p:cTn id="34" fill="hold"/>
                                        <p:tgtEl>
                                          <p:spTgt spid="113"/>
                                        </p:tgtEl>
                                        <p:attrNameLst>
                                          <p:attrName>style.visibility</p:attrName>
                                        </p:attrNameLst>
                                      </p:cBhvr>
                                      <p:to>
                                        <p:strVal val="visible"/>
                                      </p:to>
                                    </p:set>
                                    <p:animEffect transition="in" filter="wipe(down)">
                                      <p:cBhvr>
                                        <p:cTn id="35" dur="500"/>
                                        <p:tgtEl>
                                          <p:spTgt spid="113"/>
                                        </p:tgtEl>
                                      </p:cBhvr>
                                    </p:animEffect>
                                  </p:childTnLst>
                                </p:cTn>
                              </p:par>
                            </p:childTnLst>
                          </p:cTn>
                        </p:par>
                        <p:par>
                          <p:cTn id="36" fill="hold">
                            <p:stCondLst>
                              <p:cond delay="500"/>
                            </p:stCondLst>
                            <p:childTnLst>
                              <p:par>
                                <p:cTn id="37" presetID="23" presetClass="entr" presetSubtype="16"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iterate>
                                    <p:tmAbs val="0"/>
                                  </p:iterate>
                                  <p:childTnLst>
                                    <p:set>
                                      <p:cBhvr>
                                        <p:cTn id="44" fill="hold"/>
                                        <p:tgtEl>
                                          <p:spTgt spid="102"/>
                                        </p:tgtEl>
                                        <p:attrNameLst>
                                          <p:attrName>style.visibility</p:attrName>
                                        </p:attrNameLst>
                                      </p:cBhvr>
                                      <p:to>
                                        <p:strVal val="visible"/>
                                      </p:to>
                                    </p:set>
                                    <p:animEffect transition="in" filter="wipe(down)">
                                      <p:cBhvr>
                                        <p:cTn id="45" dur="500"/>
                                        <p:tgtEl>
                                          <p:spTgt spid="102"/>
                                        </p:tgtEl>
                                      </p:cBhvr>
                                    </p:animEffect>
                                  </p:childTnLst>
                                </p:cTn>
                              </p:par>
                            </p:childTnLst>
                          </p:cTn>
                        </p:par>
                        <p:par>
                          <p:cTn id="46" fill="hold">
                            <p:stCondLst>
                              <p:cond delay="500"/>
                            </p:stCondLst>
                            <p:childTnLst>
                              <p:par>
                                <p:cTn id="47" presetID="23" presetClass="entr" presetSubtype="16" fill="hold" grpId="0" nodeType="afterEffect">
                                  <p:stCondLst>
                                    <p:cond delay="0"/>
                                  </p:stCondLst>
                                  <p:iterate>
                                    <p:tmAbs val="0"/>
                                  </p:iterate>
                                  <p:childTnLst>
                                    <p:set>
                                      <p:cBhvr>
                                        <p:cTn id="48" fill="hold"/>
                                        <p:tgtEl>
                                          <p:spTgt spid="150"/>
                                        </p:tgtEl>
                                        <p:attrNameLst>
                                          <p:attrName>style.visibility</p:attrName>
                                        </p:attrNameLst>
                                      </p:cBhvr>
                                      <p:to>
                                        <p:strVal val="visible"/>
                                      </p:to>
                                    </p:set>
                                    <p:anim calcmode="lin" valueType="num">
                                      <p:cBhvr>
                                        <p:cTn id="49" dur="500" fill="hold"/>
                                        <p:tgtEl>
                                          <p:spTgt spid="150"/>
                                        </p:tgtEl>
                                        <p:attrNameLst>
                                          <p:attrName>ppt_w</p:attrName>
                                        </p:attrNameLst>
                                      </p:cBhvr>
                                      <p:tavLst>
                                        <p:tav tm="0">
                                          <p:val>
                                            <p:fltVal val="0"/>
                                          </p:val>
                                        </p:tav>
                                        <p:tav tm="100000">
                                          <p:val>
                                            <p:strVal val="#ppt_w"/>
                                          </p:val>
                                        </p:tav>
                                      </p:tavLst>
                                    </p:anim>
                                    <p:anim calcmode="lin" valueType="num">
                                      <p:cBhvr>
                                        <p:cTn id="50" dur="500" fill="hold"/>
                                        <p:tgtEl>
                                          <p:spTgt spid="150"/>
                                        </p:tgtEl>
                                        <p:attrNameLst>
                                          <p:attrName>ppt_h</p:attrName>
                                        </p:attrNameLst>
                                      </p:cBhvr>
                                      <p:tavLst>
                                        <p:tav tm="0">
                                          <p:val>
                                            <p:fltVal val="0"/>
                                          </p:val>
                                        </p:tav>
                                        <p:tav tm="100000">
                                          <p:val>
                                            <p:strVal val="#ppt_h"/>
                                          </p:val>
                                        </p:tav>
                                      </p:tavLst>
                                    </p:anim>
                                  </p:childTnLst>
                                </p:cTn>
                              </p:par>
                            </p:childTnLst>
                          </p:cTn>
                        </p:par>
                        <p:par>
                          <p:cTn id="51" fill="hold">
                            <p:stCondLst>
                              <p:cond delay="1000"/>
                            </p:stCondLst>
                            <p:childTnLst>
                              <p:par>
                                <p:cTn id="52" presetID="22" presetClass="entr" presetSubtype="4" fill="hold" grpId="0" nodeType="afterEffect">
                                  <p:stCondLst>
                                    <p:cond delay="0"/>
                                  </p:stCondLst>
                                  <p:iterate>
                                    <p:tmAbs val="0"/>
                                  </p:iterate>
                                  <p:childTnLst>
                                    <p:set>
                                      <p:cBhvr>
                                        <p:cTn id="53" fill="hold"/>
                                        <p:tgtEl>
                                          <p:spTgt spid="154"/>
                                        </p:tgtEl>
                                        <p:attrNameLst>
                                          <p:attrName>style.visibility</p:attrName>
                                        </p:attrNameLst>
                                      </p:cBhvr>
                                      <p:to>
                                        <p:strVal val="visible"/>
                                      </p:to>
                                    </p:set>
                                    <p:animEffect transition="in" filter="wipe(down)">
                                      <p:cBhvr>
                                        <p:cTn id="54" dur="500"/>
                                        <p:tgtEl>
                                          <p:spTgt spid="154"/>
                                        </p:tgtEl>
                                      </p:cBhvr>
                                    </p:animEffect>
                                  </p:childTnLst>
                                </p:cTn>
                              </p:par>
                            </p:childTnLst>
                          </p:cTn>
                        </p:par>
                        <p:par>
                          <p:cTn id="55" fill="hold">
                            <p:stCondLst>
                              <p:cond delay="1500"/>
                            </p:stCondLst>
                            <p:childTnLst>
                              <p:par>
                                <p:cTn id="56" presetID="2" presetClass="entr" presetSubtype="1" fill="hold" grpId="0" nodeType="afterEffect">
                                  <p:stCondLst>
                                    <p:cond delay="0"/>
                                  </p:stCondLst>
                                  <p:iterate>
                                    <p:tmAbs val="0"/>
                                  </p:iterate>
                                  <p:childTnLst>
                                    <p:set>
                                      <p:cBhvr>
                                        <p:cTn id="57" fill="hold"/>
                                        <p:tgtEl>
                                          <p:spTgt spid="126"/>
                                        </p:tgtEl>
                                        <p:attrNameLst>
                                          <p:attrName>style.visibility</p:attrName>
                                        </p:attrNameLst>
                                      </p:cBhvr>
                                      <p:to>
                                        <p:strVal val="visible"/>
                                      </p:to>
                                    </p:set>
                                    <p:anim calcmode="lin" valueType="num">
                                      <p:cBhvr>
                                        <p:cTn id="58" dur="500" fill="hold"/>
                                        <p:tgtEl>
                                          <p:spTgt spid="126"/>
                                        </p:tgtEl>
                                        <p:attrNameLst>
                                          <p:attrName>ppt_x</p:attrName>
                                        </p:attrNameLst>
                                      </p:cBhvr>
                                      <p:tavLst>
                                        <p:tav tm="0">
                                          <p:val>
                                            <p:strVal val="#ppt_x"/>
                                          </p:val>
                                        </p:tav>
                                        <p:tav tm="100000">
                                          <p:val>
                                            <p:strVal val="#ppt_x"/>
                                          </p:val>
                                        </p:tav>
                                      </p:tavLst>
                                    </p:anim>
                                    <p:anim calcmode="lin" valueType="num">
                                      <p:cBhvr>
                                        <p:cTn id="59" dur="500" fill="hold"/>
                                        <p:tgtEl>
                                          <p:spTgt spid="126"/>
                                        </p:tgtEl>
                                        <p:attrNameLst>
                                          <p:attrName>ppt_y</p:attrName>
                                        </p:attrNameLst>
                                      </p:cBhvr>
                                      <p:tavLst>
                                        <p:tav tm="0">
                                          <p:val>
                                            <p:strVal val="0-#ppt_h/2"/>
                                          </p:val>
                                        </p:tav>
                                        <p:tav tm="100000">
                                          <p:val>
                                            <p:strVal val="#ppt_y"/>
                                          </p:val>
                                        </p:tav>
                                      </p:tavLst>
                                    </p:anim>
                                  </p:childTnLst>
                                </p:cTn>
                              </p:par>
                            </p:childTnLst>
                          </p:cTn>
                        </p:par>
                        <p:par>
                          <p:cTn id="60" fill="hold">
                            <p:stCondLst>
                              <p:cond delay="2000"/>
                            </p:stCondLst>
                            <p:childTnLst>
                              <p:par>
                                <p:cTn id="61" presetID="22" presetClass="entr" presetSubtype="4" fill="hold" grpId="0" nodeType="afterEffect">
                                  <p:stCondLst>
                                    <p:cond delay="0"/>
                                  </p:stCondLst>
                                  <p:iterate>
                                    <p:tmAbs val="0"/>
                                  </p:iterate>
                                  <p:childTnLst>
                                    <p:set>
                                      <p:cBhvr>
                                        <p:cTn id="62" fill="hold"/>
                                        <p:tgtEl>
                                          <p:spTgt spid="7"/>
                                        </p:tgtEl>
                                        <p:attrNameLst>
                                          <p:attrName>style.visibility</p:attrName>
                                        </p:attrNameLst>
                                      </p:cBhvr>
                                      <p:to>
                                        <p:strVal val="visible"/>
                                      </p:to>
                                    </p:set>
                                    <p:animEffect transition="in" filter="wipe(down)">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advAuto="0"/>
      <p:bldP spid="113" grpId="0" animBg="1" advAuto="0"/>
      <p:bldP spid="126" grpId="0" animBg="1" advAuto="0"/>
      <p:bldP spid="139" grpId="0" animBg="1" advAuto="0"/>
      <p:bldP spid="140" grpId="0" animBg="1" advAuto="0"/>
      <p:bldP spid="150" grpId="0" animBg="1" advAuto="0"/>
      <p:bldP spid="154" grpId="0" animBg="1" advAuto="0"/>
      <p:bldP spid="162" grpId="0" animBg="1" advAuto="0"/>
      <p:bldP spid="173" grpId="0" animBg="1" advAuto="0"/>
      <p:bldP spid="63" grpId="0"/>
      <p:bldP spid="7"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p:cNvGrpSpPr/>
          <p:nvPr/>
        </p:nvGrpSpPr>
        <p:grpSpPr>
          <a:xfrm>
            <a:off x="3379285" y="1905000"/>
            <a:ext cx="5026360" cy="4814536"/>
            <a:chOff x="0" y="0"/>
            <a:chExt cx="5027523" cy="4815649"/>
          </a:xfrm>
        </p:grpSpPr>
        <p:sp>
          <p:nvSpPr>
            <p:cNvPr id="103" name="Triangle"/>
            <p:cNvSpPr/>
            <p:nvPr/>
          </p:nvSpPr>
          <p:spPr>
            <a:xfrm>
              <a:off x="1787128" y="0"/>
              <a:ext cx="724472" cy="13748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4" name="Triangle"/>
            <p:cNvSpPr/>
            <p:nvPr/>
          </p:nvSpPr>
          <p:spPr>
            <a:xfrm>
              <a:off x="2098733" y="13928"/>
              <a:ext cx="408717" cy="1370363"/>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5" name="Triangle"/>
            <p:cNvSpPr/>
            <p:nvPr/>
          </p:nvSpPr>
          <p:spPr>
            <a:xfrm>
              <a:off x="2425419" y="6472"/>
              <a:ext cx="455753" cy="136913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6" name="Triangle"/>
            <p:cNvSpPr/>
            <p:nvPr/>
          </p:nvSpPr>
          <p:spPr>
            <a:xfrm>
              <a:off x="2510405" y="11463"/>
              <a:ext cx="505014" cy="12919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7" name="Triangle"/>
            <p:cNvSpPr/>
            <p:nvPr/>
          </p:nvSpPr>
          <p:spPr>
            <a:xfrm>
              <a:off x="2507443" y="3264"/>
              <a:ext cx="667263" cy="1299896"/>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8" name="Shape"/>
            <p:cNvSpPr/>
            <p:nvPr/>
          </p:nvSpPr>
          <p:spPr>
            <a:xfrm>
              <a:off x="0" y="1277086"/>
              <a:ext cx="2103734" cy="3535154"/>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09" name="Shape"/>
            <p:cNvSpPr/>
            <p:nvPr/>
          </p:nvSpPr>
          <p:spPr>
            <a:xfrm>
              <a:off x="919527" y="1273693"/>
              <a:ext cx="1507252" cy="3541957"/>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2C578E"/>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0" name="Shape"/>
            <p:cNvSpPr/>
            <p:nvPr/>
          </p:nvSpPr>
          <p:spPr>
            <a:xfrm>
              <a:off x="2202629" y="1280585"/>
              <a:ext cx="1734571" cy="3533753"/>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1" name="Shape"/>
            <p:cNvSpPr/>
            <p:nvPr/>
          </p:nvSpPr>
          <p:spPr>
            <a:xfrm>
              <a:off x="2875937" y="1282294"/>
              <a:ext cx="1411998" cy="3531581"/>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2" name="Shape"/>
            <p:cNvSpPr/>
            <p:nvPr/>
          </p:nvSpPr>
          <p:spPr>
            <a:xfrm>
              <a:off x="3001610" y="1263406"/>
              <a:ext cx="2025914" cy="3548982"/>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nvGrpSpPr>
          <p:cNvPr id="113" name="Group"/>
          <p:cNvGrpSpPr/>
          <p:nvPr/>
        </p:nvGrpSpPr>
        <p:grpSpPr>
          <a:xfrm>
            <a:off x="6752051" y="3197335"/>
            <a:ext cx="3213343" cy="3077924"/>
            <a:chOff x="0" y="0"/>
            <a:chExt cx="3214085" cy="3078634"/>
          </a:xfrm>
        </p:grpSpPr>
        <p:sp>
          <p:nvSpPr>
            <p:cNvPr id="114" name="Triangle"/>
            <p:cNvSpPr/>
            <p:nvPr/>
          </p:nvSpPr>
          <p:spPr>
            <a:xfrm>
              <a:off x="1142507" y="0"/>
              <a:ext cx="463154" cy="8789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5" name="Triangle"/>
            <p:cNvSpPr/>
            <p:nvPr/>
          </p:nvSpPr>
          <p:spPr>
            <a:xfrm>
              <a:off x="1341715" y="8904"/>
              <a:ext cx="261293" cy="87607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6" name="Triangle"/>
            <p:cNvSpPr/>
            <p:nvPr/>
          </p:nvSpPr>
          <p:spPr>
            <a:xfrm>
              <a:off x="1550565" y="4137"/>
              <a:ext cx="291363" cy="875287"/>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7" name="Triangle"/>
            <p:cNvSpPr/>
            <p:nvPr/>
          </p:nvSpPr>
          <p:spPr>
            <a:xfrm>
              <a:off x="1604896" y="7328"/>
              <a:ext cx="322855" cy="8259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8" name="Triangle"/>
            <p:cNvSpPr/>
            <p:nvPr/>
          </p:nvSpPr>
          <p:spPr>
            <a:xfrm>
              <a:off x="1603003" y="2087"/>
              <a:ext cx="426580" cy="83102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19" name="Shape"/>
            <p:cNvSpPr/>
            <p:nvPr/>
          </p:nvSpPr>
          <p:spPr>
            <a:xfrm>
              <a:off x="0" y="816438"/>
              <a:ext cx="1344913" cy="2260017"/>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0" name="Shape"/>
            <p:cNvSpPr/>
            <p:nvPr/>
          </p:nvSpPr>
          <p:spPr>
            <a:xfrm>
              <a:off x="587852" y="814269"/>
              <a:ext cx="963583" cy="2264366"/>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1" name="Shape"/>
            <p:cNvSpPr/>
            <p:nvPr/>
          </p:nvSpPr>
          <p:spPr>
            <a:xfrm>
              <a:off x="1408136" y="818675"/>
              <a:ext cx="1108908" cy="2259121"/>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2" name="Shape"/>
            <p:cNvSpPr/>
            <p:nvPr/>
          </p:nvSpPr>
          <p:spPr>
            <a:xfrm>
              <a:off x="1838580" y="819768"/>
              <a:ext cx="902688" cy="2257732"/>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3" name="Shape"/>
            <p:cNvSpPr/>
            <p:nvPr/>
          </p:nvSpPr>
          <p:spPr>
            <a:xfrm>
              <a:off x="1918922" y="807692"/>
              <a:ext cx="1295164" cy="226885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4" name="Triangle"/>
            <p:cNvSpPr/>
            <p:nvPr/>
          </p:nvSpPr>
          <p:spPr>
            <a:xfrm>
              <a:off x="1408159" y="5191"/>
              <a:ext cx="198089" cy="87904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25" name="Shape"/>
            <p:cNvSpPr/>
            <p:nvPr/>
          </p:nvSpPr>
          <p:spPr>
            <a:xfrm>
              <a:off x="871173" y="836685"/>
              <a:ext cx="677679" cy="2241195"/>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2A538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nvGrpSpPr>
          <p:cNvPr id="126" name="Group"/>
          <p:cNvGrpSpPr/>
          <p:nvPr/>
        </p:nvGrpSpPr>
        <p:grpSpPr>
          <a:xfrm>
            <a:off x="5616890" y="818692"/>
            <a:ext cx="713373" cy="1294360"/>
            <a:chOff x="0" y="0"/>
            <a:chExt cx="713538" cy="1294659"/>
          </a:xfrm>
        </p:grpSpPr>
        <p:grpSp>
          <p:nvGrpSpPr>
            <p:cNvPr id="127" name="Group"/>
            <p:cNvGrpSpPr/>
            <p:nvPr/>
          </p:nvGrpSpPr>
          <p:grpSpPr>
            <a:xfrm>
              <a:off x="0" y="0"/>
              <a:ext cx="713539" cy="1019990"/>
              <a:chOff x="0" y="0"/>
              <a:chExt cx="713538" cy="1019989"/>
            </a:xfrm>
          </p:grpSpPr>
          <p:grpSp>
            <p:nvGrpSpPr>
              <p:cNvPr id="132" name="Group"/>
              <p:cNvGrpSpPr/>
              <p:nvPr/>
            </p:nvGrpSpPr>
            <p:grpSpPr>
              <a:xfrm>
                <a:off x="30594" y="68777"/>
                <a:ext cx="682945" cy="301617"/>
                <a:chOff x="0" y="0"/>
                <a:chExt cx="682943" cy="301616"/>
              </a:xfrm>
            </p:grpSpPr>
            <p:sp>
              <p:nvSpPr>
                <p:cNvPr id="136" name="Shape"/>
                <p:cNvSpPr/>
                <p:nvPr/>
              </p:nvSpPr>
              <p:spPr>
                <a:xfrm>
                  <a:off x="0" y="0"/>
                  <a:ext cx="407666" cy="232576"/>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solidFill>
                  <a:srgbClr val="8B3037"/>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37" name="Triangle"/>
                <p:cNvSpPr/>
                <p:nvPr/>
              </p:nvSpPr>
              <p:spPr>
                <a:xfrm>
                  <a:off x="274171" y="46779"/>
                  <a:ext cx="133244" cy="41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solidFill>
                  <a:srgbClr val="A34451"/>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38" name="Shape"/>
                <p:cNvSpPr/>
                <p:nvPr/>
              </p:nvSpPr>
              <p:spPr>
                <a:xfrm>
                  <a:off x="277905" y="73613"/>
                  <a:ext cx="405039" cy="2280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solidFill>
                  <a:srgbClr val="EA486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nvGrpSpPr>
              <p:cNvPr id="133" name="Group"/>
              <p:cNvGrpSpPr/>
              <p:nvPr/>
            </p:nvGrpSpPr>
            <p:grpSpPr>
              <a:xfrm>
                <a:off x="0" y="0"/>
                <a:ext cx="62914" cy="1019990"/>
                <a:chOff x="0" y="0"/>
                <a:chExt cx="62913" cy="1019989"/>
              </a:xfrm>
            </p:grpSpPr>
            <p:sp>
              <p:nvSpPr>
                <p:cNvPr id="134" name="Circle"/>
                <p:cNvSpPr/>
                <p:nvPr/>
              </p:nvSpPr>
              <p:spPr>
                <a:xfrm>
                  <a:off x="0" y="0"/>
                  <a:ext cx="62914" cy="62914"/>
                </a:xfrm>
                <a:prstGeom prst="ellipse">
                  <a:avLst/>
                </a:prstGeom>
                <a:solidFill>
                  <a:srgbClr val="EA486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35" name="Rectangle"/>
                <p:cNvSpPr/>
                <p:nvPr/>
              </p:nvSpPr>
              <p:spPr>
                <a:xfrm>
                  <a:off x="22435" y="52731"/>
                  <a:ext cx="18043" cy="967259"/>
                </a:xfrm>
                <a:prstGeom prst="rect">
                  <a:avLst/>
                </a:prstGeom>
                <a:solidFill>
                  <a:srgbClr val="EA486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grpSp>
          <p:nvGrpSpPr>
            <p:cNvPr id="128" name="Group"/>
            <p:cNvGrpSpPr/>
            <p:nvPr/>
          </p:nvGrpSpPr>
          <p:grpSpPr>
            <a:xfrm>
              <a:off x="628" y="402647"/>
              <a:ext cx="565586" cy="892013"/>
              <a:chOff x="85" y="0"/>
              <a:chExt cx="565585" cy="892012"/>
            </a:xfrm>
          </p:grpSpPr>
          <p:sp>
            <p:nvSpPr>
              <p:cNvPr id="129" name="Oval"/>
              <p:cNvSpPr/>
              <p:nvPr/>
            </p:nvSpPr>
            <p:spPr>
              <a:xfrm>
                <a:off x="238717" y="0"/>
                <a:ext cx="214967" cy="200415"/>
              </a:xfrm>
              <a:prstGeom prst="ellipse">
                <a:avLst/>
              </a:prstGeom>
              <a:solidFill>
                <a:srgbClr val="656465"/>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130" name="Shape"/>
              <p:cNvSpPr/>
              <p:nvPr/>
            </p:nvSpPr>
            <p:spPr>
              <a:xfrm>
                <a:off x="85" y="216811"/>
                <a:ext cx="565586" cy="675202"/>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131" name="Shape"/>
              <p:cNvSpPr/>
              <p:nvPr/>
            </p:nvSpPr>
            <p:spPr>
              <a:xfrm>
                <a:off x="294008" y="244744"/>
                <a:ext cx="104384" cy="199960"/>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grpSp>
      <p:sp>
        <p:nvSpPr>
          <p:cNvPr id="139" name="Shape"/>
          <p:cNvSpPr/>
          <p:nvPr/>
        </p:nvSpPr>
        <p:spPr>
          <a:xfrm>
            <a:off x="2572412" y="5638197"/>
            <a:ext cx="6367141" cy="1081340"/>
          </a:xfrm>
          <a:custGeom>
            <a:avLst/>
            <a:gdLst/>
            <a:ahLst/>
            <a:cxnLst>
              <a:cxn ang="0">
                <a:pos x="wd2" y="hd2"/>
              </a:cxn>
              <a:cxn ang="5400000">
                <a:pos x="wd2" y="hd2"/>
              </a:cxn>
              <a:cxn ang="10800000">
                <a:pos x="wd2" y="hd2"/>
              </a:cxn>
              <a:cxn ang="16200000">
                <a:pos x="wd2" y="hd2"/>
              </a:cxn>
            </a:cxnLst>
            <a:rect l="0" t="0" r="r" b="b"/>
            <a:pathLst>
              <a:path w="21465" h="21522" extrusionOk="0">
                <a:moveTo>
                  <a:pt x="85" y="21304"/>
                </a:moveTo>
                <a:cubicBezTo>
                  <a:pt x="-16" y="20258"/>
                  <a:pt x="-28" y="18992"/>
                  <a:pt x="54" y="17888"/>
                </a:cubicBezTo>
                <a:cubicBezTo>
                  <a:pt x="181" y="16169"/>
                  <a:pt x="494" y="15210"/>
                  <a:pt x="805" y="15587"/>
                </a:cubicBezTo>
                <a:cubicBezTo>
                  <a:pt x="895" y="15066"/>
                  <a:pt x="997" y="14626"/>
                  <a:pt x="1109" y="14282"/>
                </a:cubicBezTo>
                <a:cubicBezTo>
                  <a:pt x="1220" y="13938"/>
                  <a:pt x="1340" y="13693"/>
                  <a:pt x="1464" y="13556"/>
                </a:cubicBezTo>
                <a:cubicBezTo>
                  <a:pt x="1566" y="13166"/>
                  <a:pt x="1678" y="12867"/>
                  <a:pt x="1796" y="12668"/>
                </a:cubicBezTo>
                <a:cubicBezTo>
                  <a:pt x="1917" y="12463"/>
                  <a:pt x="2042" y="12368"/>
                  <a:pt x="2168" y="12385"/>
                </a:cubicBezTo>
                <a:cubicBezTo>
                  <a:pt x="2071" y="11701"/>
                  <a:pt x="2058" y="10727"/>
                  <a:pt x="2136" y="9962"/>
                </a:cubicBezTo>
                <a:cubicBezTo>
                  <a:pt x="2226" y="9067"/>
                  <a:pt x="2395" y="8720"/>
                  <a:pt x="2553" y="8470"/>
                </a:cubicBezTo>
                <a:cubicBezTo>
                  <a:pt x="2729" y="8192"/>
                  <a:pt x="2912" y="7995"/>
                  <a:pt x="3103" y="7889"/>
                </a:cubicBezTo>
                <a:cubicBezTo>
                  <a:pt x="3215" y="6878"/>
                  <a:pt x="3368" y="6049"/>
                  <a:pt x="3549" y="5480"/>
                </a:cubicBezTo>
                <a:cubicBezTo>
                  <a:pt x="3758" y="4819"/>
                  <a:pt x="3995" y="4533"/>
                  <a:pt x="4232" y="4657"/>
                </a:cubicBezTo>
                <a:cubicBezTo>
                  <a:pt x="4306" y="3308"/>
                  <a:pt x="4457" y="2162"/>
                  <a:pt x="4656" y="1401"/>
                </a:cubicBezTo>
                <a:cubicBezTo>
                  <a:pt x="4915" y="411"/>
                  <a:pt x="5230" y="154"/>
                  <a:pt x="5542" y="48"/>
                </a:cubicBezTo>
                <a:cubicBezTo>
                  <a:pt x="5917" y="-78"/>
                  <a:pt x="6295" y="0"/>
                  <a:pt x="6640" y="794"/>
                </a:cubicBezTo>
                <a:cubicBezTo>
                  <a:pt x="6938" y="1483"/>
                  <a:pt x="7198" y="2680"/>
                  <a:pt x="7385" y="4255"/>
                </a:cubicBezTo>
                <a:cubicBezTo>
                  <a:pt x="7508" y="4361"/>
                  <a:pt x="7627" y="4611"/>
                  <a:pt x="7734" y="4991"/>
                </a:cubicBezTo>
                <a:cubicBezTo>
                  <a:pt x="7844" y="5382"/>
                  <a:pt x="7940" y="5903"/>
                  <a:pt x="8015" y="6521"/>
                </a:cubicBezTo>
                <a:cubicBezTo>
                  <a:pt x="8469" y="4823"/>
                  <a:pt x="9003" y="4020"/>
                  <a:pt x="9540" y="4227"/>
                </a:cubicBezTo>
                <a:cubicBezTo>
                  <a:pt x="10119" y="4451"/>
                  <a:pt x="10669" y="5838"/>
                  <a:pt x="11097" y="8157"/>
                </a:cubicBezTo>
                <a:cubicBezTo>
                  <a:pt x="11378" y="5786"/>
                  <a:pt x="11989" y="6110"/>
                  <a:pt x="12195" y="8739"/>
                </a:cubicBezTo>
                <a:cubicBezTo>
                  <a:pt x="12339" y="10576"/>
                  <a:pt x="12188" y="12746"/>
                  <a:pt x="11867" y="13459"/>
                </a:cubicBezTo>
                <a:cubicBezTo>
                  <a:pt x="12046" y="12764"/>
                  <a:pt x="12244" y="12259"/>
                  <a:pt x="12452" y="11966"/>
                </a:cubicBezTo>
                <a:cubicBezTo>
                  <a:pt x="12642" y="11698"/>
                  <a:pt x="12839" y="11612"/>
                  <a:pt x="13034" y="11710"/>
                </a:cubicBezTo>
                <a:cubicBezTo>
                  <a:pt x="12919" y="10293"/>
                  <a:pt x="12935" y="8620"/>
                  <a:pt x="13078" y="7294"/>
                </a:cubicBezTo>
                <a:cubicBezTo>
                  <a:pt x="13325" y="4994"/>
                  <a:pt x="13788" y="4368"/>
                  <a:pt x="14211" y="4566"/>
                </a:cubicBezTo>
                <a:cubicBezTo>
                  <a:pt x="14583" y="4741"/>
                  <a:pt x="14953" y="5531"/>
                  <a:pt x="15274" y="7027"/>
                </a:cubicBezTo>
                <a:cubicBezTo>
                  <a:pt x="15321" y="6238"/>
                  <a:pt x="15418" y="5590"/>
                  <a:pt x="15545" y="5221"/>
                </a:cubicBezTo>
                <a:cubicBezTo>
                  <a:pt x="15644" y="4933"/>
                  <a:pt x="15756" y="4833"/>
                  <a:pt x="15865" y="4933"/>
                </a:cubicBezTo>
                <a:cubicBezTo>
                  <a:pt x="16030" y="2924"/>
                  <a:pt x="16331" y="1418"/>
                  <a:pt x="16694" y="784"/>
                </a:cubicBezTo>
                <a:cubicBezTo>
                  <a:pt x="17105" y="66"/>
                  <a:pt x="17549" y="534"/>
                  <a:pt x="17893" y="2047"/>
                </a:cubicBezTo>
                <a:cubicBezTo>
                  <a:pt x="18323" y="889"/>
                  <a:pt x="18821" y="1024"/>
                  <a:pt x="19231" y="2410"/>
                </a:cubicBezTo>
                <a:cubicBezTo>
                  <a:pt x="19504" y="3331"/>
                  <a:pt x="19718" y="4752"/>
                  <a:pt x="19841" y="6457"/>
                </a:cubicBezTo>
                <a:cubicBezTo>
                  <a:pt x="20082" y="6587"/>
                  <a:pt x="20304" y="7306"/>
                  <a:pt x="20452" y="8441"/>
                </a:cubicBezTo>
                <a:cubicBezTo>
                  <a:pt x="20555" y="9225"/>
                  <a:pt x="20616" y="10169"/>
                  <a:pt x="20629" y="11156"/>
                </a:cubicBezTo>
                <a:cubicBezTo>
                  <a:pt x="21186" y="11392"/>
                  <a:pt x="21572" y="14533"/>
                  <a:pt x="21438" y="17730"/>
                </a:cubicBezTo>
                <a:cubicBezTo>
                  <a:pt x="21347" y="19889"/>
                  <a:pt x="21025" y="21434"/>
                  <a:pt x="20649" y="21522"/>
                </a:cubicBezTo>
                <a:lnTo>
                  <a:pt x="85" y="21304"/>
                </a:lnTo>
                <a:close/>
              </a:path>
            </a:pathLst>
          </a:custGeom>
          <a:solidFill>
            <a:srgbClr val="D3D3DF"/>
          </a:solidFill>
          <a:ln w="12700">
            <a:miter lim="400000"/>
          </a:ln>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40" name="Shape"/>
          <p:cNvSpPr/>
          <p:nvPr/>
        </p:nvSpPr>
        <p:spPr>
          <a:xfrm>
            <a:off x="2715564" y="4329430"/>
            <a:ext cx="3104385" cy="1712916"/>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00CBE2"/>
          </a:solidFill>
          <a:ln w="25400">
            <a:solidFill>
              <a:srgbClr val="FFFFFF"/>
            </a:solidFill>
            <a:miter/>
          </a:ln>
          <a:effectLst>
            <a:outerShdw blurRad="330200" dist="292555" dir="8228800" rotWithShape="0">
              <a:srgbClr val="000000">
                <a:alpha val="17543"/>
              </a:srgbClr>
            </a:outerShdw>
          </a:effectLst>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44" name="TextBox 52"/>
          <p:cNvSpPr txBox="1"/>
          <p:nvPr/>
        </p:nvSpPr>
        <p:spPr>
          <a:xfrm>
            <a:off x="3414057" y="5012235"/>
            <a:ext cx="162895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08" rIns="45708">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1088185"/>
            <a:r>
              <a:rPr lang="en-US" sz="1800" b="1" dirty="0">
                <a:latin typeface="Times New Roman" pitchFamily="18" charset="0"/>
                <a:cs typeface="Times New Roman" pitchFamily="18" charset="0"/>
              </a:rPr>
              <a:t>CHỦ NGHĨA MÁC LÊNIN</a:t>
            </a:r>
            <a:endParaRPr sz="1800" b="1" dirty="0">
              <a:latin typeface="Times New Roman" pitchFamily="18" charset="0"/>
              <a:cs typeface="Times New Roman" pitchFamily="18" charset="0"/>
            </a:endParaRPr>
          </a:p>
        </p:txBody>
      </p:sp>
      <p:sp>
        <p:nvSpPr>
          <p:cNvPr id="145" name="Shape"/>
          <p:cNvSpPr/>
          <p:nvPr/>
        </p:nvSpPr>
        <p:spPr>
          <a:xfrm>
            <a:off x="5441253" y="3168113"/>
            <a:ext cx="3104384" cy="1578608"/>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FF8E09"/>
          </a:solidFill>
          <a:ln w="25400">
            <a:solidFill>
              <a:srgbClr val="FFFFFF"/>
            </a:solidFill>
            <a:miter/>
          </a:ln>
          <a:effectLst>
            <a:outerShdw blurRad="330200" dist="292555" dir="8228800" rotWithShape="0">
              <a:srgbClr val="000000">
                <a:alpha val="17543"/>
              </a:srgbClr>
            </a:outerShdw>
          </a:effectLst>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49" name="TextBox 52"/>
          <p:cNvSpPr txBox="1"/>
          <p:nvPr/>
        </p:nvSpPr>
        <p:spPr>
          <a:xfrm>
            <a:off x="5669713" y="3714649"/>
            <a:ext cx="2540919"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08" rIns="45708">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1088185"/>
            <a:r>
              <a:rPr lang="en-US" sz="1600" b="1" dirty="0">
                <a:latin typeface="Times New Roman" pitchFamily="18" charset="0"/>
                <a:cs typeface="Times New Roman" pitchFamily="18" charset="0"/>
              </a:rPr>
              <a:t>PHONG TRÀO </a:t>
            </a:r>
          </a:p>
          <a:p>
            <a:pPr defTabSz="1088185"/>
            <a:r>
              <a:rPr lang="en-US" sz="1600" b="1" dirty="0">
                <a:latin typeface="Times New Roman" pitchFamily="18" charset="0"/>
                <a:cs typeface="Times New Roman" pitchFamily="18" charset="0"/>
              </a:rPr>
              <a:t>CÔNG NHÂN VIỆT NAM</a:t>
            </a:r>
          </a:p>
          <a:p>
            <a:pPr defTabSz="1088185"/>
            <a:r>
              <a:rPr lang="en-US" sz="1600" b="1" dirty="0">
                <a:latin typeface="Times New Roman" pitchFamily="18" charset="0"/>
                <a:cs typeface="Times New Roman" pitchFamily="18" charset="0"/>
              </a:rPr>
              <a:t>1919 - 1929</a:t>
            </a:r>
            <a:endParaRPr sz="1600" b="1" dirty="0">
              <a:latin typeface="Times New Roman" pitchFamily="18" charset="0"/>
              <a:cs typeface="Times New Roman" pitchFamily="18" charset="0"/>
            </a:endParaRPr>
          </a:p>
        </p:txBody>
      </p:sp>
      <p:sp>
        <p:nvSpPr>
          <p:cNvPr id="150" name="Shape"/>
          <p:cNvSpPr/>
          <p:nvPr/>
        </p:nvSpPr>
        <p:spPr>
          <a:xfrm>
            <a:off x="2715564" y="1565890"/>
            <a:ext cx="3104385" cy="1612508"/>
          </a:xfrm>
          <a:custGeom>
            <a:avLst/>
            <a:gdLst/>
            <a:ahLst/>
            <a:cxnLst>
              <a:cxn ang="0">
                <a:pos x="wd2" y="hd2"/>
              </a:cxn>
              <a:cxn ang="5400000">
                <a:pos x="wd2" y="hd2"/>
              </a:cxn>
              <a:cxn ang="10800000">
                <a:pos x="wd2" y="hd2"/>
              </a:cxn>
              <a:cxn ang="16200000">
                <a:pos x="wd2" y="hd2"/>
              </a:cxn>
            </a:cxnLst>
            <a:rect l="0" t="0" r="r" b="b"/>
            <a:pathLst>
              <a:path w="21596" h="21482" extrusionOk="0">
                <a:moveTo>
                  <a:pt x="17370" y="18675"/>
                </a:moveTo>
                <a:cubicBezTo>
                  <a:pt x="18288" y="19567"/>
                  <a:pt x="19210" y="19573"/>
                  <a:pt x="20051" y="18942"/>
                </a:cubicBezTo>
                <a:cubicBezTo>
                  <a:pt x="20826" y="18360"/>
                  <a:pt x="21597" y="17057"/>
                  <a:pt x="21595" y="14898"/>
                </a:cubicBezTo>
                <a:cubicBezTo>
                  <a:pt x="21594" y="13174"/>
                  <a:pt x="21096" y="11996"/>
                  <a:pt x="20560" y="11263"/>
                </a:cubicBezTo>
                <a:cubicBezTo>
                  <a:pt x="19924" y="10393"/>
                  <a:pt x="19168" y="10037"/>
                  <a:pt x="18372" y="10485"/>
                </a:cubicBezTo>
                <a:cubicBezTo>
                  <a:pt x="18440" y="8938"/>
                  <a:pt x="18223" y="7424"/>
                  <a:pt x="17798" y="6328"/>
                </a:cubicBezTo>
                <a:cubicBezTo>
                  <a:pt x="17174" y="4724"/>
                  <a:pt x="16232" y="4254"/>
                  <a:pt x="15302" y="4324"/>
                </a:cubicBezTo>
                <a:cubicBezTo>
                  <a:pt x="14765" y="4365"/>
                  <a:pt x="14234" y="4573"/>
                  <a:pt x="13745" y="5076"/>
                </a:cubicBezTo>
                <a:cubicBezTo>
                  <a:pt x="13274" y="5561"/>
                  <a:pt x="12852" y="6311"/>
                  <a:pt x="12514" y="7275"/>
                </a:cubicBezTo>
                <a:cubicBezTo>
                  <a:pt x="12371" y="6496"/>
                  <a:pt x="12147" y="5823"/>
                  <a:pt x="11865" y="5320"/>
                </a:cubicBezTo>
                <a:cubicBezTo>
                  <a:pt x="11598" y="4844"/>
                  <a:pt x="11286" y="4536"/>
                  <a:pt x="10959" y="4426"/>
                </a:cubicBezTo>
                <a:cubicBezTo>
                  <a:pt x="10726" y="2900"/>
                  <a:pt x="10279" y="1660"/>
                  <a:pt x="9711" y="905"/>
                </a:cubicBezTo>
                <a:cubicBezTo>
                  <a:pt x="9154" y="164"/>
                  <a:pt x="8506" y="-76"/>
                  <a:pt x="7855" y="20"/>
                </a:cubicBezTo>
                <a:cubicBezTo>
                  <a:pt x="7171" y="121"/>
                  <a:pt x="6505" y="598"/>
                  <a:pt x="6022" y="1711"/>
                </a:cubicBezTo>
                <a:cubicBezTo>
                  <a:pt x="5616" y="2647"/>
                  <a:pt x="5375" y="3965"/>
                  <a:pt x="5373" y="5377"/>
                </a:cubicBezTo>
                <a:cubicBezTo>
                  <a:pt x="4910" y="4897"/>
                  <a:pt x="4381" y="5015"/>
                  <a:pt x="3960" y="5692"/>
                </a:cubicBezTo>
                <a:cubicBezTo>
                  <a:pt x="3561" y="6334"/>
                  <a:pt x="3310" y="7404"/>
                  <a:pt x="3282" y="8575"/>
                </a:cubicBezTo>
                <a:cubicBezTo>
                  <a:pt x="2896" y="8354"/>
                  <a:pt x="2509" y="8459"/>
                  <a:pt x="2170" y="8817"/>
                </a:cubicBezTo>
                <a:cubicBezTo>
                  <a:pt x="1850" y="9153"/>
                  <a:pt x="1561" y="9727"/>
                  <a:pt x="1410" y="10572"/>
                </a:cubicBezTo>
                <a:cubicBezTo>
                  <a:pt x="1259" y="11420"/>
                  <a:pt x="1293" y="12401"/>
                  <a:pt x="1501" y="13174"/>
                </a:cubicBezTo>
                <a:cubicBezTo>
                  <a:pt x="1169" y="12903"/>
                  <a:pt x="838" y="12997"/>
                  <a:pt x="556" y="13331"/>
                </a:cubicBezTo>
                <a:cubicBezTo>
                  <a:pt x="259" y="13683"/>
                  <a:pt x="-3" y="14333"/>
                  <a:pt x="0" y="15252"/>
                </a:cubicBezTo>
                <a:cubicBezTo>
                  <a:pt x="4" y="16474"/>
                  <a:pt x="433" y="17183"/>
                  <a:pt x="869" y="17414"/>
                </a:cubicBezTo>
                <a:cubicBezTo>
                  <a:pt x="1355" y="17672"/>
                  <a:pt x="1875" y="17431"/>
                  <a:pt x="2308" y="16531"/>
                </a:cubicBezTo>
                <a:cubicBezTo>
                  <a:pt x="3160" y="17947"/>
                  <a:pt x="4124" y="18903"/>
                  <a:pt x="5137" y="19337"/>
                </a:cubicBezTo>
                <a:cubicBezTo>
                  <a:pt x="6267" y="19822"/>
                  <a:pt x="7427" y="19645"/>
                  <a:pt x="8524" y="18821"/>
                </a:cubicBezTo>
                <a:cubicBezTo>
                  <a:pt x="9902" y="20610"/>
                  <a:pt x="11440" y="21524"/>
                  <a:pt x="12998" y="21480"/>
                </a:cubicBezTo>
                <a:cubicBezTo>
                  <a:pt x="14527" y="21438"/>
                  <a:pt x="16028" y="20475"/>
                  <a:pt x="17370" y="18675"/>
                </a:cubicBezTo>
                <a:close/>
              </a:path>
            </a:pathLst>
          </a:custGeom>
          <a:solidFill>
            <a:srgbClr val="FF5D56"/>
          </a:solidFill>
          <a:ln w="25400">
            <a:solidFill>
              <a:srgbClr val="FFFFFF"/>
            </a:solidFill>
            <a:miter/>
          </a:ln>
          <a:effectLst>
            <a:outerShdw blurRad="330200" dist="292555" dir="8228800" rotWithShape="0">
              <a:srgbClr val="000000">
                <a:alpha val="17543"/>
              </a:srgbClr>
            </a:outerShdw>
          </a:effectLst>
        </p:spPr>
        <p:txBody>
          <a:bodyPr lIns="45708" rIns="45708"/>
          <a:lstStyle/>
          <a:p>
            <a:pPr defTabSz="1088185"/>
            <a:endParaRPr sz="2100" b="1">
              <a:solidFill>
                <a:prstClr val="black"/>
              </a:solidFill>
              <a:latin typeface="Times New Roman" pitchFamily="18" charset="0"/>
              <a:cs typeface="Times New Roman" pitchFamily="18" charset="0"/>
            </a:endParaRPr>
          </a:p>
        </p:txBody>
      </p:sp>
      <p:sp>
        <p:nvSpPr>
          <p:cNvPr id="154" name="TextBox 52"/>
          <p:cNvSpPr txBox="1"/>
          <p:nvPr/>
        </p:nvSpPr>
        <p:spPr>
          <a:xfrm>
            <a:off x="2933590" y="2338106"/>
            <a:ext cx="290132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08" rIns="45708">
            <a:spAutoFit/>
          </a:bodyPr>
          <a:lstStyle>
            <a:lvl1pPr algn="ctr">
              <a:defRPr sz="1400">
                <a:solidFill>
                  <a:srgbClr val="FFFFFF"/>
                </a:solidFill>
                <a:latin typeface="Avenir Next Demi Bold"/>
                <a:ea typeface="Avenir Next Demi Bold"/>
                <a:cs typeface="Avenir Next Demi Bold"/>
                <a:sym typeface="Avenir Next Demi Bold"/>
              </a:defRPr>
            </a:lvl1pPr>
          </a:lstStyle>
          <a:p>
            <a:pPr defTabSz="1088185"/>
            <a:r>
              <a:rPr lang="en-US" sz="1600" b="1">
                <a:latin typeface="Times New Roman" pitchFamily="18" charset="0"/>
                <a:cs typeface="Times New Roman" pitchFamily="18" charset="0"/>
              </a:rPr>
              <a:t>PHONG TRÀO  YÊU NƯỚC</a:t>
            </a:r>
          </a:p>
          <a:p>
            <a:pPr defTabSz="1088185"/>
            <a:r>
              <a:rPr lang="en-US" sz="1600" b="1">
                <a:latin typeface="Times New Roman" pitchFamily="18" charset="0"/>
                <a:cs typeface="Times New Roman" pitchFamily="18" charset="0"/>
              </a:rPr>
              <a:t>CUỐI XIX ĐẦU XX</a:t>
            </a:r>
            <a:endParaRPr sz="1600" b="1">
              <a:latin typeface="Times New Roman" pitchFamily="18" charset="0"/>
              <a:cs typeface="Times New Roman" pitchFamily="18" charset="0"/>
            </a:endParaRPr>
          </a:p>
        </p:txBody>
      </p:sp>
      <p:grpSp>
        <p:nvGrpSpPr>
          <p:cNvPr id="162" name="Group"/>
          <p:cNvGrpSpPr/>
          <p:nvPr/>
        </p:nvGrpSpPr>
        <p:grpSpPr>
          <a:xfrm>
            <a:off x="5558072" y="4679615"/>
            <a:ext cx="2092067" cy="2003901"/>
            <a:chOff x="0" y="0"/>
            <a:chExt cx="2092550" cy="2004364"/>
          </a:xfrm>
        </p:grpSpPr>
        <p:sp>
          <p:nvSpPr>
            <p:cNvPr id="163" name="Triangle"/>
            <p:cNvSpPr/>
            <p:nvPr/>
          </p:nvSpPr>
          <p:spPr>
            <a:xfrm>
              <a:off x="743836" y="0"/>
              <a:ext cx="301540" cy="5722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4" name="Triangle"/>
            <p:cNvSpPr/>
            <p:nvPr/>
          </p:nvSpPr>
          <p:spPr>
            <a:xfrm>
              <a:off x="873532" y="5797"/>
              <a:ext cx="170116" cy="570371"/>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5" name="Triangle"/>
            <p:cNvSpPr/>
            <p:nvPr/>
          </p:nvSpPr>
          <p:spPr>
            <a:xfrm>
              <a:off x="1009505" y="2693"/>
              <a:ext cx="189694" cy="56986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6" name="Triangle"/>
            <p:cNvSpPr/>
            <p:nvPr/>
          </p:nvSpPr>
          <p:spPr>
            <a:xfrm>
              <a:off x="1044878" y="4771"/>
              <a:ext cx="210196" cy="53773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7" name="Triangle"/>
            <p:cNvSpPr/>
            <p:nvPr/>
          </p:nvSpPr>
          <p:spPr>
            <a:xfrm>
              <a:off x="1043645" y="1358"/>
              <a:ext cx="277728" cy="541042"/>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8" name="Shape"/>
            <p:cNvSpPr/>
            <p:nvPr/>
          </p:nvSpPr>
          <p:spPr>
            <a:xfrm>
              <a:off x="0" y="531547"/>
              <a:ext cx="875614" cy="147139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solidFill>
              <a:srgbClr val="4C84C6"/>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69" name="Shape"/>
            <p:cNvSpPr/>
            <p:nvPr/>
          </p:nvSpPr>
          <p:spPr>
            <a:xfrm>
              <a:off x="382724" y="530135"/>
              <a:ext cx="627348" cy="1474230"/>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2C578E"/>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70" name="Shape"/>
            <p:cNvSpPr/>
            <p:nvPr/>
          </p:nvSpPr>
          <p:spPr>
            <a:xfrm>
              <a:off x="916776" y="533003"/>
              <a:ext cx="721962" cy="1470815"/>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71" name="Shape"/>
            <p:cNvSpPr/>
            <p:nvPr/>
          </p:nvSpPr>
          <p:spPr>
            <a:xfrm>
              <a:off x="1197019" y="533715"/>
              <a:ext cx="587701" cy="1469911"/>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solidFill>
              <a:srgbClr val="2B558C"/>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sp>
          <p:nvSpPr>
            <p:cNvPr id="172" name="Shape"/>
            <p:cNvSpPr/>
            <p:nvPr/>
          </p:nvSpPr>
          <p:spPr>
            <a:xfrm>
              <a:off x="1249326" y="525853"/>
              <a:ext cx="843225" cy="1477154"/>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08" tIns="45708" rIns="45708" bIns="45708" numCol="1" anchor="t">
              <a:noAutofit/>
            </a:bodyPr>
            <a:lstStyle/>
            <a:p>
              <a:pPr defTabSz="1088185"/>
              <a:endParaRPr sz="2100" b="1">
                <a:solidFill>
                  <a:prstClr val="black"/>
                </a:solidFill>
                <a:latin typeface="Times New Roman" pitchFamily="18" charset="0"/>
                <a:cs typeface="Times New Roman" pitchFamily="18" charset="0"/>
              </a:endParaRPr>
            </a:p>
          </p:txBody>
        </p:sp>
      </p:grpSp>
      <p:sp>
        <p:nvSpPr>
          <p:cNvPr id="173" name="Shape"/>
          <p:cNvSpPr/>
          <p:nvPr/>
        </p:nvSpPr>
        <p:spPr>
          <a:xfrm>
            <a:off x="29087" y="5028972"/>
            <a:ext cx="12189180" cy="2003901"/>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solidFill>
            <a:srgbClr val="FFFFFF"/>
          </a:solidFill>
          <a:ln w="12700">
            <a:miter lim="400000"/>
          </a:ln>
        </p:spPr>
        <p:txBody>
          <a:bodyPr lIns="45708" rIns="45708"/>
          <a:lstStyle/>
          <a:p>
            <a:pPr defTabSz="1088185"/>
            <a:endParaRPr sz="2100" b="1">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6104" y="4679615"/>
            <a:ext cx="1854317" cy="189552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8510" y="2353436"/>
            <a:ext cx="2586188" cy="171334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611" y="788610"/>
            <a:ext cx="2451927" cy="1669396"/>
          </a:xfrm>
          <a:prstGeom prst="rect">
            <a:avLst/>
          </a:prstGeom>
        </p:spPr>
      </p:pic>
      <p:sp>
        <p:nvSpPr>
          <p:cNvPr id="63" name="Rectangle 2">
            <a:extLst>
              <a:ext uri="{FF2B5EF4-FFF2-40B4-BE49-F238E27FC236}">
                <a16:creationId xmlns:a16="http://schemas.microsoft.com/office/drawing/2014/main" id="{C33B9903-B4E7-42E8-8324-DED97DF78FFC}"/>
              </a:ext>
            </a:extLst>
          </p:cNvPr>
          <p:cNvSpPr>
            <a:spLocks noChangeArrowheads="1"/>
          </p:cNvSpPr>
          <p:nvPr/>
        </p:nvSpPr>
        <p:spPr bwMode="auto">
          <a:xfrm>
            <a:off x="2192320" y="-169315"/>
            <a:ext cx="8001000" cy="120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lnSpc>
                <a:spcPct val="80000"/>
              </a:lnSpc>
              <a:buClrTx/>
              <a:buSzTx/>
              <a:buFontTx/>
              <a:buNone/>
            </a:pPr>
            <a:endParaRPr lang="en-US" altLang="en-US" sz="2400" b="1" dirty="0">
              <a:solidFill>
                <a:srgbClr val="CC0000"/>
              </a:solidFill>
              <a:latin typeface="Times New Roman" panose="02020603050405020304" pitchFamily="18" charset="0"/>
              <a:cs typeface="Times New Roman" panose="02020603050405020304" pitchFamily="18" charset="0"/>
            </a:endParaRPr>
          </a:p>
          <a:p>
            <a:pPr eaLnBrk="1" hangingPunct="1">
              <a:lnSpc>
                <a:spcPct val="80000"/>
              </a:lnSpc>
              <a:buClrTx/>
              <a:buSzTx/>
              <a:buFontTx/>
              <a:buNone/>
            </a:pPr>
            <a:r>
              <a:rPr lang="en-US" altLang="en-US" sz="2400" b="1" dirty="0">
                <a:latin typeface="Times New Roman" panose="02020603050405020304" pitchFamily="18" charset="0"/>
                <a:cs typeface="Times New Roman" panose="02020603050405020304" pitchFamily="18" charset="0"/>
              </a:rPr>
              <a:t>SỰ RA ĐỜI CỦA ĐẢNG CỘNG SẢN VIỆT NAM</a:t>
            </a:r>
          </a:p>
        </p:txBody>
      </p:sp>
    </p:spTree>
    <p:extLst>
      <p:ext uri="{BB962C8B-B14F-4D97-AF65-F5344CB8AC3E}">
        <p14:creationId xmlns:p14="http://schemas.microsoft.com/office/powerpoint/2010/main" val="2047013851"/>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p:tmAbs val="0"/>
                                  </p:iterate>
                                  <p:childTnLst>
                                    <p:set>
                                      <p:cBhvr>
                                        <p:cTn id="11" fill="hold"/>
                                        <p:tgtEl>
                                          <p:spTgt spid="173"/>
                                        </p:tgtEl>
                                        <p:attrNameLst>
                                          <p:attrName>style.visibility</p:attrName>
                                        </p:attrNameLst>
                                      </p:cBhvr>
                                      <p:to>
                                        <p:strVal val="visible"/>
                                      </p:to>
                                    </p:set>
                                    <p:animEffect transition="in" filter="wipe(down)">
                                      <p:cBhvr>
                                        <p:cTn id="12" dur="500"/>
                                        <p:tgtEl>
                                          <p:spTgt spid="173"/>
                                        </p:tgtEl>
                                      </p:cBhvr>
                                    </p:animEffect>
                                  </p:childTnLst>
                                </p:cTn>
                              </p:par>
                            </p:childTnLst>
                          </p:cTn>
                        </p:par>
                        <p:par>
                          <p:cTn id="13" fill="hold">
                            <p:stCondLst>
                              <p:cond delay="500"/>
                            </p:stCondLst>
                            <p:childTnLst>
                              <p:par>
                                <p:cTn id="14" presetID="22" presetClass="entr" presetSubtype="4" fill="hold" grpId="0" nodeType="afterEffect">
                                  <p:stCondLst>
                                    <p:cond delay="0"/>
                                  </p:stCondLst>
                                  <p:iterate>
                                    <p:tmAbs val="0"/>
                                  </p:iterate>
                                  <p:childTnLst>
                                    <p:set>
                                      <p:cBhvr>
                                        <p:cTn id="15" fill="hold"/>
                                        <p:tgtEl>
                                          <p:spTgt spid="139"/>
                                        </p:tgtEl>
                                        <p:attrNameLst>
                                          <p:attrName>style.visibility</p:attrName>
                                        </p:attrNameLst>
                                      </p:cBhvr>
                                      <p:to>
                                        <p:strVal val="visible"/>
                                      </p:to>
                                    </p:set>
                                    <p:animEffect transition="in" filter="wipe(down)">
                                      <p:cBhvr>
                                        <p:cTn id="16" dur="500"/>
                                        <p:tgtEl>
                                          <p:spTgt spid="139"/>
                                        </p:tgtEl>
                                      </p:cBhvr>
                                    </p:animEffect>
                                  </p:childTnLst>
                                </p:cTn>
                              </p:par>
                            </p:childTnLst>
                          </p:cTn>
                        </p:par>
                        <p:par>
                          <p:cTn id="17" fill="hold">
                            <p:stCondLst>
                              <p:cond delay="1000"/>
                            </p:stCondLst>
                            <p:childTnLst>
                              <p:par>
                                <p:cTn id="18" presetID="22" presetClass="entr" presetSubtype="4" fill="hold" grpId="0" nodeType="afterEffect">
                                  <p:stCondLst>
                                    <p:cond delay="0"/>
                                  </p:stCondLst>
                                  <p:iterate>
                                    <p:tmAbs val="0"/>
                                  </p:iterate>
                                  <p:childTnLst>
                                    <p:set>
                                      <p:cBhvr>
                                        <p:cTn id="19" fill="hold"/>
                                        <p:tgtEl>
                                          <p:spTgt spid="162"/>
                                        </p:tgtEl>
                                        <p:attrNameLst>
                                          <p:attrName>style.visibility</p:attrName>
                                        </p:attrNameLst>
                                      </p:cBhvr>
                                      <p:to>
                                        <p:strVal val="visible"/>
                                      </p:to>
                                    </p:set>
                                    <p:animEffect transition="in" filter="wipe(down)">
                                      <p:cBhvr>
                                        <p:cTn id="20" dur="500"/>
                                        <p:tgtEl>
                                          <p:spTgt spid="162"/>
                                        </p:tgtEl>
                                      </p:cBhvr>
                                    </p:animEffect>
                                  </p:childTnLst>
                                </p:cTn>
                              </p:par>
                            </p:childTnLst>
                          </p:cTn>
                        </p:par>
                        <p:par>
                          <p:cTn id="21" fill="hold">
                            <p:stCondLst>
                              <p:cond delay="1500"/>
                            </p:stCondLst>
                            <p:childTnLst>
                              <p:par>
                                <p:cTn id="22" presetID="23" presetClass="entr" presetSubtype="16" fill="hold" grpId="0" nodeType="afterEffect">
                                  <p:stCondLst>
                                    <p:cond delay="0"/>
                                  </p:stCondLst>
                                  <p:iterate>
                                    <p:tmAbs val="0"/>
                                  </p:iterate>
                                  <p:childTnLst>
                                    <p:set>
                                      <p:cBhvr>
                                        <p:cTn id="23" fill="hold"/>
                                        <p:tgtEl>
                                          <p:spTgt spid="140"/>
                                        </p:tgtEl>
                                        <p:attrNameLst>
                                          <p:attrName>style.visibility</p:attrName>
                                        </p:attrNameLst>
                                      </p:cBhvr>
                                      <p:to>
                                        <p:strVal val="visible"/>
                                      </p:to>
                                    </p:set>
                                    <p:anim calcmode="lin" valueType="num">
                                      <p:cBhvr>
                                        <p:cTn id="24" dur="500" fill="hold"/>
                                        <p:tgtEl>
                                          <p:spTgt spid="140"/>
                                        </p:tgtEl>
                                        <p:attrNameLst>
                                          <p:attrName>ppt_w</p:attrName>
                                        </p:attrNameLst>
                                      </p:cBhvr>
                                      <p:tavLst>
                                        <p:tav tm="0">
                                          <p:val>
                                            <p:fltVal val="0"/>
                                          </p:val>
                                        </p:tav>
                                        <p:tav tm="100000">
                                          <p:val>
                                            <p:strVal val="#ppt_w"/>
                                          </p:val>
                                        </p:tav>
                                      </p:tavLst>
                                    </p:anim>
                                    <p:anim calcmode="lin" valueType="num">
                                      <p:cBhvr>
                                        <p:cTn id="25" dur="500" fill="hold"/>
                                        <p:tgtEl>
                                          <p:spTgt spid="140"/>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22" presetClass="entr" presetSubtype="4" fill="hold" grpId="0" nodeType="afterEffect">
                                  <p:stCondLst>
                                    <p:cond delay="0"/>
                                  </p:stCondLst>
                                  <p:iterate>
                                    <p:tmAbs val="0"/>
                                  </p:iterate>
                                  <p:childTnLst>
                                    <p:set>
                                      <p:cBhvr>
                                        <p:cTn id="28" fill="hold"/>
                                        <p:tgtEl>
                                          <p:spTgt spid="144"/>
                                        </p:tgtEl>
                                        <p:attrNameLst>
                                          <p:attrName>style.visibility</p:attrName>
                                        </p:attrNameLst>
                                      </p:cBhvr>
                                      <p:to>
                                        <p:strVal val="visible"/>
                                      </p:to>
                                    </p:set>
                                    <p:animEffect transition="in" filter="wipe(down)">
                                      <p:cBhvr>
                                        <p:cTn id="29" dur="500"/>
                                        <p:tgtEl>
                                          <p:spTgt spid="144"/>
                                        </p:tgtEl>
                                      </p:cBhvr>
                                    </p:animEffect>
                                  </p:childTnLst>
                                </p:cTn>
                              </p:par>
                            </p:childTnLst>
                          </p:cTn>
                        </p:par>
                        <p:par>
                          <p:cTn id="30" fill="hold">
                            <p:stCondLst>
                              <p:cond delay="2500"/>
                            </p:stCondLst>
                            <p:childTnLst>
                              <p:par>
                                <p:cTn id="31" presetID="2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iterate>
                                    <p:tmAbs val="0"/>
                                  </p:iterate>
                                  <p:childTnLst>
                                    <p:set>
                                      <p:cBhvr>
                                        <p:cTn id="38" fill="hold"/>
                                        <p:tgtEl>
                                          <p:spTgt spid="113"/>
                                        </p:tgtEl>
                                        <p:attrNameLst>
                                          <p:attrName>style.visibility</p:attrName>
                                        </p:attrNameLst>
                                      </p:cBhvr>
                                      <p:to>
                                        <p:strVal val="visible"/>
                                      </p:to>
                                    </p:set>
                                    <p:animEffect transition="in" filter="wipe(down)">
                                      <p:cBhvr>
                                        <p:cTn id="39" dur="500"/>
                                        <p:tgtEl>
                                          <p:spTgt spid="113"/>
                                        </p:tgtEl>
                                      </p:cBhvr>
                                    </p:animEffect>
                                  </p:childTnLst>
                                </p:cTn>
                              </p:par>
                            </p:childTnLst>
                          </p:cTn>
                        </p:par>
                        <p:par>
                          <p:cTn id="40" fill="hold">
                            <p:stCondLst>
                              <p:cond delay="500"/>
                            </p:stCondLst>
                            <p:childTnLst>
                              <p:par>
                                <p:cTn id="41" presetID="23" presetClass="entr" presetSubtype="16" fill="hold" grpId="0" nodeType="afterEffect">
                                  <p:stCondLst>
                                    <p:cond delay="0"/>
                                  </p:stCondLst>
                                  <p:iterate>
                                    <p:tmAbs val="0"/>
                                  </p:iterate>
                                  <p:childTnLst>
                                    <p:set>
                                      <p:cBhvr>
                                        <p:cTn id="42" fill="hold"/>
                                        <p:tgtEl>
                                          <p:spTgt spid="145"/>
                                        </p:tgtEl>
                                        <p:attrNameLst>
                                          <p:attrName>style.visibility</p:attrName>
                                        </p:attrNameLst>
                                      </p:cBhvr>
                                      <p:to>
                                        <p:strVal val="visible"/>
                                      </p:to>
                                    </p:set>
                                    <p:anim calcmode="lin" valueType="num">
                                      <p:cBhvr>
                                        <p:cTn id="43" dur="500" fill="hold"/>
                                        <p:tgtEl>
                                          <p:spTgt spid="145"/>
                                        </p:tgtEl>
                                        <p:attrNameLst>
                                          <p:attrName>ppt_w</p:attrName>
                                        </p:attrNameLst>
                                      </p:cBhvr>
                                      <p:tavLst>
                                        <p:tav tm="0">
                                          <p:val>
                                            <p:fltVal val="0"/>
                                          </p:val>
                                        </p:tav>
                                        <p:tav tm="100000">
                                          <p:val>
                                            <p:strVal val="#ppt_w"/>
                                          </p:val>
                                        </p:tav>
                                      </p:tavLst>
                                    </p:anim>
                                    <p:anim calcmode="lin" valueType="num">
                                      <p:cBhvr>
                                        <p:cTn id="44" dur="500" fill="hold"/>
                                        <p:tgtEl>
                                          <p:spTgt spid="145"/>
                                        </p:tgtEl>
                                        <p:attrNameLst>
                                          <p:attrName>ppt_h</p:attrName>
                                        </p:attrNameLst>
                                      </p:cBhvr>
                                      <p:tavLst>
                                        <p:tav tm="0">
                                          <p:val>
                                            <p:fltVal val="0"/>
                                          </p:val>
                                        </p:tav>
                                        <p:tav tm="100000">
                                          <p:val>
                                            <p:strVal val="#ppt_h"/>
                                          </p:val>
                                        </p:tav>
                                      </p:tavLst>
                                    </p:anim>
                                  </p:childTnLst>
                                </p:cTn>
                              </p:par>
                            </p:childTnLst>
                          </p:cTn>
                        </p:par>
                        <p:par>
                          <p:cTn id="45" fill="hold">
                            <p:stCondLst>
                              <p:cond delay="1000"/>
                            </p:stCondLst>
                            <p:childTnLst>
                              <p:par>
                                <p:cTn id="46" presetID="22" presetClass="entr" presetSubtype="4" fill="hold" grpId="0" nodeType="afterEffect">
                                  <p:stCondLst>
                                    <p:cond delay="0"/>
                                  </p:stCondLst>
                                  <p:iterate>
                                    <p:tmAbs val="0"/>
                                  </p:iterate>
                                  <p:childTnLst>
                                    <p:set>
                                      <p:cBhvr>
                                        <p:cTn id="47" fill="hold"/>
                                        <p:tgtEl>
                                          <p:spTgt spid="149"/>
                                        </p:tgtEl>
                                        <p:attrNameLst>
                                          <p:attrName>style.visibility</p:attrName>
                                        </p:attrNameLst>
                                      </p:cBhvr>
                                      <p:to>
                                        <p:strVal val="visible"/>
                                      </p:to>
                                    </p:set>
                                    <p:animEffect transition="in" filter="wipe(down)">
                                      <p:cBhvr>
                                        <p:cTn id="48" dur="500"/>
                                        <p:tgtEl>
                                          <p:spTgt spid="149"/>
                                        </p:tgtEl>
                                      </p:cBhvr>
                                    </p:animEffect>
                                  </p:child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iterate>
                                    <p:tmAbs val="0"/>
                                  </p:iterate>
                                  <p:childTnLst>
                                    <p:set>
                                      <p:cBhvr>
                                        <p:cTn id="57" fill="hold"/>
                                        <p:tgtEl>
                                          <p:spTgt spid="102"/>
                                        </p:tgtEl>
                                        <p:attrNameLst>
                                          <p:attrName>style.visibility</p:attrName>
                                        </p:attrNameLst>
                                      </p:cBhvr>
                                      <p:to>
                                        <p:strVal val="visible"/>
                                      </p:to>
                                    </p:set>
                                    <p:animEffect transition="in" filter="wipe(down)">
                                      <p:cBhvr>
                                        <p:cTn id="58" dur="500"/>
                                        <p:tgtEl>
                                          <p:spTgt spid="102"/>
                                        </p:tgtEl>
                                      </p:cBhvr>
                                    </p:animEffect>
                                  </p:childTnLst>
                                </p:cTn>
                              </p:par>
                            </p:childTnLst>
                          </p:cTn>
                        </p:par>
                        <p:par>
                          <p:cTn id="59" fill="hold">
                            <p:stCondLst>
                              <p:cond delay="500"/>
                            </p:stCondLst>
                            <p:childTnLst>
                              <p:par>
                                <p:cTn id="60" presetID="23" presetClass="entr" presetSubtype="16" fill="hold" grpId="0" nodeType="afterEffect">
                                  <p:stCondLst>
                                    <p:cond delay="0"/>
                                  </p:stCondLst>
                                  <p:iterate>
                                    <p:tmAbs val="0"/>
                                  </p:iterate>
                                  <p:childTnLst>
                                    <p:set>
                                      <p:cBhvr>
                                        <p:cTn id="61" fill="hold"/>
                                        <p:tgtEl>
                                          <p:spTgt spid="150"/>
                                        </p:tgtEl>
                                        <p:attrNameLst>
                                          <p:attrName>style.visibility</p:attrName>
                                        </p:attrNameLst>
                                      </p:cBhvr>
                                      <p:to>
                                        <p:strVal val="visible"/>
                                      </p:to>
                                    </p:set>
                                    <p:anim calcmode="lin" valueType="num">
                                      <p:cBhvr>
                                        <p:cTn id="62" dur="500" fill="hold"/>
                                        <p:tgtEl>
                                          <p:spTgt spid="150"/>
                                        </p:tgtEl>
                                        <p:attrNameLst>
                                          <p:attrName>ppt_w</p:attrName>
                                        </p:attrNameLst>
                                      </p:cBhvr>
                                      <p:tavLst>
                                        <p:tav tm="0">
                                          <p:val>
                                            <p:fltVal val="0"/>
                                          </p:val>
                                        </p:tav>
                                        <p:tav tm="100000">
                                          <p:val>
                                            <p:strVal val="#ppt_w"/>
                                          </p:val>
                                        </p:tav>
                                      </p:tavLst>
                                    </p:anim>
                                    <p:anim calcmode="lin" valueType="num">
                                      <p:cBhvr>
                                        <p:cTn id="63" dur="500" fill="hold"/>
                                        <p:tgtEl>
                                          <p:spTgt spid="150"/>
                                        </p:tgtEl>
                                        <p:attrNameLst>
                                          <p:attrName>ppt_h</p:attrName>
                                        </p:attrNameLst>
                                      </p:cBhvr>
                                      <p:tavLst>
                                        <p:tav tm="0">
                                          <p:val>
                                            <p:fltVal val="0"/>
                                          </p:val>
                                        </p:tav>
                                        <p:tav tm="100000">
                                          <p:val>
                                            <p:strVal val="#ppt_h"/>
                                          </p:val>
                                        </p:tav>
                                      </p:tavLst>
                                    </p:anim>
                                  </p:childTnLst>
                                </p:cTn>
                              </p:par>
                            </p:childTnLst>
                          </p:cTn>
                        </p:par>
                        <p:par>
                          <p:cTn id="64" fill="hold">
                            <p:stCondLst>
                              <p:cond delay="1000"/>
                            </p:stCondLst>
                            <p:childTnLst>
                              <p:par>
                                <p:cTn id="65" presetID="22" presetClass="entr" presetSubtype="4" fill="hold" grpId="0" nodeType="afterEffect">
                                  <p:stCondLst>
                                    <p:cond delay="0"/>
                                  </p:stCondLst>
                                  <p:iterate>
                                    <p:tmAbs val="0"/>
                                  </p:iterate>
                                  <p:childTnLst>
                                    <p:set>
                                      <p:cBhvr>
                                        <p:cTn id="66" fill="hold"/>
                                        <p:tgtEl>
                                          <p:spTgt spid="154"/>
                                        </p:tgtEl>
                                        <p:attrNameLst>
                                          <p:attrName>style.visibility</p:attrName>
                                        </p:attrNameLst>
                                      </p:cBhvr>
                                      <p:to>
                                        <p:strVal val="visible"/>
                                      </p:to>
                                    </p:set>
                                    <p:animEffect transition="in" filter="wipe(down)">
                                      <p:cBhvr>
                                        <p:cTn id="67" dur="500"/>
                                        <p:tgtEl>
                                          <p:spTgt spid="154"/>
                                        </p:tgtEl>
                                      </p:cBhvr>
                                    </p:animEffect>
                                  </p:childTnLst>
                                </p:cTn>
                              </p:par>
                              <p:par>
                                <p:cTn id="68" presetID="23" presetClass="entr" presetSubtype="16"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 fill="hold"/>
                                        <p:tgtEl>
                                          <p:spTgt spid="4"/>
                                        </p:tgtEl>
                                        <p:attrNameLst>
                                          <p:attrName>ppt_w</p:attrName>
                                        </p:attrNameLst>
                                      </p:cBhvr>
                                      <p:tavLst>
                                        <p:tav tm="0">
                                          <p:val>
                                            <p:fltVal val="0"/>
                                          </p:val>
                                        </p:tav>
                                        <p:tav tm="100000">
                                          <p:val>
                                            <p:strVal val="#ppt_w"/>
                                          </p:val>
                                        </p:tav>
                                      </p:tavLst>
                                    </p:anim>
                                    <p:anim calcmode="lin" valueType="num">
                                      <p:cBhvr>
                                        <p:cTn id="71" dur="500" fill="hold"/>
                                        <p:tgtEl>
                                          <p:spTgt spid="4"/>
                                        </p:tgtEl>
                                        <p:attrNameLst>
                                          <p:attrName>ppt_h</p:attrName>
                                        </p:attrNameLst>
                                      </p:cBhvr>
                                      <p:tavLst>
                                        <p:tav tm="0">
                                          <p:val>
                                            <p:fltVal val="0"/>
                                          </p:val>
                                        </p:tav>
                                        <p:tav tm="100000">
                                          <p:val>
                                            <p:strVal val="#ppt_h"/>
                                          </p:val>
                                        </p:tav>
                                      </p:tavLst>
                                    </p:anim>
                                  </p:childTnLst>
                                </p:cTn>
                              </p:par>
                            </p:childTnLst>
                          </p:cTn>
                        </p:par>
                        <p:par>
                          <p:cTn id="72" fill="hold">
                            <p:stCondLst>
                              <p:cond delay="1500"/>
                            </p:stCondLst>
                            <p:childTnLst>
                              <p:par>
                                <p:cTn id="73" presetID="2" presetClass="entr" presetSubtype="1" fill="hold" grpId="0" nodeType="afterEffect">
                                  <p:stCondLst>
                                    <p:cond delay="0"/>
                                  </p:stCondLst>
                                  <p:iterate>
                                    <p:tmAbs val="0"/>
                                  </p:iterate>
                                  <p:childTnLst>
                                    <p:set>
                                      <p:cBhvr>
                                        <p:cTn id="74" fill="hold"/>
                                        <p:tgtEl>
                                          <p:spTgt spid="126"/>
                                        </p:tgtEl>
                                        <p:attrNameLst>
                                          <p:attrName>style.visibility</p:attrName>
                                        </p:attrNameLst>
                                      </p:cBhvr>
                                      <p:to>
                                        <p:strVal val="visible"/>
                                      </p:to>
                                    </p:set>
                                    <p:anim calcmode="lin" valueType="num">
                                      <p:cBhvr>
                                        <p:cTn id="75" dur="500" fill="hold"/>
                                        <p:tgtEl>
                                          <p:spTgt spid="126"/>
                                        </p:tgtEl>
                                        <p:attrNameLst>
                                          <p:attrName>ppt_x</p:attrName>
                                        </p:attrNameLst>
                                      </p:cBhvr>
                                      <p:tavLst>
                                        <p:tav tm="0">
                                          <p:val>
                                            <p:strVal val="#ppt_x"/>
                                          </p:val>
                                        </p:tav>
                                        <p:tav tm="100000">
                                          <p:val>
                                            <p:strVal val="#ppt_x"/>
                                          </p:val>
                                        </p:tav>
                                      </p:tavLst>
                                    </p:anim>
                                    <p:anim calcmode="lin" valueType="num">
                                      <p:cBhvr>
                                        <p:cTn id="76" dur="500" fill="hold"/>
                                        <p:tgtEl>
                                          <p:spTgt spid="1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advAuto="0"/>
      <p:bldP spid="113" grpId="0" animBg="1" advAuto="0"/>
      <p:bldP spid="126" grpId="0" animBg="1" advAuto="0"/>
      <p:bldP spid="139" grpId="0" animBg="1" advAuto="0"/>
      <p:bldP spid="140" grpId="0" animBg="1" advAuto="0"/>
      <p:bldP spid="144" grpId="0" animBg="1" advAuto="0"/>
      <p:bldP spid="145" grpId="0" animBg="1" advAuto="0"/>
      <p:bldP spid="149" grpId="0" animBg="1" advAuto="0"/>
      <p:bldP spid="150" grpId="0" animBg="1" advAuto="0"/>
      <p:bldP spid="154" grpId="0" animBg="1" advAuto="0"/>
      <p:bldP spid="162" grpId="0" animBg="1" advAuto="0"/>
      <p:bldP spid="173" grpId="0" animBg="1" advAuto="0"/>
      <p:bldP spid="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B5CBB68-B774-4B31-8ACE-C5DEAA5D6E1D}"/>
              </a:ext>
            </a:extLst>
          </p:cNvPr>
          <p:cNvGrpSpPr/>
          <p:nvPr/>
        </p:nvGrpSpPr>
        <p:grpSpPr>
          <a:xfrm rot="12742895">
            <a:off x="8709778" y="3115899"/>
            <a:ext cx="1157407" cy="1009348"/>
            <a:chOff x="10851451" y="3630567"/>
            <a:chExt cx="2396279" cy="1951702"/>
          </a:xfrm>
        </p:grpSpPr>
        <p:sp>
          <p:nvSpPr>
            <p:cNvPr id="5" name="Freeform: Shape 111">
              <a:extLst>
                <a:ext uri="{FF2B5EF4-FFF2-40B4-BE49-F238E27FC236}">
                  <a16:creationId xmlns:a16="http://schemas.microsoft.com/office/drawing/2014/main" id="{2353F85F-EA75-4B9C-AD48-5979BAF07BF2}"/>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D58620">
                    <a:shade val="30000"/>
                    <a:satMod val="115000"/>
                  </a:srgbClr>
                </a:gs>
                <a:gs pos="50000">
                  <a:srgbClr val="D58620">
                    <a:shade val="67500"/>
                    <a:satMod val="115000"/>
                  </a:srgbClr>
                </a:gs>
                <a:gs pos="100000">
                  <a:srgbClr val="D58620">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sp>
          <p:nvSpPr>
            <p:cNvPr id="6" name="Freeform: Shape 112">
              <a:extLst>
                <a:ext uri="{FF2B5EF4-FFF2-40B4-BE49-F238E27FC236}">
                  <a16:creationId xmlns:a16="http://schemas.microsoft.com/office/drawing/2014/main" id="{C96EE033-D729-4809-9B9D-4233ED4237DD}"/>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EBCF4E">
                    <a:shade val="30000"/>
                    <a:satMod val="115000"/>
                  </a:srgbClr>
                </a:gs>
                <a:gs pos="50000">
                  <a:srgbClr val="EBCF4E">
                    <a:shade val="67500"/>
                    <a:satMod val="115000"/>
                  </a:srgbClr>
                </a:gs>
                <a:gs pos="100000">
                  <a:srgbClr val="EBCF4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grpSp>
      <p:grpSp>
        <p:nvGrpSpPr>
          <p:cNvPr id="7" name="Group 6">
            <a:extLst>
              <a:ext uri="{FF2B5EF4-FFF2-40B4-BE49-F238E27FC236}">
                <a16:creationId xmlns:a16="http://schemas.microsoft.com/office/drawing/2014/main" id="{9ED62877-B243-4E0A-A915-DA1D256EDCA9}"/>
              </a:ext>
            </a:extLst>
          </p:cNvPr>
          <p:cNvGrpSpPr/>
          <p:nvPr/>
        </p:nvGrpSpPr>
        <p:grpSpPr>
          <a:xfrm rot="19536847">
            <a:off x="6603990" y="3095761"/>
            <a:ext cx="1157407" cy="1009348"/>
            <a:chOff x="10851451" y="3630567"/>
            <a:chExt cx="2396279" cy="1951702"/>
          </a:xfrm>
        </p:grpSpPr>
        <p:sp>
          <p:nvSpPr>
            <p:cNvPr id="8" name="Freeform: Shape 89">
              <a:extLst>
                <a:ext uri="{FF2B5EF4-FFF2-40B4-BE49-F238E27FC236}">
                  <a16:creationId xmlns:a16="http://schemas.microsoft.com/office/drawing/2014/main" id="{60C71A1D-E0CF-474B-A011-263769DA62A8}"/>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571E71">
                    <a:shade val="30000"/>
                    <a:satMod val="115000"/>
                  </a:srgbClr>
                </a:gs>
                <a:gs pos="50000">
                  <a:srgbClr val="571E71">
                    <a:shade val="67500"/>
                    <a:satMod val="115000"/>
                  </a:srgbClr>
                </a:gs>
                <a:gs pos="100000">
                  <a:srgbClr val="571E71">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sp>
          <p:nvSpPr>
            <p:cNvPr id="9" name="Freeform: Shape 90">
              <a:extLst>
                <a:ext uri="{FF2B5EF4-FFF2-40B4-BE49-F238E27FC236}">
                  <a16:creationId xmlns:a16="http://schemas.microsoft.com/office/drawing/2014/main" id="{0AB1F1B7-EB42-4BE2-A3A3-DABB4083DCC1}"/>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AF4AA1">
                    <a:shade val="30000"/>
                    <a:satMod val="115000"/>
                  </a:srgbClr>
                </a:gs>
                <a:gs pos="32000">
                  <a:srgbClr val="AF4AA1">
                    <a:shade val="67500"/>
                    <a:satMod val="115000"/>
                  </a:srgbClr>
                </a:gs>
                <a:gs pos="100000">
                  <a:srgbClr val="C7166B">
                    <a:alpha val="5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grpSp>
      <p:grpSp>
        <p:nvGrpSpPr>
          <p:cNvPr id="10" name="Group 9">
            <a:extLst>
              <a:ext uri="{FF2B5EF4-FFF2-40B4-BE49-F238E27FC236}">
                <a16:creationId xmlns:a16="http://schemas.microsoft.com/office/drawing/2014/main" id="{396E7665-E66D-4B1D-9FB1-92C4A8582F15}"/>
              </a:ext>
            </a:extLst>
          </p:cNvPr>
          <p:cNvGrpSpPr/>
          <p:nvPr/>
        </p:nvGrpSpPr>
        <p:grpSpPr>
          <a:xfrm rot="12742895">
            <a:off x="4413794" y="3136191"/>
            <a:ext cx="1157407" cy="1009348"/>
            <a:chOff x="10851451" y="3630567"/>
            <a:chExt cx="2396279" cy="1951702"/>
          </a:xfrm>
        </p:grpSpPr>
        <p:sp>
          <p:nvSpPr>
            <p:cNvPr id="11" name="Freeform: Shape 68">
              <a:extLst>
                <a:ext uri="{FF2B5EF4-FFF2-40B4-BE49-F238E27FC236}">
                  <a16:creationId xmlns:a16="http://schemas.microsoft.com/office/drawing/2014/main" id="{962F1479-B69B-4FC5-AC8E-3A573853C4F0}"/>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770D40">
                    <a:shade val="30000"/>
                    <a:satMod val="115000"/>
                  </a:srgbClr>
                </a:gs>
                <a:gs pos="50000">
                  <a:srgbClr val="770D40">
                    <a:shade val="67500"/>
                    <a:satMod val="115000"/>
                  </a:srgbClr>
                </a:gs>
                <a:gs pos="100000">
                  <a:srgbClr val="770D4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sp>
          <p:nvSpPr>
            <p:cNvPr id="12" name="Freeform: Shape 69">
              <a:extLst>
                <a:ext uri="{FF2B5EF4-FFF2-40B4-BE49-F238E27FC236}">
                  <a16:creationId xmlns:a16="http://schemas.microsoft.com/office/drawing/2014/main" id="{B5AEFEC1-2BB6-451C-AB9F-83D73FC2CA6E}"/>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C7166B">
                    <a:shade val="30000"/>
                    <a:satMod val="115000"/>
                  </a:srgbClr>
                </a:gs>
                <a:gs pos="50000">
                  <a:srgbClr val="C7166B">
                    <a:shade val="67500"/>
                    <a:satMod val="115000"/>
                  </a:srgbClr>
                </a:gs>
                <a:gs pos="100000">
                  <a:srgbClr val="C7166B">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grpSp>
      <p:grpSp>
        <p:nvGrpSpPr>
          <p:cNvPr id="13" name="Group 12">
            <a:extLst>
              <a:ext uri="{FF2B5EF4-FFF2-40B4-BE49-F238E27FC236}">
                <a16:creationId xmlns:a16="http://schemas.microsoft.com/office/drawing/2014/main" id="{C2EB4F75-9A2A-4B89-A279-D462B90F5082}"/>
              </a:ext>
            </a:extLst>
          </p:cNvPr>
          <p:cNvGrpSpPr/>
          <p:nvPr/>
        </p:nvGrpSpPr>
        <p:grpSpPr>
          <a:xfrm rot="19536847">
            <a:off x="2240063" y="3158050"/>
            <a:ext cx="1157407" cy="1009348"/>
            <a:chOff x="10851451" y="3630567"/>
            <a:chExt cx="2396279" cy="1951702"/>
          </a:xfrm>
        </p:grpSpPr>
        <p:sp>
          <p:nvSpPr>
            <p:cNvPr id="14" name="Freeform: Shape 24">
              <a:extLst>
                <a:ext uri="{FF2B5EF4-FFF2-40B4-BE49-F238E27FC236}">
                  <a16:creationId xmlns:a16="http://schemas.microsoft.com/office/drawing/2014/main" id="{8F82C2BF-2516-482B-A429-ED2CBEF2A111}"/>
                </a:ext>
              </a:extLst>
            </p:cNvPr>
            <p:cNvSpPr/>
            <p:nvPr/>
          </p:nvSpPr>
          <p:spPr>
            <a:xfrm>
              <a:off x="10851451" y="4584670"/>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04834E">
                    <a:shade val="30000"/>
                    <a:satMod val="115000"/>
                  </a:srgbClr>
                </a:gs>
                <a:gs pos="50000">
                  <a:srgbClr val="04834E">
                    <a:shade val="67500"/>
                    <a:satMod val="115000"/>
                  </a:srgbClr>
                </a:gs>
                <a:gs pos="100000">
                  <a:srgbClr val="04834E">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sp>
          <p:nvSpPr>
            <p:cNvPr id="15" name="Freeform: Shape 25">
              <a:extLst>
                <a:ext uri="{FF2B5EF4-FFF2-40B4-BE49-F238E27FC236}">
                  <a16:creationId xmlns:a16="http://schemas.microsoft.com/office/drawing/2014/main" id="{6A827C83-7096-4CC6-8D56-C8210A471909}"/>
                </a:ext>
              </a:extLst>
            </p:cNvPr>
            <p:cNvSpPr/>
            <p:nvPr/>
          </p:nvSpPr>
          <p:spPr>
            <a:xfrm flipV="1">
              <a:off x="10851451" y="3630567"/>
              <a:ext cx="2396279" cy="997599"/>
            </a:xfrm>
            <a:custGeom>
              <a:avLst/>
              <a:gdLst>
                <a:gd name="connsiteX0" fmla="*/ 0 w 2396279"/>
                <a:gd name="connsiteY0" fmla="*/ 0 h 997599"/>
                <a:gd name="connsiteX1" fmla="*/ 2396279 w 2396279"/>
                <a:gd name="connsiteY1" fmla="*/ 0 h 997599"/>
                <a:gd name="connsiteX2" fmla="*/ 2396279 w 2396279"/>
                <a:gd name="connsiteY2" fmla="*/ 997599 h 997599"/>
                <a:gd name="connsiteX3" fmla="*/ 2335645 w 2396279"/>
                <a:gd name="connsiteY3" fmla="*/ 924583 h 997599"/>
                <a:gd name="connsiteX4" fmla="*/ 1198139 w 2396279"/>
                <a:gd name="connsiteY4" fmla="*/ 383529 h 997599"/>
                <a:gd name="connsiteX5" fmla="*/ 60633 w 2396279"/>
                <a:gd name="connsiteY5" fmla="*/ 924583 h 997599"/>
                <a:gd name="connsiteX6" fmla="*/ 0 w 2396279"/>
                <a:gd name="connsiteY6" fmla="*/ 997598 h 9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279" h="997599">
                  <a:moveTo>
                    <a:pt x="0" y="0"/>
                  </a:moveTo>
                  <a:lnTo>
                    <a:pt x="2396279" y="0"/>
                  </a:lnTo>
                  <a:lnTo>
                    <a:pt x="2396279" y="997599"/>
                  </a:lnTo>
                  <a:lnTo>
                    <a:pt x="2335645" y="924583"/>
                  </a:lnTo>
                  <a:cubicBezTo>
                    <a:pt x="2026526" y="586575"/>
                    <a:pt x="1630229" y="383529"/>
                    <a:pt x="1198139" y="383529"/>
                  </a:cubicBezTo>
                  <a:cubicBezTo>
                    <a:pt x="766049" y="383529"/>
                    <a:pt x="369752" y="586575"/>
                    <a:pt x="60633" y="924583"/>
                  </a:cubicBezTo>
                  <a:lnTo>
                    <a:pt x="0" y="997598"/>
                  </a:lnTo>
                  <a:close/>
                </a:path>
              </a:pathLst>
            </a:custGeom>
            <a:gradFill flip="none" rotWithShape="1">
              <a:gsLst>
                <a:gs pos="0">
                  <a:srgbClr val="02C505">
                    <a:shade val="30000"/>
                    <a:satMod val="115000"/>
                  </a:srgbClr>
                </a:gs>
                <a:gs pos="50000">
                  <a:srgbClr val="02C505">
                    <a:shade val="67500"/>
                    <a:satMod val="115000"/>
                  </a:srgbClr>
                </a:gs>
                <a:gs pos="100000">
                  <a:srgbClr val="02C505">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6280" tIns="38140" rIns="76280" bIns="38140" numCol="1" spcCol="0" rtlCol="0" fromWordArt="0" anchor="ctr" anchorCtr="0" forceAA="0" compatLnSpc="1">
              <a:prstTxWarp prst="textNoShape">
                <a:avLst/>
              </a:prstTxWarp>
              <a:noAutofit/>
            </a:bodyPr>
            <a:lstStyle/>
            <a:p>
              <a:pPr algn="ctr" defTabSz="762764"/>
              <a:endParaRPr lang="en-US" sz="3733" b="1">
                <a:solidFill>
                  <a:prstClr val="white"/>
                </a:solidFill>
                <a:latin typeface="Times New Roman" pitchFamily="18" charset="0"/>
                <a:cs typeface="Times New Roman" pitchFamily="18" charset="0"/>
              </a:endParaRPr>
            </a:p>
          </p:txBody>
        </p:sp>
      </p:grpSp>
      <p:sp>
        <p:nvSpPr>
          <p:cNvPr id="16" name="TextBox 15">
            <a:extLst>
              <a:ext uri="{FF2B5EF4-FFF2-40B4-BE49-F238E27FC236}">
                <a16:creationId xmlns:a16="http://schemas.microsoft.com/office/drawing/2014/main" id="{1B80B54F-1836-48F9-B78C-BCC44EB1203A}"/>
              </a:ext>
            </a:extLst>
          </p:cNvPr>
          <p:cNvSpPr txBox="1"/>
          <p:nvPr/>
        </p:nvSpPr>
        <p:spPr>
          <a:xfrm>
            <a:off x="-52284" y="5556344"/>
            <a:ext cx="3811485" cy="1077026"/>
          </a:xfrm>
          <a:prstGeom prst="rect">
            <a:avLst/>
          </a:prstGeom>
          <a:noFill/>
        </p:spPr>
        <p:txBody>
          <a:bodyPr wrap="square" rtlCol="0">
            <a:spAutoFit/>
          </a:bodyPr>
          <a:lstStyle/>
          <a:p>
            <a:pPr algn="ctr" defTabSz="762764">
              <a:defRPr/>
            </a:pPr>
            <a:r>
              <a:rPr lang="en-US" sz="2133" b="1" dirty="0" err="1">
                <a:solidFill>
                  <a:srgbClr val="FFFF00"/>
                </a:solidFill>
                <a:latin typeface="Times New Roman" pitchFamily="18" charset="0"/>
                <a:cs typeface="Times New Roman" pitchFamily="18" charset="0"/>
              </a:rPr>
              <a:t>Là</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kết</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quả</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tất</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yếu</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của</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cuộc</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đấu</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tranh</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dân</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tộc</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và</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giai</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cấp</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trong</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thời</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đại</a:t>
            </a:r>
            <a:r>
              <a:rPr lang="en-US" sz="2133" b="1" dirty="0">
                <a:solidFill>
                  <a:srgbClr val="FFFF00"/>
                </a:solidFill>
                <a:latin typeface="Times New Roman" pitchFamily="18" charset="0"/>
                <a:cs typeface="Times New Roman" pitchFamily="18" charset="0"/>
              </a:rPr>
              <a:t> </a:t>
            </a:r>
            <a:r>
              <a:rPr lang="en-US" sz="2133" b="1" dirty="0" err="1">
                <a:solidFill>
                  <a:srgbClr val="FFFF00"/>
                </a:solidFill>
                <a:latin typeface="Times New Roman" pitchFamily="18" charset="0"/>
                <a:cs typeface="Times New Roman" pitchFamily="18" charset="0"/>
              </a:rPr>
              <a:t>mới</a:t>
            </a:r>
            <a:r>
              <a:rPr lang="en-US" sz="2133" b="1" dirty="0">
                <a:solidFill>
                  <a:srgbClr val="FFFF00"/>
                </a:solidFill>
                <a:latin typeface="Times New Roman" pitchFamily="18" charset="0"/>
                <a:cs typeface="Times New Roman" pitchFamily="18" charset="0"/>
              </a:rPr>
              <a:t>.</a:t>
            </a:r>
          </a:p>
        </p:txBody>
      </p:sp>
      <p:cxnSp>
        <p:nvCxnSpPr>
          <p:cNvPr id="17" name="Straight Connector 16">
            <a:extLst>
              <a:ext uri="{FF2B5EF4-FFF2-40B4-BE49-F238E27FC236}">
                <a16:creationId xmlns:a16="http://schemas.microsoft.com/office/drawing/2014/main" id="{703F929E-F6DE-4FB4-99CF-957C806784B8}"/>
              </a:ext>
            </a:extLst>
          </p:cNvPr>
          <p:cNvCxnSpPr/>
          <p:nvPr/>
        </p:nvCxnSpPr>
        <p:spPr>
          <a:xfrm>
            <a:off x="1711783" y="4980905"/>
            <a:ext cx="0" cy="5648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79113E4-03B4-4A2E-8FFB-517E3ECF8917}"/>
              </a:ext>
            </a:extLst>
          </p:cNvPr>
          <p:cNvSpPr/>
          <p:nvPr/>
        </p:nvSpPr>
        <p:spPr>
          <a:xfrm>
            <a:off x="841610" y="3514881"/>
            <a:ext cx="1787833" cy="1787833"/>
          </a:xfrm>
          <a:prstGeom prst="ellipse">
            <a:avLst/>
          </a:prstGeom>
          <a:solidFill>
            <a:srgbClr val="96B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19" name="Oval 18">
            <a:extLst>
              <a:ext uri="{FF2B5EF4-FFF2-40B4-BE49-F238E27FC236}">
                <a16:creationId xmlns:a16="http://schemas.microsoft.com/office/drawing/2014/main" id="{88AA7F29-F410-443C-847D-3C8F703075E5}"/>
              </a:ext>
            </a:extLst>
          </p:cNvPr>
          <p:cNvSpPr/>
          <p:nvPr/>
        </p:nvSpPr>
        <p:spPr>
          <a:xfrm rot="10063036">
            <a:off x="1414122" y="3741851"/>
            <a:ext cx="926157" cy="92615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nvGrpSpPr>
          <p:cNvPr id="20" name="Group 19">
            <a:extLst>
              <a:ext uri="{FF2B5EF4-FFF2-40B4-BE49-F238E27FC236}">
                <a16:creationId xmlns:a16="http://schemas.microsoft.com/office/drawing/2014/main" id="{56003107-36A2-4406-9789-456F6BE18274}"/>
              </a:ext>
            </a:extLst>
          </p:cNvPr>
          <p:cNvGrpSpPr/>
          <p:nvPr/>
        </p:nvGrpSpPr>
        <p:grpSpPr>
          <a:xfrm rot="7770468">
            <a:off x="992062" y="3667680"/>
            <a:ext cx="1487029" cy="1483312"/>
            <a:chOff x="1651765" y="300673"/>
            <a:chExt cx="4670393" cy="4685593"/>
          </a:xfrm>
          <a:effectLst/>
        </p:grpSpPr>
        <p:sp>
          <p:nvSpPr>
            <p:cNvPr id="21" name="Oval 20">
              <a:extLst>
                <a:ext uri="{FF2B5EF4-FFF2-40B4-BE49-F238E27FC236}">
                  <a16:creationId xmlns:a16="http://schemas.microsoft.com/office/drawing/2014/main" id="{6109EEDE-047A-4C4D-9AC4-333A1DB0EBDA}"/>
                </a:ext>
              </a:extLst>
            </p:cNvPr>
            <p:cNvSpPr/>
            <p:nvPr/>
          </p:nvSpPr>
          <p:spPr>
            <a:xfrm>
              <a:off x="1653443" y="300673"/>
              <a:ext cx="4668715" cy="4668715"/>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22" name="Oval 21">
              <a:extLst>
                <a:ext uri="{FF2B5EF4-FFF2-40B4-BE49-F238E27FC236}">
                  <a16:creationId xmlns:a16="http://schemas.microsoft.com/office/drawing/2014/main" id="{F365B8F9-33F3-4CBE-9A60-D0F6C525E908}"/>
                </a:ext>
              </a:extLst>
            </p:cNvPr>
            <p:cNvSpPr/>
            <p:nvPr/>
          </p:nvSpPr>
          <p:spPr>
            <a:xfrm>
              <a:off x="1651765" y="322827"/>
              <a:ext cx="4663442" cy="4663439"/>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sp>
        <p:nvSpPr>
          <p:cNvPr id="23" name="Arc 22">
            <a:extLst>
              <a:ext uri="{FF2B5EF4-FFF2-40B4-BE49-F238E27FC236}">
                <a16:creationId xmlns:a16="http://schemas.microsoft.com/office/drawing/2014/main" id="{98086B8E-3166-48FE-8D31-EF9EE23E4662}"/>
              </a:ext>
            </a:extLst>
          </p:cNvPr>
          <p:cNvSpPr/>
          <p:nvPr/>
        </p:nvSpPr>
        <p:spPr>
          <a:xfrm rot="16200000" flipV="1">
            <a:off x="575033" y="3245919"/>
            <a:ext cx="2297884" cy="2297884"/>
          </a:xfrm>
          <a:prstGeom prst="arc">
            <a:avLst>
              <a:gd name="adj1" fmla="val 4646268"/>
              <a:gd name="adj2" fmla="val 10288544"/>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1015924">
              <a:defRPr/>
            </a:pPr>
            <a:endParaRPr lang="en-US" sz="3733" b="1">
              <a:solidFill>
                <a:prstClr val="black"/>
              </a:solidFill>
              <a:latin typeface="Times New Roman" pitchFamily="18" charset="0"/>
              <a:cs typeface="Times New Roman" pitchFamily="18" charset="0"/>
            </a:endParaRPr>
          </a:p>
        </p:txBody>
      </p:sp>
      <p:pic>
        <p:nvPicPr>
          <p:cNvPr id="24" name="Picture 23">
            <a:extLst>
              <a:ext uri="{FF2B5EF4-FFF2-40B4-BE49-F238E27FC236}">
                <a16:creationId xmlns:a16="http://schemas.microsoft.com/office/drawing/2014/main" id="{1A162ED0-508D-479B-8E9B-21C7FDDD4D21}"/>
              </a:ext>
            </a:extLst>
          </p:cNvPr>
          <p:cNvPicPr>
            <a:picLocks noChangeAspect="1"/>
          </p:cNvPicPr>
          <p:nvPr/>
        </p:nvPicPr>
        <p:blipFill rotWithShape="1">
          <a:blip r:embed="rId2">
            <a:extLst>
              <a:ext uri="{28A0092B-C50C-407E-A947-70E740481C1C}">
                <a14:useLocalDpi xmlns:a14="http://schemas.microsoft.com/office/drawing/2010/main" val="0"/>
              </a:ext>
            </a:extLst>
          </a:blip>
          <a:srcRect l="75388" t="51716" r="1686" b="1882"/>
          <a:stretch/>
        </p:blipFill>
        <p:spPr>
          <a:xfrm flipH="1">
            <a:off x="1152678" y="3822236"/>
            <a:ext cx="1158853" cy="1198361"/>
          </a:xfrm>
          <a:prstGeom prst="rect">
            <a:avLst/>
          </a:prstGeom>
        </p:spPr>
      </p:pic>
      <p:cxnSp>
        <p:nvCxnSpPr>
          <p:cNvPr id="25" name="Straight Connector 24">
            <a:extLst>
              <a:ext uri="{FF2B5EF4-FFF2-40B4-BE49-F238E27FC236}">
                <a16:creationId xmlns:a16="http://schemas.microsoft.com/office/drawing/2014/main" id="{ED306064-8EDF-4536-BAF3-CD5A0135313A}"/>
              </a:ext>
            </a:extLst>
          </p:cNvPr>
          <p:cNvCxnSpPr>
            <a:cxnSpLocks/>
          </p:cNvCxnSpPr>
          <p:nvPr/>
        </p:nvCxnSpPr>
        <p:spPr>
          <a:xfrm flipV="1">
            <a:off x="3918264" y="1791313"/>
            <a:ext cx="0" cy="165395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7FED2E7-3FF3-404A-BD80-17EBDD002523}"/>
              </a:ext>
            </a:extLst>
          </p:cNvPr>
          <p:cNvSpPr/>
          <p:nvPr/>
        </p:nvSpPr>
        <p:spPr>
          <a:xfrm>
            <a:off x="2993784" y="2044809"/>
            <a:ext cx="1787833" cy="1787833"/>
          </a:xfrm>
          <a:prstGeom prst="ellipse">
            <a:avLst/>
          </a:prstGeom>
          <a:solidFill>
            <a:srgbClr val="C7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27" name="Oval 26">
            <a:extLst>
              <a:ext uri="{FF2B5EF4-FFF2-40B4-BE49-F238E27FC236}">
                <a16:creationId xmlns:a16="http://schemas.microsoft.com/office/drawing/2014/main" id="{1E095698-986B-4A70-8081-450F36F09346}"/>
              </a:ext>
            </a:extLst>
          </p:cNvPr>
          <p:cNvSpPr/>
          <p:nvPr/>
        </p:nvSpPr>
        <p:spPr>
          <a:xfrm rot="10063036">
            <a:off x="3566298" y="2299999"/>
            <a:ext cx="926157" cy="92615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nvGrpSpPr>
          <p:cNvPr id="28" name="Group 27">
            <a:extLst>
              <a:ext uri="{FF2B5EF4-FFF2-40B4-BE49-F238E27FC236}">
                <a16:creationId xmlns:a16="http://schemas.microsoft.com/office/drawing/2014/main" id="{2A64B40F-B305-49D7-9861-6D9EFAA12B1F}"/>
              </a:ext>
            </a:extLst>
          </p:cNvPr>
          <p:cNvGrpSpPr/>
          <p:nvPr/>
        </p:nvGrpSpPr>
        <p:grpSpPr>
          <a:xfrm rot="7770468">
            <a:off x="3152263" y="2194971"/>
            <a:ext cx="1483312" cy="1483312"/>
            <a:chOff x="1651189" y="298420"/>
            <a:chExt cx="4673223" cy="4687844"/>
          </a:xfrm>
          <a:effectLst/>
        </p:grpSpPr>
        <p:sp>
          <p:nvSpPr>
            <p:cNvPr id="29" name="Oval 28">
              <a:extLst>
                <a:ext uri="{FF2B5EF4-FFF2-40B4-BE49-F238E27FC236}">
                  <a16:creationId xmlns:a16="http://schemas.microsoft.com/office/drawing/2014/main" id="{6B967E7A-C99B-46CD-815A-C066790BDA5A}"/>
                </a:ext>
              </a:extLst>
            </p:cNvPr>
            <p:cNvSpPr/>
            <p:nvPr/>
          </p:nvSpPr>
          <p:spPr>
            <a:xfrm>
              <a:off x="1651189" y="298420"/>
              <a:ext cx="4673223" cy="4673223"/>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30" name="Oval 29">
              <a:extLst>
                <a:ext uri="{FF2B5EF4-FFF2-40B4-BE49-F238E27FC236}">
                  <a16:creationId xmlns:a16="http://schemas.microsoft.com/office/drawing/2014/main" id="{14D03942-C3CE-4213-9102-AC5E1C3CAC4B}"/>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sp>
        <p:nvSpPr>
          <p:cNvPr id="31" name="Arc 30">
            <a:extLst>
              <a:ext uri="{FF2B5EF4-FFF2-40B4-BE49-F238E27FC236}">
                <a16:creationId xmlns:a16="http://schemas.microsoft.com/office/drawing/2014/main" id="{A45054AE-28DC-454E-9C29-71C62F4A15D1}"/>
              </a:ext>
            </a:extLst>
          </p:cNvPr>
          <p:cNvSpPr/>
          <p:nvPr/>
        </p:nvSpPr>
        <p:spPr>
          <a:xfrm rot="10800000" flipV="1">
            <a:off x="2669096" y="1791314"/>
            <a:ext cx="2349605" cy="2349605"/>
          </a:xfrm>
          <a:prstGeom prst="arc">
            <a:avLst>
              <a:gd name="adj1" fmla="val 10709103"/>
              <a:gd name="adj2" fmla="val 15349651"/>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1015924">
              <a:defRPr/>
            </a:pPr>
            <a:endParaRPr lang="en-US" sz="3733" b="1">
              <a:solidFill>
                <a:prstClr val="black"/>
              </a:solidFill>
              <a:latin typeface="Times New Roman" pitchFamily="18" charset="0"/>
              <a:cs typeface="Times New Roman" pitchFamily="18" charset="0"/>
            </a:endParaRPr>
          </a:p>
        </p:txBody>
      </p:sp>
      <p:pic>
        <p:nvPicPr>
          <p:cNvPr id="32" name="Picture 31">
            <a:extLst>
              <a:ext uri="{FF2B5EF4-FFF2-40B4-BE49-F238E27FC236}">
                <a16:creationId xmlns:a16="http://schemas.microsoft.com/office/drawing/2014/main" id="{A2137F0B-B052-493B-A8B9-9403F0E6BF6B}"/>
              </a:ext>
            </a:extLst>
          </p:cNvPr>
          <p:cNvPicPr>
            <a:picLocks noChangeAspect="1"/>
          </p:cNvPicPr>
          <p:nvPr/>
        </p:nvPicPr>
        <p:blipFill rotWithShape="1">
          <a:blip r:embed="rId2">
            <a:extLst>
              <a:ext uri="{28A0092B-C50C-407E-A947-70E740481C1C}">
                <a14:useLocalDpi xmlns:a14="http://schemas.microsoft.com/office/drawing/2010/main" val="0"/>
              </a:ext>
            </a:extLst>
          </a:blip>
          <a:srcRect l="50489" t="4156" r="26585" b="49442"/>
          <a:stretch/>
        </p:blipFill>
        <p:spPr>
          <a:xfrm flipH="1">
            <a:off x="3331434" y="2370004"/>
            <a:ext cx="1158853" cy="1198361"/>
          </a:xfrm>
          <a:prstGeom prst="rect">
            <a:avLst/>
          </a:prstGeom>
        </p:spPr>
      </p:pic>
      <p:sp>
        <p:nvSpPr>
          <p:cNvPr id="33" name="TextBox 32">
            <a:extLst>
              <a:ext uri="{FF2B5EF4-FFF2-40B4-BE49-F238E27FC236}">
                <a16:creationId xmlns:a16="http://schemas.microsoft.com/office/drawing/2014/main" id="{783AF901-1ADE-430D-949E-22038D92D7EA}"/>
              </a:ext>
            </a:extLst>
          </p:cNvPr>
          <p:cNvSpPr txBox="1"/>
          <p:nvPr/>
        </p:nvSpPr>
        <p:spPr>
          <a:xfrm>
            <a:off x="1710518" y="653547"/>
            <a:ext cx="4558913" cy="1077026"/>
          </a:xfrm>
          <a:prstGeom prst="rect">
            <a:avLst/>
          </a:prstGeom>
          <a:noFill/>
        </p:spPr>
        <p:txBody>
          <a:bodyPr wrap="square" rtlCol="0">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2400" i="0" u="none" strike="noStrike" cap="none" spc="0" normalizeH="0" baseline="0">
                <a:ln>
                  <a:noFill/>
                </a:ln>
                <a:solidFill>
                  <a:srgbClr val="21792B"/>
                </a:solidFill>
                <a:effectLst/>
                <a:uLnTx/>
                <a:uFillTx/>
                <a:latin typeface="Century Gothic" panose="020B0502020202020204" pitchFamily="34" charset="0"/>
              </a:defRPr>
            </a:lvl1pPr>
          </a:lstStyle>
          <a:p>
            <a:pPr defTabSz="762764"/>
            <a:r>
              <a:rPr lang="vi-VN" sz="2133" b="1" dirty="0">
                <a:solidFill>
                  <a:srgbClr val="FF0000"/>
                </a:solidFill>
                <a:latin typeface="Times New Roman" pitchFamily="18" charset="0"/>
                <a:cs typeface="Times New Roman" pitchFamily="18" charset="0"/>
              </a:rPr>
              <a:t>Là sản phẩm của sự kết hợp Chủ nghĩa Mác Lê-nin</a:t>
            </a:r>
            <a:r>
              <a:rPr lang="en-US" sz="2133" b="1" dirty="0">
                <a:solidFill>
                  <a:srgbClr val="FF0000"/>
                </a:solidFill>
                <a:latin typeface="Times New Roman" pitchFamily="18" charset="0"/>
                <a:cs typeface="Times New Roman" pitchFamily="18" charset="0"/>
              </a:rPr>
              <a:t> </a:t>
            </a:r>
            <a:r>
              <a:rPr lang="en-US" sz="2133" b="1" dirty="0" err="1">
                <a:solidFill>
                  <a:srgbClr val="FF0000"/>
                </a:solidFill>
                <a:latin typeface="Times New Roman" pitchFamily="18" charset="0"/>
                <a:cs typeface="Times New Roman" pitchFamily="18" charset="0"/>
              </a:rPr>
              <a:t>và</a:t>
            </a:r>
            <a:r>
              <a:rPr lang="en-US" sz="2133" b="1" dirty="0">
                <a:solidFill>
                  <a:srgbClr val="FF0000"/>
                </a:solidFill>
                <a:latin typeface="Times New Roman" pitchFamily="18" charset="0"/>
                <a:cs typeface="Times New Roman" pitchFamily="18" charset="0"/>
              </a:rPr>
              <a:t> p</a:t>
            </a:r>
            <a:r>
              <a:rPr lang="vi-VN" sz="2133" b="1" dirty="0" err="1">
                <a:solidFill>
                  <a:srgbClr val="FF0000"/>
                </a:solidFill>
                <a:latin typeface="Times New Roman" pitchFamily="18" charset="0"/>
                <a:cs typeface="Times New Roman" pitchFamily="18" charset="0"/>
              </a:rPr>
              <a:t>hong</a:t>
            </a:r>
            <a:r>
              <a:rPr lang="vi-VN" sz="2133" b="1" dirty="0">
                <a:solidFill>
                  <a:srgbClr val="FF0000"/>
                </a:solidFill>
                <a:latin typeface="Times New Roman" pitchFamily="18" charset="0"/>
                <a:cs typeface="Times New Roman" pitchFamily="18" charset="0"/>
              </a:rPr>
              <a:t> trào công nhân</a:t>
            </a:r>
            <a:r>
              <a:rPr lang="en-US" sz="2133" b="1" dirty="0">
                <a:solidFill>
                  <a:srgbClr val="FF0000"/>
                </a:solidFill>
                <a:latin typeface="Times New Roman" pitchFamily="18" charset="0"/>
                <a:cs typeface="Times New Roman" pitchFamily="18" charset="0"/>
              </a:rPr>
              <a:t> </a:t>
            </a:r>
            <a:r>
              <a:rPr lang="en-US" sz="2133" b="1" dirty="0" err="1">
                <a:solidFill>
                  <a:srgbClr val="FF0000"/>
                </a:solidFill>
                <a:latin typeface="Times New Roman" pitchFamily="18" charset="0"/>
                <a:cs typeface="Times New Roman" pitchFamily="18" charset="0"/>
              </a:rPr>
              <a:t>với</a:t>
            </a:r>
            <a:r>
              <a:rPr lang="en-US" sz="2133" b="1" dirty="0">
                <a:solidFill>
                  <a:srgbClr val="FF0000"/>
                </a:solidFill>
                <a:latin typeface="Times New Roman" pitchFamily="18" charset="0"/>
                <a:cs typeface="Times New Roman" pitchFamily="18" charset="0"/>
              </a:rPr>
              <a:t> p</a:t>
            </a:r>
            <a:r>
              <a:rPr lang="vi-VN" sz="2133" b="1" dirty="0" err="1">
                <a:solidFill>
                  <a:srgbClr val="FF0000"/>
                </a:solidFill>
                <a:latin typeface="Times New Roman" pitchFamily="18" charset="0"/>
                <a:cs typeface="Times New Roman" pitchFamily="18" charset="0"/>
              </a:rPr>
              <a:t>hong</a:t>
            </a:r>
            <a:r>
              <a:rPr lang="vi-VN" sz="2133" b="1" dirty="0">
                <a:solidFill>
                  <a:srgbClr val="FF0000"/>
                </a:solidFill>
                <a:latin typeface="Times New Roman" pitchFamily="18" charset="0"/>
                <a:cs typeface="Times New Roman" pitchFamily="18" charset="0"/>
              </a:rPr>
              <a:t> trào yêu nước.</a:t>
            </a:r>
          </a:p>
        </p:txBody>
      </p:sp>
      <p:cxnSp>
        <p:nvCxnSpPr>
          <p:cNvPr id="34" name="Straight Connector 33">
            <a:extLst>
              <a:ext uri="{FF2B5EF4-FFF2-40B4-BE49-F238E27FC236}">
                <a16:creationId xmlns:a16="http://schemas.microsoft.com/office/drawing/2014/main" id="{520DDE69-9F7B-4C2D-8839-402DD3A915D7}"/>
              </a:ext>
            </a:extLst>
          </p:cNvPr>
          <p:cNvCxnSpPr>
            <a:cxnSpLocks/>
          </p:cNvCxnSpPr>
          <p:nvPr/>
        </p:nvCxnSpPr>
        <p:spPr>
          <a:xfrm>
            <a:off x="6128816" y="4816220"/>
            <a:ext cx="0" cy="668197"/>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1688337-5968-467C-8D16-BFCBAAFF1F37}"/>
              </a:ext>
            </a:extLst>
          </p:cNvPr>
          <p:cNvSpPr/>
          <p:nvPr/>
        </p:nvSpPr>
        <p:spPr>
          <a:xfrm>
            <a:off x="5205661" y="3433436"/>
            <a:ext cx="1787833" cy="1787833"/>
          </a:xfrm>
          <a:prstGeom prst="ellipse">
            <a:avLst/>
          </a:prstGeom>
          <a:solidFill>
            <a:srgbClr val="AF4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36" name="Oval 35">
            <a:extLst>
              <a:ext uri="{FF2B5EF4-FFF2-40B4-BE49-F238E27FC236}">
                <a16:creationId xmlns:a16="http://schemas.microsoft.com/office/drawing/2014/main" id="{7BA5A926-3601-44A6-80BB-28B7A0F21EC0}"/>
              </a:ext>
            </a:extLst>
          </p:cNvPr>
          <p:cNvSpPr/>
          <p:nvPr/>
        </p:nvSpPr>
        <p:spPr>
          <a:xfrm rot="10063036">
            <a:off x="5778316" y="3688348"/>
            <a:ext cx="926157" cy="92615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nvGrpSpPr>
          <p:cNvPr id="37" name="Group 36">
            <a:extLst>
              <a:ext uri="{FF2B5EF4-FFF2-40B4-BE49-F238E27FC236}">
                <a16:creationId xmlns:a16="http://schemas.microsoft.com/office/drawing/2014/main" id="{0B1EC6FA-D84B-4A75-B2AE-C9D6D478F2C0}"/>
              </a:ext>
            </a:extLst>
          </p:cNvPr>
          <p:cNvGrpSpPr/>
          <p:nvPr/>
        </p:nvGrpSpPr>
        <p:grpSpPr>
          <a:xfrm rot="7770468">
            <a:off x="5360708" y="3579019"/>
            <a:ext cx="1483312" cy="1483312"/>
            <a:chOff x="1651767" y="307559"/>
            <a:chExt cx="4663506" cy="4678705"/>
          </a:xfrm>
          <a:effectLst/>
        </p:grpSpPr>
        <p:sp>
          <p:nvSpPr>
            <p:cNvPr id="38" name="Oval 37">
              <a:extLst>
                <a:ext uri="{FF2B5EF4-FFF2-40B4-BE49-F238E27FC236}">
                  <a16:creationId xmlns:a16="http://schemas.microsoft.com/office/drawing/2014/main" id="{FF0F7220-9970-444B-A8AD-38158CD1E515}"/>
                </a:ext>
              </a:extLst>
            </p:cNvPr>
            <p:cNvSpPr/>
            <p:nvPr/>
          </p:nvSpPr>
          <p:spPr>
            <a:xfrm>
              <a:off x="1660328" y="307559"/>
              <a:ext cx="4654945" cy="4654945"/>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39" name="Oval 38">
              <a:extLst>
                <a:ext uri="{FF2B5EF4-FFF2-40B4-BE49-F238E27FC236}">
                  <a16:creationId xmlns:a16="http://schemas.microsoft.com/office/drawing/2014/main" id="{308FD95E-C07B-4369-9A1D-8256053F9D61}"/>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sp>
        <p:nvSpPr>
          <p:cNvPr id="40" name="Arc 39">
            <a:extLst>
              <a:ext uri="{FF2B5EF4-FFF2-40B4-BE49-F238E27FC236}">
                <a16:creationId xmlns:a16="http://schemas.microsoft.com/office/drawing/2014/main" id="{D58CEB8C-39C3-4C1C-8D5F-03420325A0B8}"/>
              </a:ext>
            </a:extLst>
          </p:cNvPr>
          <p:cNvSpPr/>
          <p:nvPr/>
        </p:nvSpPr>
        <p:spPr>
          <a:xfrm rot="10800000">
            <a:off x="5059916" y="3256322"/>
            <a:ext cx="2173539" cy="2173541"/>
          </a:xfrm>
          <a:prstGeom prst="arc">
            <a:avLst>
              <a:gd name="adj1" fmla="val 10279865"/>
              <a:gd name="adj2" fmla="val 15507388"/>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1015924">
              <a:defRPr/>
            </a:pPr>
            <a:endParaRPr lang="en-US" sz="3733" b="1">
              <a:solidFill>
                <a:prstClr val="black"/>
              </a:solidFill>
              <a:latin typeface="Times New Roman" pitchFamily="18" charset="0"/>
              <a:cs typeface="Times New Roman" pitchFamily="18" charset="0"/>
            </a:endParaRPr>
          </a:p>
        </p:txBody>
      </p:sp>
      <p:pic>
        <p:nvPicPr>
          <p:cNvPr id="41" name="Picture 40">
            <a:extLst>
              <a:ext uri="{FF2B5EF4-FFF2-40B4-BE49-F238E27FC236}">
                <a16:creationId xmlns:a16="http://schemas.microsoft.com/office/drawing/2014/main" id="{9E7320BD-8BEB-4BAB-8C62-94E02CDAEA69}"/>
              </a:ext>
            </a:extLst>
          </p:cNvPr>
          <p:cNvPicPr>
            <a:picLocks noChangeAspect="1"/>
          </p:cNvPicPr>
          <p:nvPr/>
        </p:nvPicPr>
        <p:blipFill rotWithShape="1">
          <a:blip r:embed="rId2">
            <a:extLst>
              <a:ext uri="{28A0092B-C50C-407E-A947-70E740481C1C}">
                <a14:useLocalDpi xmlns:a14="http://schemas.microsoft.com/office/drawing/2010/main" val="0"/>
              </a:ext>
            </a:extLst>
          </a:blip>
          <a:srcRect l="26190" t="51129" r="50884" b="2469"/>
          <a:stretch/>
        </p:blipFill>
        <p:spPr>
          <a:xfrm flipH="1">
            <a:off x="5516574" y="3733801"/>
            <a:ext cx="1158853" cy="1198361"/>
          </a:xfrm>
          <a:prstGeom prst="rect">
            <a:avLst/>
          </a:prstGeom>
        </p:spPr>
      </p:pic>
      <p:sp>
        <p:nvSpPr>
          <p:cNvPr id="42" name="TextBox 41">
            <a:extLst>
              <a:ext uri="{FF2B5EF4-FFF2-40B4-BE49-F238E27FC236}">
                <a16:creationId xmlns:a16="http://schemas.microsoft.com/office/drawing/2014/main" id="{FFF2B1FF-BCAD-4D84-B4BD-241C9B4143AB}"/>
              </a:ext>
            </a:extLst>
          </p:cNvPr>
          <p:cNvSpPr txBox="1"/>
          <p:nvPr/>
        </p:nvSpPr>
        <p:spPr>
          <a:xfrm>
            <a:off x="4580370" y="5650455"/>
            <a:ext cx="3297428" cy="1077026"/>
          </a:xfrm>
          <a:prstGeom prst="rect">
            <a:avLst/>
          </a:prstGeom>
          <a:noFill/>
        </p:spPr>
        <p:txBody>
          <a:bodyPr wrap="square" rtlCol="0">
            <a:spAutoFit/>
          </a:bodyPr>
          <a:lstStyle/>
          <a:p>
            <a:pPr algn="ctr" defTabSz="762764">
              <a:defRPr/>
            </a:pPr>
            <a:r>
              <a:rPr lang="vi-VN" sz="2133" b="1" dirty="0">
                <a:solidFill>
                  <a:srgbClr val="FFC000"/>
                </a:solidFill>
                <a:latin typeface="Times New Roman" pitchFamily="18" charset="0"/>
                <a:cs typeface="Times New Roman" pitchFamily="18" charset="0"/>
              </a:rPr>
              <a:t>Là bước ngoặt vĩ đại trong lịch sử của GCCN và CMVN….</a:t>
            </a:r>
            <a:endParaRPr lang="en-US" sz="2133" dirty="0">
              <a:solidFill>
                <a:srgbClr val="FFC000"/>
              </a:solidFill>
              <a:latin typeface="Times New Roman" pitchFamily="18" charset="0"/>
              <a:cs typeface="Times New Roman" pitchFamily="18" charset="0"/>
            </a:endParaRPr>
          </a:p>
        </p:txBody>
      </p:sp>
      <p:cxnSp>
        <p:nvCxnSpPr>
          <p:cNvPr id="43" name="Straight Connector 42">
            <a:extLst>
              <a:ext uri="{FF2B5EF4-FFF2-40B4-BE49-F238E27FC236}">
                <a16:creationId xmlns:a16="http://schemas.microsoft.com/office/drawing/2014/main" id="{A5B43ED2-43E0-460A-960B-B3096D77B526}"/>
              </a:ext>
            </a:extLst>
          </p:cNvPr>
          <p:cNvCxnSpPr>
            <a:cxnSpLocks/>
          </p:cNvCxnSpPr>
          <p:nvPr/>
        </p:nvCxnSpPr>
        <p:spPr>
          <a:xfrm flipV="1">
            <a:off x="8275973" y="1762443"/>
            <a:ext cx="0" cy="158291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59CD8E43-BC27-4B1D-8A61-46E1DBB92522}"/>
              </a:ext>
            </a:extLst>
          </p:cNvPr>
          <p:cNvSpPr/>
          <p:nvPr/>
        </p:nvSpPr>
        <p:spPr>
          <a:xfrm>
            <a:off x="7362756" y="1992758"/>
            <a:ext cx="1787833" cy="1787833"/>
          </a:xfrm>
          <a:prstGeom prst="ellipse">
            <a:avLst/>
          </a:prstGeom>
          <a:solidFill>
            <a:srgbClr val="ED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45" name="Oval 44">
            <a:extLst>
              <a:ext uri="{FF2B5EF4-FFF2-40B4-BE49-F238E27FC236}">
                <a16:creationId xmlns:a16="http://schemas.microsoft.com/office/drawing/2014/main" id="{40B2577D-872C-4BE0-999D-8C0CFDEA2459}"/>
              </a:ext>
            </a:extLst>
          </p:cNvPr>
          <p:cNvSpPr/>
          <p:nvPr/>
        </p:nvSpPr>
        <p:spPr>
          <a:xfrm rot="10063036">
            <a:off x="7907394" y="2275424"/>
            <a:ext cx="926157" cy="92615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nvGrpSpPr>
          <p:cNvPr id="46" name="Group 45">
            <a:extLst>
              <a:ext uri="{FF2B5EF4-FFF2-40B4-BE49-F238E27FC236}">
                <a16:creationId xmlns:a16="http://schemas.microsoft.com/office/drawing/2014/main" id="{16F99E40-22D1-4E31-B3E1-6D43F7785B2E}"/>
              </a:ext>
            </a:extLst>
          </p:cNvPr>
          <p:cNvGrpSpPr/>
          <p:nvPr/>
        </p:nvGrpSpPr>
        <p:grpSpPr>
          <a:xfrm rot="7770468">
            <a:off x="7524207" y="2122088"/>
            <a:ext cx="1483312" cy="1483312"/>
            <a:chOff x="1651767" y="316218"/>
            <a:chExt cx="4663440" cy="4670046"/>
          </a:xfrm>
          <a:effectLst/>
        </p:grpSpPr>
        <p:sp>
          <p:nvSpPr>
            <p:cNvPr id="47" name="Oval 46">
              <a:extLst>
                <a:ext uri="{FF2B5EF4-FFF2-40B4-BE49-F238E27FC236}">
                  <a16:creationId xmlns:a16="http://schemas.microsoft.com/office/drawing/2014/main" id="{C19DBD82-5BFD-4656-A78F-B8AE3941841B}"/>
                </a:ext>
              </a:extLst>
            </p:cNvPr>
            <p:cNvSpPr/>
            <p:nvPr/>
          </p:nvSpPr>
          <p:spPr>
            <a:xfrm>
              <a:off x="1668987" y="316218"/>
              <a:ext cx="4637629" cy="4637628"/>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48" name="Oval 47">
              <a:extLst>
                <a:ext uri="{FF2B5EF4-FFF2-40B4-BE49-F238E27FC236}">
                  <a16:creationId xmlns:a16="http://schemas.microsoft.com/office/drawing/2014/main" id="{4EF0B5DF-DB5C-415E-AE76-BD299C438053}"/>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sp>
        <p:nvSpPr>
          <p:cNvPr id="49" name="Arc 48">
            <a:extLst>
              <a:ext uri="{FF2B5EF4-FFF2-40B4-BE49-F238E27FC236}">
                <a16:creationId xmlns:a16="http://schemas.microsoft.com/office/drawing/2014/main" id="{37A46371-82E0-4701-8839-76291C2F48EC}"/>
              </a:ext>
            </a:extLst>
          </p:cNvPr>
          <p:cNvSpPr/>
          <p:nvPr/>
        </p:nvSpPr>
        <p:spPr>
          <a:xfrm rot="10800000" flipH="1" flipV="1">
            <a:off x="7137979" y="1744931"/>
            <a:ext cx="2272063" cy="2272063"/>
          </a:xfrm>
          <a:prstGeom prst="arc">
            <a:avLst>
              <a:gd name="adj1" fmla="val 10497822"/>
              <a:gd name="adj2" fmla="val 15569862"/>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1015924"/>
            <a:endParaRPr lang="en-US" sz="3733" b="1">
              <a:solidFill>
                <a:prstClr val="black"/>
              </a:solidFill>
              <a:latin typeface="Times New Roman" pitchFamily="18" charset="0"/>
              <a:cs typeface="Times New Roman" pitchFamily="18" charset="0"/>
            </a:endParaRPr>
          </a:p>
        </p:txBody>
      </p:sp>
      <p:pic>
        <p:nvPicPr>
          <p:cNvPr id="50" name="Picture 49">
            <a:extLst>
              <a:ext uri="{FF2B5EF4-FFF2-40B4-BE49-F238E27FC236}">
                <a16:creationId xmlns:a16="http://schemas.microsoft.com/office/drawing/2014/main" id="{3F5FA5B5-F983-41AC-8C2E-355F909688DC}"/>
              </a:ext>
            </a:extLst>
          </p:cNvPr>
          <p:cNvPicPr>
            <a:picLocks noChangeAspect="1"/>
          </p:cNvPicPr>
          <p:nvPr/>
        </p:nvPicPr>
        <p:blipFill rotWithShape="1">
          <a:blip r:embed="rId2">
            <a:extLst>
              <a:ext uri="{28A0092B-C50C-407E-A947-70E740481C1C}">
                <a14:useLocalDpi xmlns:a14="http://schemas.microsoft.com/office/drawing/2010/main" val="0"/>
              </a:ext>
            </a:extLst>
          </a:blip>
          <a:srcRect l="74788" t="4744" r="2286" b="48854"/>
          <a:stretch/>
        </p:blipFill>
        <p:spPr>
          <a:xfrm flipH="1">
            <a:off x="7715948" y="2324308"/>
            <a:ext cx="1158853" cy="1198361"/>
          </a:xfrm>
          <a:prstGeom prst="rect">
            <a:avLst/>
          </a:prstGeom>
        </p:spPr>
      </p:pic>
      <p:sp>
        <p:nvSpPr>
          <p:cNvPr id="51" name="TextBox 50">
            <a:extLst>
              <a:ext uri="{FF2B5EF4-FFF2-40B4-BE49-F238E27FC236}">
                <a16:creationId xmlns:a16="http://schemas.microsoft.com/office/drawing/2014/main" id="{265A8F5D-CE28-4908-B74C-9C066889D64A}"/>
              </a:ext>
            </a:extLst>
          </p:cNvPr>
          <p:cNvSpPr txBox="1"/>
          <p:nvPr/>
        </p:nvSpPr>
        <p:spPr>
          <a:xfrm>
            <a:off x="6792389" y="616640"/>
            <a:ext cx="2859612" cy="1077026"/>
          </a:xfrm>
          <a:prstGeom prst="rect">
            <a:avLst/>
          </a:prstGeom>
          <a:noFill/>
        </p:spPr>
        <p:txBody>
          <a:bodyPr wrap="square" rtlCol="0">
            <a:spAutoFit/>
          </a:bodyPr>
          <a:lstStyle/>
          <a:p>
            <a:pPr algn="ctr" defTabSz="762764">
              <a:defRPr/>
            </a:pPr>
            <a:r>
              <a:rPr lang="en-US" sz="2133" b="1" dirty="0">
                <a:solidFill>
                  <a:srgbClr val="E79123"/>
                </a:solidFill>
                <a:latin typeface="Times New Roman" pitchFamily="18" charset="0"/>
                <a:cs typeface="Times New Roman" pitchFamily="18" charset="0"/>
              </a:rPr>
              <a:t>CMVN </a:t>
            </a:r>
            <a:r>
              <a:rPr lang="en-US" sz="2133" b="1" dirty="0" err="1">
                <a:solidFill>
                  <a:srgbClr val="E79123"/>
                </a:solidFill>
                <a:latin typeface="Times New Roman" pitchFamily="18" charset="0"/>
                <a:cs typeface="Times New Roman" pitchFamily="18" charset="0"/>
              </a:rPr>
              <a:t>trở</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thành</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một</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bộ</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phận</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khăng</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khít</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của</a:t>
            </a:r>
            <a:r>
              <a:rPr lang="en-US" sz="2133" b="1" dirty="0">
                <a:solidFill>
                  <a:srgbClr val="E79123"/>
                </a:solidFill>
                <a:latin typeface="Times New Roman" pitchFamily="18" charset="0"/>
                <a:cs typeface="Times New Roman" pitchFamily="18" charset="0"/>
              </a:rPr>
              <a:t> CM </a:t>
            </a:r>
            <a:r>
              <a:rPr lang="en-US" sz="2133" b="1" dirty="0" err="1">
                <a:solidFill>
                  <a:srgbClr val="E79123"/>
                </a:solidFill>
                <a:latin typeface="Times New Roman" pitchFamily="18" charset="0"/>
                <a:cs typeface="Times New Roman" pitchFamily="18" charset="0"/>
              </a:rPr>
              <a:t>thế</a:t>
            </a:r>
            <a:r>
              <a:rPr lang="en-US" sz="2133" b="1" dirty="0">
                <a:solidFill>
                  <a:srgbClr val="E79123"/>
                </a:solidFill>
                <a:latin typeface="Times New Roman" pitchFamily="18" charset="0"/>
                <a:cs typeface="Times New Roman" pitchFamily="18" charset="0"/>
              </a:rPr>
              <a:t> </a:t>
            </a:r>
            <a:r>
              <a:rPr lang="en-US" sz="2133" b="1" dirty="0" err="1">
                <a:solidFill>
                  <a:srgbClr val="E79123"/>
                </a:solidFill>
                <a:latin typeface="Times New Roman" pitchFamily="18" charset="0"/>
                <a:cs typeface="Times New Roman" pitchFamily="18" charset="0"/>
              </a:rPr>
              <a:t>giới</a:t>
            </a:r>
            <a:r>
              <a:rPr lang="en-US" sz="2133" b="1" dirty="0">
                <a:solidFill>
                  <a:srgbClr val="E79123"/>
                </a:solidFill>
                <a:latin typeface="Times New Roman" pitchFamily="18" charset="0"/>
                <a:cs typeface="Times New Roman" pitchFamily="18" charset="0"/>
              </a:rPr>
              <a:t>.</a:t>
            </a:r>
          </a:p>
        </p:txBody>
      </p:sp>
      <p:cxnSp>
        <p:nvCxnSpPr>
          <p:cNvPr id="52" name="Straight Connector 51">
            <a:extLst>
              <a:ext uri="{FF2B5EF4-FFF2-40B4-BE49-F238E27FC236}">
                <a16:creationId xmlns:a16="http://schemas.microsoft.com/office/drawing/2014/main" id="{B8069831-3034-45F7-A42D-65FF96DDE084}"/>
              </a:ext>
            </a:extLst>
          </p:cNvPr>
          <p:cNvCxnSpPr/>
          <p:nvPr/>
        </p:nvCxnSpPr>
        <p:spPr>
          <a:xfrm>
            <a:off x="10415453" y="4908477"/>
            <a:ext cx="0" cy="5648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B4B99348-D13F-4B58-A00B-5512A69A2E8A}"/>
              </a:ext>
            </a:extLst>
          </p:cNvPr>
          <p:cNvSpPr/>
          <p:nvPr/>
        </p:nvSpPr>
        <p:spPr>
          <a:xfrm>
            <a:off x="9493921" y="3421005"/>
            <a:ext cx="1787833" cy="1787833"/>
          </a:xfrm>
          <a:prstGeom prst="ellipse">
            <a:avLst/>
          </a:prstGeom>
          <a:solidFill>
            <a:srgbClr val="CD2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54" name="Oval 53">
            <a:extLst>
              <a:ext uri="{FF2B5EF4-FFF2-40B4-BE49-F238E27FC236}">
                <a16:creationId xmlns:a16="http://schemas.microsoft.com/office/drawing/2014/main" id="{726044D9-062A-43EC-8C8B-2ED346180551}"/>
              </a:ext>
            </a:extLst>
          </p:cNvPr>
          <p:cNvSpPr/>
          <p:nvPr/>
        </p:nvSpPr>
        <p:spPr>
          <a:xfrm rot="10063036">
            <a:off x="10037362" y="3729066"/>
            <a:ext cx="926157" cy="92615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nvGrpSpPr>
          <p:cNvPr id="55" name="Group 54">
            <a:extLst>
              <a:ext uri="{FF2B5EF4-FFF2-40B4-BE49-F238E27FC236}">
                <a16:creationId xmlns:a16="http://schemas.microsoft.com/office/drawing/2014/main" id="{A46324CF-332E-4157-AE59-62D9BEE0743E}"/>
              </a:ext>
            </a:extLst>
          </p:cNvPr>
          <p:cNvGrpSpPr/>
          <p:nvPr/>
        </p:nvGrpSpPr>
        <p:grpSpPr>
          <a:xfrm rot="7770468">
            <a:off x="9650592" y="3566625"/>
            <a:ext cx="1483312" cy="1483312"/>
            <a:chOff x="1651767" y="310787"/>
            <a:chExt cx="4663440" cy="4675477"/>
          </a:xfrm>
          <a:effectLst/>
        </p:grpSpPr>
        <p:sp>
          <p:nvSpPr>
            <p:cNvPr id="56" name="Oval 55">
              <a:extLst>
                <a:ext uri="{FF2B5EF4-FFF2-40B4-BE49-F238E27FC236}">
                  <a16:creationId xmlns:a16="http://schemas.microsoft.com/office/drawing/2014/main" id="{37791522-1E59-4B76-8045-D8E4B58C4857}"/>
                </a:ext>
              </a:extLst>
            </p:cNvPr>
            <p:cNvSpPr/>
            <p:nvPr/>
          </p:nvSpPr>
          <p:spPr>
            <a:xfrm>
              <a:off x="1663556" y="310787"/>
              <a:ext cx="4648490" cy="4648489"/>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sp>
          <p:nvSpPr>
            <p:cNvPr id="57" name="Oval 56">
              <a:extLst>
                <a:ext uri="{FF2B5EF4-FFF2-40B4-BE49-F238E27FC236}">
                  <a16:creationId xmlns:a16="http://schemas.microsoft.com/office/drawing/2014/main" id="{4DF289AE-D8BC-4E89-8512-FCE069EF8172}"/>
                </a:ext>
              </a:extLst>
            </p:cNvPr>
            <p:cNvSpPr/>
            <p:nvPr/>
          </p:nvSpPr>
          <p:spPr>
            <a:xfrm>
              <a:off x="1651767" y="322824"/>
              <a:ext cx="4663440" cy="4663440"/>
            </a:xfrm>
            <a:prstGeom prst="ellipse">
              <a:avLst/>
            </a:prstGeom>
            <a:gradFill flip="none" rotWithShape="1">
              <a:gsLst>
                <a:gs pos="36000">
                  <a:schemeClr val="accent3">
                    <a:lumMod val="5000"/>
                    <a:lumOff val="95000"/>
                  </a:schemeClr>
                </a:gs>
                <a:gs pos="89000">
                  <a:schemeClr val="accent3">
                    <a:lumMod val="45000"/>
                    <a:lumOff val="55000"/>
                    <a:alpha val="74000"/>
                  </a:schemeClr>
                </a:gs>
                <a:gs pos="91000">
                  <a:schemeClr val="accent3">
                    <a:lumMod val="45000"/>
                    <a:lumOff val="55000"/>
                    <a:alpha val="73000"/>
                  </a:schemeClr>
                </a:gs>
                <a:gs pos="100000">
                  <a:schemeClr val="accent3">
                    <a:lumMod val="30000"/>
                    <a:lumOff val="70000"/>
                    <a:alpha val="9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924">
                <a:defRPr/>
              </a:pPr>
              <a:endParaRPr lang="en-US" sz="3733" b="1">
                <a:solidFill>
                  <a:prstClr val="white"/>
                </a:solidFill>
                <a:latin typeface="Times New Roman" pitchFamily="18" charset="0"/>
                <a:cs typeface="Times New Roman" pitchFamily="18" charset="0"/>
              </a:endParaRPr>
            </a:p>
          </p:txBody>
        </p:sp>
      </p:grpSp>
      <p:sp>
        <p:nvSpPr>
          <p:cNvPr id="58" name="Arc 57">
            <a:extLst>
              <a:ext uri="{FF2B5EF4-FFF2-40B4-BE49-F238E27FC236}">
                <a16:creationId xmlns:a16="http://schemas.microsoft.com/office/drawing/2014/main" id="{CA0A5583-2A1E-48E0-B3C4-C213A11BDEE1}"/>
              </a:ext>
            </a:extLst>
          </p:cNvPr>
          <p:cNvSpPr/>
          <p:nvPr/>
        </p:nvSpPr>
        <p:spPr>
          <a:xfrm rot="5400000">
            <a:off x="9237709" y="3192997"/>
            <a:ext cx="2309504" cy="2309504"/>
          </a:xfrm>
          <a:prstGeom prst="arc">
            <a:avLst>
              <a:gd name="adj1" fmla="val 15290308"/>
              <a:gd name="adj2" fmla="val 20950017"/>
            </a:avLst>
          </a:prstGeom>
          <a:ln w="9525">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defTabSz="1015924">
              <a:defRPr/>
            </a:pPr>
            <a:endParaRPr lang="en-US" sz="3733" b="1">
              <a:solidFill>
                <a:prstClr val="black"/>
              </a:solidFill>
              <a:latin typeface="Times New Roman" pitchFamily="18" charset="0"/>
              <a:cs typeface="Times New Roman" pitchFamily="18" charset="0"/>
            </a:endParaRPr>
          </a:p>
        </p:txBody>
      </p:sp>
      <p:pic>
        <p:nvPicPr>
          <p:cNvPr id="59" name="Picture 58">
            <a:extLst>
              <a:ext uri="{FF2B5EF4-FFF2-40B4-BE49-F238E27FC236}">
                <a16:creationId xmlns:a16="http://schemas.microsoft.com/office/drawing/2014/main" id="{3D189887-9F8A-4161-8247-1B827D273FC9}"/>
              </a:ext>
            </a:extLst>
          </p:cNvPr>
          <p:cNvPicPr>
            <a:picLocks noChangeAspect="1"/>
          </p:cNvPicPr>
          <p:nvPr/>
        </p:nvPicPr>
        <p:blipFill rotWithShape="1">
          <a:blip r:embed="rId2">
            <a:extLst>
              <a:ext uri="{28A0092B-C50C-407E-A947-70E740481C1C}">
                <a14:useLocalDpi xmlns:a14="http://schemas.microsoft.com/office/drawing/2010/main" val="0"/>
              </a:ext>
            </a:extLst>
          </a:blip>
          <a:srcRect l="50789" t="51716" r="26285" b="1882"/>
          <a:stretch/>
        </p:blipFill>
        <p:spPr>
          <a:xfrm flipH="1">
            <a:off x="9797607" y="3729853"/>
            <a:ext cx="1158853" cy="1198361"/>
          </a:xfrm>
          <a:prstGeom prst="rect">
            <a:avLst/>
          </a:prstGeom>
        </p:spPr>
      </p:pic>
      <p:sp>
        <p:nvSpPr>
          <p:cNvPr id="60" name="TextBox 59">
            <a:extLst>
              <a:ext uri="{FF2B5EF4-FFF2-40B4-BE49-F238E27FC236}">
                <a16:creationId xmlns:a16="http://schemas.microsoft.com/office/drawing/2014/main" id="{BEED9252-1D7B-4CE7-B7CB-B32E9EC20C47}"/>
              </a:ext>
            </a:extLst>
          </p:cNvPr>
          <p:cNvSpPr txBox="1"/>
          <p:nvPr/>
        </p:nvSpPr>
        <p:spPr>
          <a:xfrm>
            <a:off x="7877798" y="5693310"/>
            <a:ext cx="4031101" cy="1077026"/>
          </a:xfrm>
          <a:prstGeom prst="rect">
            <a:avLst/>
          </a:prstGeom>
          <a:noFill/>
        </p:spPr>
        <p:txBody>
          <a:bodyPr wrap="square" rtlCol="0">
            <a:spAutoFit/>
          </a:bodyPr>
          <a:lstStyle/>
          <a:p>
            <a:pPr algn="ctr" defTabSz="762764">
              <a:defRPr/>
            </a:pPr>
            <a:r>
              <a:rPr lang="vi-VN" sz="2133" b="1" dirty="0">
                <a:solidFill>
                  <a:srgbClr val="92D050"/>
                </a:solidFill>
                <a:latin typeface="Times New Roman" pitchFamily="18" charset="0"/>
                <a:cs typeface="Times New Roman" pitchFamily="18" charset="0"/>
              </a:rPr>
              <a:t>Là sự chuẩn bị đầu tiên, tất yếu có tính quyết định cho những bước phát triển nhảy vọt về sau</a:t>
            </a:r>
            <a:endParaRPr lang="vi-VN" sz="2133" dirty="0">
              <a:solidFill>
                <a:srgbClr val="92D050"/>
              </a:solidFill>
              <a:latin typeface="Times New Roman" pitchFamily="18" charset="0"/>
              <a:cs typeface="Times New Roman" pitchFamily="18" charset="0"/>
            </a:endParaRPr>
          </a:p>
        </p:txBody>
      </p:sp>
      <p:sp>
        <p:nvSpPr>
          <p:cNvPr id="62" name="Text Box 13">
            <a:extLst>
              <a:ext uri="{FF2B5EF4-FFF2-40B4-BE49-F238E27FC236}">
                <a16:creationId xmlns:a16="http://schemas.microsoft.com/office/drawing/2014/main" id="{1FFCB56F-43F6-4B39-AC27-5CB0B4ED2679}"/>
              </a:ext>
            </a:extLst>
          </p:cNvPr>
          <p:cNvSpPr txBox="1">
            <a:spLocks noChangeArrowheads="1"/>
          </p:cNvSpPr>
          <p:nvPr/>
        </p:nvSpPr>
        <p:spPr bwMode="auto">
          <a:xfrm>
            <a:off x="159227" y="25539"/>
            <a:ext cx="7162800" cy="526554"/>
          </a:xfrm>
          <a:prstGeom prst="rect">
            <a:avLst/>
          </a:prstGeom>
          <a:solidFill>
            <a:srgbClr val="99FF99"/>
          </a:solidFill>
          <a:ln>
            <a:headEnd/>
            <a:tailEnd/>
          </a:ln>
        </p:spPr>
        <p:style>
          <a:lnRef idx="2">
            <a:schemeClr val="accent4"/>
          </a:lnRef>
          <a:fillRef idx="1">
            <a:schemeClr val="lt1"/>
          </a:fillRef>
          <a:effectRef idx="0">
            <a:schemeClr val="accent4"/>
          </a:effectRef>
          <a:fontRef idx="minor">
            <a:schemeClr val="dk1"/>
          </a:fontRef>
        </p:style>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just" eaLnBrk="1" hangingPunct="1">
              <a:lnSpc>
                <a:spcPct val="115000"/>
              </a:lnSpc>
              <a:spcBef>
                <a:spcPct val="15000"/>
              </a:spcBef>
              <a:buClrTx/>
              <a:buSzTx/>
              <a:buFontTx/>
              <a:buNone/>
              <a:defRPr/>
            </a:pPr>
            <a:r>
              <a:rPr lang="en-US" altLang="en-US" sz="2667" b="1" dirty="0">
                <a:solidFill>
                  <a:srgbClr val="FF0000"/>
                </a:solidFill>
                <a:latin typeface="Times New Roman" panose="02020603050405020304" pitchFamily="18" charset="0"/>
                <a:cs typeface="Times New Roman" panose="02020603050405020304" pitchFamily="18" charset="0"/>
              </a:rPr>
              <a:t>c Ý </a:t>
            </a:r>
            <a:r>
              <a:rPr lang="en-US" altLang="en-US" sz="2667" b="1" dirty="0" err="1">
                <a:solidFill>
                  <a:srgbClr val="FF0000"/>
                </a:solidFill>
                <a:latin typeface="Times New Roman" panose="02020603050405020304" pitchFamily="18" charset="0"/>
                <a:cs typeface="Times New Roman" panose="02020603050405020304" pitchFamily="18" charset="0"/>
              </a:rPr>
              <a:t>nghĩa</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lịch</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sử</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của</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việc</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thành</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lập</a:t>
            </a:r>
            <a:r>
              <a:rPr lang="en-US" altLang="en-US" sz="2667" b="1" dirty="0">
                <a:solidFill>
                  <a:srgbClr val="FF0000"/>
                </a:solidFill>
                <a:latin typeface="Times New Roman" panose="02020603050405020304" pitchFamily="18" charset="0"/>
                <a:cs typeface="Times New Roman" panose="02020603050405020304" pitchFamily="18" charset="0"/>
              </a:rPr>
              <a:t> </a:t>
            </a:r>
            <a:r>
              <a:rPr lang="en-US" altLang="en-US" sz="2667" b="1" dirty="0" err="1">
                <a:solidFill>
                  <a:srgbClr val="FF0000"/>
                </a:solidFill>
                <a:latin typeface="Times New Roman" panose="02020603050405020304" pitchFamily="18" charset="0"/>
                <a:cs typeface="Times New Roman" panose="02020603050405020304" pitchFamily="18" charset="0"/>
              </a:rPr>
              <a:t>Đảng</a:t>
            </a:r>
            <a:endParaRPr lang="en-US" altLang="en-US" sz="2667"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05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2000"/>
                            </p:stCondLst>
                            <p:childTnLst>
                              <p:par>
                                <p:cTn id="28" presetID="21" presetClass="entr" presetSubtype="1"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750"/>
                                        <p:tgtEl>
                                          <p:spTgt spid="24"/>
                                        </p:tgtEl>
                                      </p:cBhvr>
                                    </p:animEffect>
                                  </p:childTnLst>
                                </p:cTn>
                              </p:par>
                              <p:par>
                                <p:cTn id="31" presetID="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childTnLst>
                          </p:cTn>
                        </p:par>
                        <p:par>
                          <p:cTn id="35" fill="hold">
                            <p:stCondLst>
                              <p:cond delay="2750"/>
                            </p:stCondLst>
                            <p:childTnLst>
                              <p:par>
                                <p:cTn id="36" presetID="22" presetClass="entr" presetSubtype="1"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par>
                          <p:cTn id="39" fill="hold">
                            <p:stCondLst>
                              <p:cond delay="3250"/>
                            </p:stCondLst>
                            <p:childTnLst>
                              <p:par>
                                <p:cTn id="40" presetID="22" presetClass="entr" presetSubtype="8"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par>
                          <p:cTn id="48" fill="hold">
                            <p:stCondLst>
                              <p:cond delay="500"/>
                            </p:stCondLst>
                            <p:childTnLst>
                              <p:par>
                                <p:cTn id="49" presetID="23" presetClass="entr" presetSubtype="16"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childTnLst>
                                </p:cTn>
                              </p:par>
                            </p:childTnLst>
                          </p:cTn>
                        </p:par>
                        <p:par>
                          <p:cTn id="53" fill="hold">
                            <p:stCondLst>
                              <p:cond delay="1000"/>
                            </p:stCondLst>
                            <p:childTnLst>
                              <p:par>
                                <p:cTn id="54" presetID="23" presetClass="entr" presetSubtype="16"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par>
                          <p:cTn id="62" fill="hold">
                            <p:stCondLst>
                              <p:cond delay="2000"/>
                            </p:stCondLst>
                            <p:childTnLst>
                              <p:par>
                                <p:cTn id="63" presetID="21" presetClass="entr" presetSubtype="1"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heel(1)">
                                      <p:cBhvr>
                                        <p:cTn id="65" dur="750"/>
                                        <p:tgtEl>
                                          <p:spTgt spid="32"/>
                                        </p:tgtEl>
                                      </p:cBhvr>
                                    </p:animEffect>
                                  </p:childTnLst>
                                </p:cTn>
                              </p:par>
                            </p:childTnLst>
                          </p:cTn>
                        </p:par>
                        <p:par>
                          <p:cTn id="66" fill="hold">
                            <p:stCondLst>
                              <p:cond delay="2750"/>
                            </p:stCondLst>
                            <p:childTnLst>
                              <p:par>
                                <p:cTn id="67" presetID="22" presetClass="entr" presetSubtype="1"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up)">
                                      <p:cBhvr>
                                        <p:cTn id="69" dur="500"/>
                                        <p:tgtEl>
                                          <p:spTgt spid="25"/>
                                        </p:tgtEl>
                                      </p:cBhvr>
                                    </p:animEffect>
                                  </p:childTnLst>
                                </p:cTn>
                              </p:par>
                              <p:par>
                                <p:cTn id="70" presetID="2" presetClass="entr" presetSubtype="8"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fill="hold"/>
                                        <p:tgtEl>
                                          <p:spTgt spid="33"/>
                                        </p:tgtEl>
                                        <p:attrNameLst>
                                          <p:attrName>ppt_x</p:attrName>
                                        </p:attrNameLst>
                                      </p:cBhvr>
                                      <p:tavLst>
                                        <p:tav tm="0">
                                          <p:val>
                                            <p:strVal val="0-#ppt_w/2"/>
                                          </p:val>
                                        </p:tav>
                                        <p:tav tm="100000">
                                          <p:val>
                                            <p:strVal val="#ppt_x"/>
                                          </p:val>
                                        </p:tav>
                                      </p:tavLst>
                                    </p:anim>
                                    <p:anim calcmode="lin" valueType="num">
                                      <p:cBhvr additive="base">
                                        <p:cTn id="73" dur="500" fill="hold"/>
                                        <p:tgtEl>
                                          <p:spTgt spid="33"/>
                                        </p:tgtEl>
                                        <p:attrNameLst>
                                          <p:attrName>ppt_y</p:attrName>
                                        </p:attrNameLst>
                                      </p:cBhvr>
                                      <p:tavLst>
                                        <p:tav tm="0">
                                          <p:val>
                                            <p:strVal val="#ppt_y"/>
                                          </p:val>
                                        </p:tav>
                                        <p:tav tm="100000">
                                          <p:val>
                                            <p:strVal val="#ppt_y"/>
                                          </p:val>
                                        </p:tav>
                                      </p:tavLst>
                                    </p:anim>
                                  </p:childTnLst>
                                </p:cTn>
                              </p:par>
                            </p:childTnLst>
                          </p:cTn>
                        </p:par>
                        <p:par>
                          <p:cTn id="74" fill="hold">
                            <p:stCondLst>
                              <p:cond delay="3250"/>
                            </p:stCondLst>
                            <p:childTnLst>
                              <p:par>
                                <p:cTn id="75" presetID="22" presetClass="entr" presetSubtype="8" fill="hold"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down)">
                                      <p:cBhvr>
                                        <p:cTn id="82" dur="500"/>
                                        <p:tgtEl>
                                          <p:spTgt spid="40"/>
                                        </p:tgtEl>
                                      </p:cBhvr>
                                    </p:animEffect>
                                  </p:childTnLst>
                                </p:cTn>
                              </p:par>
                            </p:childTnLst>
                          </p:cTn>
                        </p:par>
                        <p:par>
                          <p:cTn id="83" fill="hold">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childTnLst>
                                </p:cTn>
                              </p:par>
                            </p:childTnLst>
                          </p:cTn>
                        </p:par>
                        <p:par>
                          <p:cTn id="88" fill="hold">
                            <p:stCondLst>
                              <p:cond delay="1000"/>
                            </p:stCondLst>
                            <p:childTnLst>
                              <p:par>
                                <p:cTn id="89" presetID="23" presetClass="entr" presetSubtype="16" fill="hold" nodeType="after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p:cTn id="91" dur="500" fill="hold"/>
                                        <p:tgtEl>
                                          <p:spTgt spid="37"/>
                                        </p:tgtEl>
                                        <p:attrNameLst>
                                          <p:attrName>ppt_w</p:attrName>
                                        </p:attrNameLst>
                                      </p:cBhvr>
                                      <p:tavLst>
                                        <p:tav tm="0">
                                          <p:val>
                                            <p:fltVal val="0"/>
                                          </p:val>
                                        </p:tav>
                                        <p:tav tm="100000">
                                          <p:val>
                                            <p:strVal val="#ppt_w"/>
                                          </p:val>
                                        </p:tav>
                                      </p:tavLst>
                                    </p:anim>
                                    <p:anim calcmode="lin" valueType="num">
                                      <p:cBhvr>
                                        <p:cTn id="92" dur="500" fill="hold"/>
                                        <p:tgtEl>
                                          <p:spTgt spid="37"/>
                                        </p:tgtEl>
                                        <p:attrNameLst>
                                          <p:attrName>ppt_h</p:attrName>
                                        </p:attrNameLst>
                                      </p:cBhvr>
                                      <p:tavLst>
                                        <p:tav tm="0">
                                          <p:val>
                                            <p:fltVal val="0"/>
                                          </p:val>
                                        </p:tav>
                                        <p:tav tm="100000">
                                          <p:val>
                                            <p:strVal val="#ppt_h"/>
                                          </p:val>
                                        </p:tav>
                                      </p:tavLst>
                                    </p:anim>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childTnLst>
                          </p:cTn>
                        </p:par>
                        <p:par>
                          <p:cTn id="97" fill="hold">
                            <p:stCondLst>
                              <p:cond delay="2000"/>
                            </p:stCondLst>
                            <p:childTnLst>
                              <p:par>
                                <p:cTn id="98" presetID="21" presetClass="entr" presetSubtype="1" fill="hold" nodeType="after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wheel(1)">
                                      <p:cBhvr>
                                        <p:cTn id="100" dur="750"/>
                                        <p:tgtEl>
                                          <p:spTgt spid="41"/>
                                        </p:tgtEl>
                                      </p:cBhvr>
                                    </p:animEffect>
                                  </p:childTnLst>
                                </p:cTn>
                              </p:par>
                            </p:childTnLst>
                          </p:cTn>
                        </p:par>
                        <p:par>
                          <p:cTn id="101" fill="hold">
                            <p:stCondLst>
                              <p:cond delay="2750"/>
                            </p:stCondLst>
                            <p:childTnLst>
                              <p:par>
                                <p:cTn id="102" presetID="22" presetClass="entr" presetSubtype="1" fill="hold"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wipe(up)">
                                      <p:cBhvr>
                                        <p:cTn id="104" dur="500"/>
                                        <p:tgtEl>
                                          <p:spTgt spid="34"/>
                                        </p:tgtEl>
                                      </p:cBhvr>
                                    </p:animEffect>
                                  </p:childTnLst>
                                </p:cTn>
                              </p:par>
                              <p:par>
                                <p:cTn id="105" presetID="2" presetClass="entr" presetSubtype="8" fill="hold" grpId="0" nodeType="with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additive="base">
                                        <p:cTn id="107" dur="500" fill="hold"/>
                                        <p:tgtEl>
                                          <p:spTgt spid="42"/>
                                        </p:tgtEl>
                                        <p:attrNameLst>
                                          <p:attrName>ppt_x</p:attrName>
                                        </p:attrNameLst>
                                      </p:cBhvr>
                                      <p:tavLst>
                                        <p:tav tm="0">
                                          <p:val>
                                            <p:strVal val="0-#ppt_w/2"/>
                                          </p:val>
                                        </p:tav>
                                        <p:tav tm="100000">
                                          <p:val>
                                            <p:strVal val="#ppt_x"/>
                                          </p:val>
                                        </p:tav>
                                      </p:tavLst>
                                    </p:anim>
                                    <p:anim calcmode="lin" valueType="num">
                                      <p:cBhvr additive="base">
                                        <p:cTn id="108" dur="500" fill="hold"/>
                                        <p:tgtEl>
                                          <p:spTgt spid="42"/>
                                        </p:tgtEl>
                                        <p:attrNameLst>
                                          <p:attrName>ppt_y</p:attrName>
                                        </p:attrNameLst>
                                      </p:cBhvr>
                                      <p:tavLst>
                                        <p:tav tm="0">
                                          <p:val>
                                            <p:strVal val="#ppt_y"/>
                                          </p:val>
                                        </p:tav>
                                        <p:tav tm="100000">
                                          <p:val>
                                            <p:strVal val="#ppt_y"/>
                                          </p:val>
                                        </p:tav>
                                      </p:tavLst>
                                    </p:anim>
                                  </p:childTnLst>
                                </p:cTn>
                              </p:par>
                            </p:childTnLst>
                          </p:cTn>
                        </p:par>
                        <p:par>
                          <p:cTn id="109" fill="hold">
                            <p:stCondLst>
                              <p:cond delay="3250"/>
                            </p:stCondLst>
                            <p:childTnLst>
                              <p:par>
                                <p:cTn id="110" presetID="22" presetClass="entr" presetSubtype="8" fill="hold" nodeType="after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wipe(left)">
                                      <p:cBhvr>
                                        <p:cTn id="112" dur="500"/>
                                        <p:tgtEl>
                                          <p:spTgt spid="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wipe(up)">
                                      <p:cBhvr>
                                        <p:cTn id="117" dur="500"/>
                                        <p:tgtEl>
                                          <p:spTgt spid="49"/>
                                        </p:tgtEl>
                                      </p:cBhvr>
                                    </p:animEffect>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4"/>
                                        </p:tgtEl>
                                        <p:attrNameLst>
                                          <p:attrName>style.visibility</p:attrName>
                                        </p:attrNameLst>
                                      </p:cBhvr>
                                      <p:to>
                                        <p:strVal val="visible"/>
                                      </p:to>
                                    </p:set>
                                    <p:anim calcmode="lin" valueType="num">
                                      <p:cBhvr>
                                        <p:cTn id="121" dur="500" fill="hold"/>
                                        <p:tgtEl>
                                          <p:spTgt spid="44"/>
                                        </p:tgtEl>
                                        <p:attrNameLst>
                                          <p:attrName>ppt_w</p:attrName>
                                        </p:attrNameLst>
                                      </p:cBhvr>
                                      <p:tavLst>
                                        <p:tav tm="0">
                                          <p:val>
                                            <p:fltVal val="0"/>
                                          </p:val>
                                        </p:tav>
                                        <p:tav tm="100000">
                                          <p:val>
                                            <p:strVal val="#ppt_w"/>
                                          </p:val>
                                        </p:tav>
                                      </p:tavLst>
                                    </p:anim>
                                    <p:anim calcmode="lin" valueType="num">
                                      <p:cBhvr>
                                        <p:cTn id="122" dur="500" fill="hold"/>
                                        <p:tgtEl>
                                          <p:spTgt spid="44"/>
                                        </p:tgtEl>
                                        <p:attrNameLst>
                                          <p:attrName>ppt_h</p:attrName>
                                        </p:attrNameLst>
                                      </p:cBhvr>
                                      <p:tavLst>
                                        <p:tav tm="0">
                                          <p:val>
                                            <p:fltVal val="0"/>
                                          </p:val>
                                        </p:tav>
                                        <p:tav tm="100000">
                                          <p:val>
                                            <p:strVal val="#ppt_h"/>
                                          </p:val>
                                        </p:tav>
                                      </p:tavLst>
                                    </p:anim>
                                  </p:childTnLst>
                                </p:cTn>
                              </p:par>
                            </p:childTnLst>
                          </p:cTn>
                        </p:par>
                        <p:par>
                          <p:cTn id="123" fill="hold">
                            <p:stCondLst>
                              <p:cond delay="1000"/>
                            </p:stCondLst>
                            <p:childTnLst>
                              <p:par>
                                <p:cTn id="124" presetID="23" presetClass="entr" presetSubtype="16" fill="hold" nodeType="afterEffect">
                                  <p:stCondLst>
                                    <p:cond delay="0"/>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childTnLst>
                          </p:cTn>
                        </p:par>
                        <p:par>
                          <p:cTn id="128" fill="hold">
                            <p:stCondLst>
                              <p:cond delay="1500"/>
                            </p:stCondLst>
                            <p:childTnLst>
                              <p:par>
                                <p:cTn id="129" presetID="10" presetClass="entr" presetSubtype="0" fill="hold" grpId="0" nodeType="after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fade">
                                      <p:cBhvr>
                                        <p:cTn id="131" dur="500"/>
                                        <p:tgtEl>
                                          <p:spTgt spid="45"/>
                                        </p:tgtEl>
                                      </p:cBhvr>
                                    </p:animEffect>
                                  </p:childTnLst>
                                </p:cTn>
                              </p:par>
                            </p:childTnLst>
                          </p:cTn>
                        </p:par>
                        <p:par>
                          <p:cTn id="132" fill="hold">
                            <p:stCondLst>
                              <p:cond delay="2000"/>
                            </p:stCondLst>
                            <p:childTnLst>
                              <p:par>
                                <p:cTn id="133" presetID="21" presetClass="entr" presetSubtype="1" fill="hold" nodeType="after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heel(1)">
                                      <p:cBhvr>
                                        <p:cTn id="135" dur="750"/>
                                        <p:tgtEl>
                                          <p:spTgt spid="50"/>
                                        </p:tgtEl>
                                      </p:cBhvr>
                                    </p:animEffect>
                                  </p:childTnLst>
                                </p:cTn>
                              </p:par>
                            </p:childTnLst>
                          </p:cTn>
                        </p:par>
                        <p:par>
                          <p:cTn id="136" fill="hold">
                            <p:stCondLst>
                              <p:cond delay="2750"/>
                            </p:stCondLst>
                            <p:childTnLst>
                              <p:par>
                                <p:cTn id="137" presetID="22" presetClass="entr" presetSubtype="1" fill="hold" nodeType="afterEffect">
                                  <p:stCondLst>
                                    <p:cond delay="0"/>
                                  </p:stCondLst>
                                  <p:childTnLst>
                                    <p:set>
                                      <p:cBhvr>
                                        <p:cTn id="138" dur="1" fill="hold">
                                          <p:stCondLst>
                                            <p:cond delay="0"/>
                                          </p:stCondLst>
                                        </p:cTn>
                                        <p:tgtEl>
                                          <p:spTgt spid="43"/>
                                        </p:tgtEl>
                                        <p:attrNameLst>
                                          <p:attrName>style.visibility</p:attrName>
                                        </p:attrNameLst>
                                      </p:cBhvr>
                                      <p:to>
                                        <p:strVal val="visible"/>
                                      </p:to>
                                    </p:set>
                                    <p:animEffect transition="in" filter="wipe(up)">
                                      <p:cBhvr>
                                        <p:cTn id="139" dur="500"/>
                                        <p:tgtEl>
                                          <p:spTgt spid="43"/>
                                        </p:tgtEl>
                                      </p:cBhvr>
                                    </p:animEffect>
                                  </p:childTnLst>
                                </p:cTn>
                              </p:par>
                              <p:par>
                                <p:cTn id="140" presetID="2" presetClass="entr" presetSubtype="8"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additive="base">
                                        <p:cTn id="142" dur="500" fill="hold"/>
                                        <p:tgtEl>
                                          <p:spTgt spid="51"/>
                                        </p:tgtEl>
                                        <p:attrNameLst>
                                          <p:attrName>ppt_x</p:attrName>
                                        </p:attrNameLst>
                                      </p:cBhvr>
                                      <p:tavLst>
                                        <p:tav tm="0">
                                          <p:val>
                                            <p:strVal val="0-#ppt_w/2"/>
                                          </p:val>
                                        </p:tav>
                                        <p:tav tm="100000">
                                          <p:val>
                                            <p:strVal val="#ppt_x"/>
                                          </p:val>
                                        </p:tav>
                                      </p:tavLst>
                                    </p:anim>
                                    <p:anim calcmode="lin" valueType="num">
                                      <p:cBhvr additive="base">
                                        <p:cTn id="143" dur="500" fill="hold"/>
                                        <p:tgtEl>
                                          <p:spTgt spid="51"/>
                                        </p:tgtEl>
                                        <p:attrNameLst>
                                          <p:attrName>ppt_y</p:attrName>
                                        </p:attrNameLst>
                                      </p:cBhvr>
                                      <p:tavLst>
                                        <p:tav tm="0">
                                          <p:val>
                                            <p:strVal val="#ppt_y"/>
                                          </p:val>
                                        </p:tav>
                                        <p:tav tm="100000">
                                          <p:val>
                                            <p:strVal val="#ppt_y"/>
                                          </p:val>
                                        </p:tav>
                                      </p:tavLst>
                                    </p:anim>
                                  </p:childTnLst>
                                </p:cTn>
                              </p:par>
                            </p:childTnLst>
                          </p:cTn>
                        </p:par>
                        <p:par>
                          <p:cTn id="144" fill="hold">
                            <p:stCondLst>
                              <p:cond delay="3250"/>
                            </p:stCondLst>
                            <p:childTnLst>
                              <p:par>
                                <p:cTn id="145" presetID="22" presetClass="entr" presetSubtype="8" fill="hold" nodeType="afterEffect">
                                  <p:stCondLst>
                                    <p:cond delay="0"/>
                                  </p:stCondLst>
                                  <p:childTnLst>
                                    <p:set>
                                      <p:cBhvr>
                                        <p:cTn id="146" dur="1" fill="hold">
                                          <p:stCondLst>
                                            <p:cond delay="0"/>
                                          </p:stCondLst>
                                        </p:cTn>
                                        <p:tgtEl>
                                          <p:spTgt spid="4"/>
                                        </p:tgtEl>
                                        <p:attrNameLst>
                                          <p:attrName>style.visibility</p:attrName>
                                        </p:attrNameLst>
                                      </p:cBhvr>
                                      <p:to>
                                        <p:strVal val="visible"/>
                                      </p:to>
                                    </p:set>
                                    <p:animEffect transition="in" filter="wipe(left)">
                                      <p:cBhvr>
                                        <p:cTn id="147" dur="500"/>
                                        <p:tgtEl>
                                          <p:spTgt spid="4"/>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4" fill="hold" grpId="0" nodeType="clickEffect">
                                  <p:stCondLst>
                                    <p:cond delay="0"/>
                                  </p:stCondLst>
                                  <p:childTnLst>
                                    <p:set>
                                      <p:cBhvr>
                                        <p:cTn id="151" dur="1" fill="hold">
                                          <p:stCondLst>
                                            <p:cond delay="0"/>
                                          </p:stCondLst>
                                        </p:cTn>
                                        <p:tgtEl>
                                          <p:spTgt spid="58"/>
                                        </p:tgtEl>
                                        <p:attrNameLst>
                                          <p:attrName>style.visibility</p:attrName>
                                        </p:attrNameLst>
                                      </p:cBhvr>
                                      <p:to>
                                        <p:strVal val="visible"/>
                                      </p:to>
                                    </p:set>
                                    <p:animEffect transition="in" filter="wipe(down)">
                                      <p:cBhvr>
                                        <p:cTn id="152" dur="500"/>
                                        <p:tgtEl>
                                          <p:spTgt spid="58"/>
                                        </p:tgtEl>
                                      </p:cBhvr>
                                    </p:animEffect>
                                  </p:childTnLst>
                                </p:cTn>
                              </p:par>
                            </p:childTnLst>
                          </p:cTn>
                        </p:par>
                        <p:par>
                          <p:cTn id="153" fill="hold">
                            <p:stCondLst>
                              <p:cond delay="500"/>
                            </p:stCondLst>
                            <p:childTnLst>
                              <p:par>
                                <p:cTn id="154" presetID="23" presetClass="entr" presetSubtype="16" fill="hold" grpId="0" nodeType="afterEffect">
                                  <p:stCondLst>
                                    <p:cond delay="0"/>
                                  </p:stCondLst>
                                  <p:childTnLst>
                                    <p:set>
                                      <p:cBhvr>
                                        <p:cTn id="155" dur="1" fill="hold">
                                          <p:stCondLst>
                                            <p:cond delay="0"/>
                                          </p:stCondLst>
                                        </p:cTn>
                                        <p:tgtEl>
                                          <p:spTgt spid="53"/>
                                        </p:tgtEl>
                                        <p:attrNameLst>
                                          <p:attrName>style.visibility</p:attrName>
                                        </p:attrNameLst>
                                      </p:cBhvr>
                                      <p:to>
                                        <p:strVal val="visible"/>
                                      </p:to>
                                    </p:set>
                                    <p:anim calcmode="lin" valueType="num">
                                      <p:cBhvr>
                                        <p:cTn id="156" dur="500" fill="hold"/>
                                        <p:tgtEl>
                                          <p:spTgt spid="53"/>
                                        </p:tgtEl>
                                        <p:attrNameLst>
                                          <p:attrName>ppt_w</p:attrName>
                                        </p:attrNameLst>
                                      </p:cBhvr>
                                      <p:tavLst>
                                        <p:tav tm="0">
                                          <p:val>
                                            <p:fltVal val="0"/>
                                          </p:val>
                                        </p:tav>
                                        <p:tav tm="100000">
                                          <p:val>
                                            <p:strVal val="#ppt_w"/>
                                          </p:val>
                                        </p:tav>
                                      </p:tavLst>
                                    </p:anim>
                                    <p:anim calcmode="lin" valueType="num">
                                      <p:cBhvr>
                                        <p:cTn id="157" dur="500" fill="hold"/>
                                        <p:tgtEl>
                                          <p:spTgt spid="53"/>
                                        </p:tgtEl>
                                        <p:attrNameLst>
                                          <p:attrName>ppt_h</p:attrName>
                                        </p:attrNameLst>
                                      </p:cBhvr>
                                      <p:tavLst>
                                        <p:tav tm="0">
                                          <p:val>
                                            <p:fltVal val="0"/>
                                          </p:val>
                                        </p:tav>
                                        <p:tav tm="100000">
                                          <p:val>
                                            <p:strVal val="#ppt_h"/>
                                          </p:val>
                                        </p:tav>
                                      </p:tavLst>
                                    </p:anim>
                                  </p:childTnLst>
                                </p:cTn>
                              </p:par>
                            </p:childTnLst>
                          </p:cTn>
                        </p:par>
                        <p:par>
                          <p:cTn id="158" fill="hold">
                            <p:stCondLst>
                              <p:cond delay="1000"/>
                            </p:stCondLst>
                            <p:childTnLst>
                              <p:par>
                                <p:cTn id="159" presetID="23" presetClass="entr" presetSubtype="16" fill="hold" nodeType="after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500" fill="hold"/>
                                        <p:tgtEl>
                                          <p:spTgt spid="55"/>
                                        </p:tgtEl>
                                        <p:attrNameLst>
                                          <p:attrName>ppt_w</p:attrName>
                                        </p:attrNameLst>
                                      </p:cBhvr>
                                      <p:tavLst>
                                        <p:tav tm="0">
                                          <p:val>
                                            <p:fltVal val="0"/>
                                          </p:val>
                                        </p:tav>
                                        <p:tav tm="100000">
                                          <p:val>
                                            <p:strVal val="#ppt_w"/>
                                          </p:val>
                                        </p:tav>
                                      </p:tavLst>
                                    </p:anim>
                                    <p:anim calcmode="lin" valueType="num">
                                      <p:cBhvr>
                                        <p:cTn id="162" dur="500" fill="hold"/>
                                        <p:tgtEl>
                                          <p:spTgt spid="55"/>
                                        </p:tgtEl>
                                        <p:attrNameLst>
                                          <p:attrName>ppt_h</p:attrName>
                                        </p:attrNameLst>
                                      </p:cBhvr>
                                      <p:tavLst>
                                        <p:tav tm="0">
                                          <p:val>
                                            <p:fltVal val="0"/>
                                          </p:val>
                                        </p:tav>
                                        <p:tav tm="100000">
                                          <p:val>
                                            <p:strVal val="#ppt_h"/>
                                          </p:val>
                                        </p:tav>
                                      </p:tavLst>
                                    </p:anim>
                                  </p:childTnLst>
                                </p:cTn>
                              </p:par>
                            </p:childTnLst>
                          </p:cTn>
                        </p:par>
                        <p:par>
                          <p:cTn id="163" fill="hold">
                            <p:stCondLst>
                              <p:cond delay="1500"/>
                            </p:stCondLst>
                            <p:childTnLst>
                              <p:par>
                                <p:cTn id="164" presetID="10" presetClass="entr" presetSubtype="0" fill="hold" grpId="0" nodeType="after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fade">
                                      <p:cBhvr>
                                        <p:cTn id="166" dur="500"/>
                                        <p:tgtEl>
                                          <p:spTgt spid="54"/>
                                        </p:tgtEl>
                                      </p:cBhvr>
                                    </p:animEffect>
                                  </p:childTnLst>
                                </p:cTn>
                              </p:par>
                            </p:childTnLst>
                          </p:cTn>
                        </p:par>
                        <p:par>
                          <p:cTn id="167" fill="hold">
                            <p:stCondLst>
                              <p:cond delay="2000"/>
                            </p:stCondLst>
                            <p:childTnLst>
                              <p:par>
                                <p:cTn id="168" presetID="21" presetClass="entr" presetSubtype="1" fill="hold" nodeType="after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heel(1)">
                                      <p:cBhvr>
                                        <p:cTn id="170" dur="750"/>
                                        <p:tgtEl>
                                          <p:spTgt spid="59"/>
                                        </p:tgtEl>
                                      </p:cBhvr>
                                    </p:animEffect>
                                  </p:childTnLst>
                                </p:cTn>
                              </p:par>
                            </p:childTnLst>
                          </p:cTn>
                        </p:par>
                        <p:par>
                          <p:cTn id="171" fill="hold">
                            <p:stCondLst>
                              <p:cond delay="2750"/>
                            </p:stCondLst>
                            <p:childTnLst>
                              <p:par>
                                <p:cTn id="172" presetID="22" presetClass="entr" presetSubtype="1" fill="hold" nodeType="afterEffect">
                                  <p:stCondLst>
                                    <p:cond delay="0"/>
                                  </p:stCondLst>
                                  <p:childTnLst>
                                    <p:set>
                                      <p:cBhvr>
                                        <p:cTn id="173" dur="1" fill="hold">
                                          <p:stCondLst>
                                            <p:cond delay="0"/>
                                          </p:stCondLst>
                                        </p:cTn>
                                        <p:tgtEl>
                                          <p:spTgt spid="52"/>
                                        </p:tgtEl>
                                        <p:attrNameLst>
                                          <p:attrName>style.visibility</p:attrName>
                                        </p:attrNameLst>
                                      </p:cBhvr>
                                      <p:to>
                                        <p:strVal val="visible"/>
                                      </p:to>
                                    </p:set>
                                    <p:animEffect transition="in" filter="wipe(up)">
                                      <p:cBhvr>
                                        <p:cTn id="174" dur="500"/>
                                        <p:tgtEl>
                                          <p:spTgt spid="52"/>
                                        </p:tgtEl>
                                      </p:cBhvr>
                                    </p:animEffect>
                                  </p:childTnLst>
                                </p:cTn>
                              </p:par>
                              <p:par>
                                <p:cTn id="175" presetID="2" presetClass="entr" presetSubtype="8" fill="hold" grpId="0" nodeType="withEffect">
                                  <p:stCondLst>
                                    <p:cond delay="0"/>
                                  </p:stCondLst>
                                  <p:childTnLst>
                                    <p:set>
                                      <p:cBhvr>
                                        <p:cTn id="176" dur="1" fill="hold">
                                          <p:stCondLst>
                                            <p:cond delay="0"/>
                                          </p:stCondLst>
                                        </p:cTn>
                                        <p:tgtEl>
                                          <p:spTgt spid="60"/>
                                        </p:tgtEl>
                                        <p:attrNameLst>
                                          <p:attrName>style.visibility</p:attrName>
                                        </p:attrNameLst>
                                      </p:cBhvr>
                                      <p:to>
                                        <p:strVal val="visible"/>
                                      </p:to>
                                    </p:set>
                                    <p:anim calcmode="lin" valueType="num">
                                      <p:cBhvr additive="base">
                                        <p:cTn id="177" dur="500" fill="hold"/>
                                        <p:tgtEl>
                                          <p:spTgt spid="60"/>
                                        </p:tgtEl>
                                        <p:attrNameLst>
                                          <p:attrName>ppt_x</p:attrName>
                                        </p:attrNameLst>
                                      </p:cBhvr>
                                      <p:tavLst>
                                        <p:tav tm="0">
                                          <p:val>
                                            <p:strVal val="0-#ppt_w/2"/>
                                          </p:val>
                                        </p:tav>
                                        <p:tav tm="100000">
                                          <p:val>
                                            <p:strVal val="#ppt_x"/>
                                          </p:val>
                                        </p:tav>
                                      </p:tavLst>
                                    </p:anim>
                                    <p:anim calcmode="lin" valueType="num">
                                      <p:cBhvr additive="base">
                                        <p:cTn id="178"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3" grpId="0" animBg="1"/>
      <p:bldP spid="26" grpId="0" animBg="1"/>
      <p:bldP spid="27" grpId="0" animBg="1"/>
      <p:bldP spid="31" grpId="0" animBg="1"/>
      <p:bldP spid="33" grpId="0"/>
      <p:bldP spid="35" grpId="0" animBg="1"/>
      <p:bldP spid="36" grpId="0" animBg="1"/>
      <p:bldP spid="40" grpId="0" animBg="1"/>
      <p:bldP spid="42" grpId="0"/>
      <p:bldP spid="44" grpId="0" animBg="1"/>
      <p:bldP spid="45" grpId="0" animBg="1"/>
      <p:bldP spid="49" grpId="0" animBg="1"/>
      <p:bldP spid="51" grpId="0"/>
      <p:bldP spid="53" grpId="0" animBg="1"/>
      <p:bldP spid="54" grpId="0" animBg="1"/>
      <p:bldP spid="58" grpId="0" animBg="1"/>
      <p:bldP spid="60" grpId="0"/>
      <p:bldP spid="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5" y="0"/>
            <a:ext cx="12182764" cy="6858000"/>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7925" y="-871264"/>
            <a:ext cx="609600" cy="609600"/>
          </a:xfrm>
          <a:prstGeom prst="rect">
            <a:avLst/>
          </a:prstGeom>
        </p:spPr>
      </p:pic>
      <p:sp>
        <p:nvSpPr>
          <p:cNvPr id="2" name="Oval 1">
            <a:hlinkClick r:id="rId6" action="ppaction://hlinksldjump"/>
          </p:cNvPr>
          <p:cNvSpPr/>
          <p:nvPr/>
        </p:nvSpPr>
        <p:spPr>
          <a:xfrm>
            <a:off x="2275676" y="2921193"/>
            <a:ext cx="1129997" cy="932823"/>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Calibri"/>
              </a:rPr>
              <a:t>1</a:t>
            </a:r>
          </a:p>
        </p:txBody>
      </p:sp>
      <p:sp>
        <p:nvSpPr>
          <p:cNvPr id="20" name="Oval 19">
            <a:hlinkClick r:id="rId7" action="ppaction://hlinksldjump"/>
          </p:cNvPr>
          <p:cNvSpPr/>
          <p:nvPr/>
        </p:nvSpPr>
        <p:spPr>
          <a:xfrm>
            <a:off x="3948966" y="2921194"/>
            <a:ext cx="1015089" cy="932823"/>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Calibri"/>
              </a:rPr>
              <a:t>2</a:t>
            </a:r>
          </a:p>
        </p:txBody>
      </p:sp>
      <p:sp>
        <p:nvSpPr>
          <p:cNvPr id="21" name="Oval 20">
            <a:hlinkClick r:id="rId8" action="ppaction://hlinksldjump"/>
          </p:cNvPr>
          <p:cNvSpPr/>
          <p:nvPr/>
        </p:nvSpPr>
        <p:spPr>
          <a:xfrm>
            <a:off x="6867525" y="2963141"/>
            <a:ext cx="1117600" cy="890876"/>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Calibri"/>
              </a:rPr>
              <a:t>4</a:t>
            </a:r>
          </a:p>
        </p:txBody>
      </p:sp>
      <p:sp>
        <p:nvSpPr>
          <p:cNvPr id="22" name="Oval 21">
            <a:hlinkClick r:id="rId9" action="ppaction://hlinksldjump"/>
          </p:cNvPr>
          <p:cNvSpPr/>
          <p:nvPr/>
        </p:nvSpPr>
        <p:spPr>
          <a:xfrm>
            <a:off x="5357021" y="2921195"/>
            <a:ext cx="1068777" cy="932821"/>
          </a:xfrm>
          <a:prstGeom prst="ellipse">
            <a:avLst/>
          </a:prstGeom>
          <a:solidFill>
            <a:srgbClr val="FF000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solidFill>
                  <a:prstClr val="white"/>
                </a:solidFill>
                <a:latin typeface="Calibri"/>
              </a:rPr>
              <a:t>3</a:t>
            </a:r>
          </a:p>
        </p:txBody>
      </p:sp>
      <p:sp>
        <p:nvSpPr>
          <p:cNvPr id="5" name="Title 1">
            <a:extLst>
              <a:ext uri="{FF2B5EF4-FFF2-40B4-BE49-F238E27FC236}">
                <a16:creationId xmlns:a16="http://schemas.microsoft.com/office/drawing/2014/main" id="{3C6BF257-9953-679E-2067-EBF9F052B87A}"/>
              </a:ext>
            </a:extLst>
          </p:cNvPr>
          <p:cNvSpPr txBox="1">
            <a:spLocks/>
          </p:cNvSpPr>
          <p:nvPr/>
        </p:nvSpPr>
        <p:spPr>
          <a:xfrm>
            <a:off x="663826" y="384231"/>
            <a:ext cx="9386389" cy="1055391"/>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r" rtl="0" eaLnBrk="1" hangingPunct="1">
              <a:lnSpc>
                <a:spcPct val="90000"/>
              </a:lnSpc>
              <a:spcBef>
                <a:spcPts val="0"/>
              </a:spcBef>
              <a:spcAft>
                <a:spcPts val="0"/>
              </a:spcAft>
              <a:buClr>
                <a:schemeClr val="dk1"/>
              </a:buClr>
              <a:buSzPts val="4400"/>
              <a:buFont typeface="Calibri"/>
              <a:buNone/>
              <a:defRPr sz="4800" b="0" i="0" u="none" strike="noStrike" cap="none">
                <a:solidFill>
                  <a:schemeClr val="dk1"/>
                </a:solidFill>
                <a:effectLst/>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5200" b="1" dirty="0">
                <a:solidFill>
                  <a:srgbClr val="FFF683"/>
                </a:solidFill>
                <a:latin typeface="Times New Roman" panose="02020603050405020304" pitchFamily="18" charset="0"/>
                <a:cs typeface="Times New Roman" panose="02020603050405020304" pitchFamily="18" charset="0"/>
              </a:rPr>
              <a:t>HOẠT ĐỘNG LUYỆN TẬP</a:t>
            </a:r>
          </a:p>
        </p:txBody>
      </p:sp>
      <p:sp>
        <p:nvSpPr>
          <p:cNvPr id="6" name="Arrow: Right 5">
            <a:hlinkClick r:id="rId10" action="ppaction://hlinksldjump"/>
            <a:extLst>
              <a:ext uri="{FF2B5EF4-FFF2-40B4-BE49-F238E27FC236}">
                <a16:creationId xmlns:a16="http://schemas.microsoft.com/office/drawing/2014/main" id="{2C9F1122-39DB-8D6F-CD88-254863ED4814}"/>
              </a:ext>
            </a:extLst>
          </p:cNvPr>
          <p:cNvSpPr/>
          <p:nvPr/>
        </p:nvSpPr>
        <p:spPr>
          <a:xfrm>
            <a:off x="10850306" y="99418"/>
            <a:ext cx="1332459" cy="569626"/>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46197279"/>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0" nodeType="clickEffect">
                                  <p:stCondLst>
                                    <p:cond delay="0"/>
                                  </p:stCondLst>
                                  <p:childTnLst>
                                    <p:animEffect transition="out" filter="circle(out)">
                                      <p:cBhvr>
                                        <p:cTn id="15" dur="2000"/>
                                        <p:tgtEl>
                                          <p:spTgt spid="2"/>
                                        </p:tgtEl>
                                      </p:cBhvr>
                                    </p:animEffect>
                                    <p:set>
                                      <p:cBhvr>
                                        <p:cTn id="16"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1"/>
                </p:tgtEl>
              </p:cMediaNode>
            </p:audio>
          </p:childTnLst>
        </p:cTn>
      </p:par>
    </p:tnLst>
    <p:bldLst>
      <p:bldP spid="2"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2382508" y="3462105"/>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B. </a:t>
            </a:r>
            <a:r>
              <a:rPr lang="vi-VN" sz="3200" b="1" dirty="0">
                <a:solidFill>
                  <a:prstClr val="white"/>
                </a:solidFill>
                <a:latin typeface="Times New Roman" panose="02020603050405020304" pitchFamily="18" charset="0"/>
                <a:cs typeface="Times New Roman" panose="02020603050405020304" pitchFamily="18" charset="0"/>
              </a:rPr>
              <a:t>HƯƠNG CẢNG (TRUNG QUỐC)</a:t>
            </a:r>
            <a:endParaRPr lang="en-US" sz="1867"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hlinkClick r:id="rId4" action="ppaction://hlinksldjump"/>
            <a:extLst>
              <a:ext uri="{FF2B5EF4-FFF2-40B4-BE49-F238E27FC236}">
                <a16:creationId xmlns:a16="http://schemas.microsoft.com/office/drawing/2014/main" id="{DAFF3985-B70E-4F29-9B2B-8E74D965A386}"/>
              </a:ext>
            </a:extLst>
          </p:cNvPr>
          <p:cNvSpPr/>
          <p:nvPr/>
        </p:nvSpPr>
        <p:spPr>
          <a:xfrm>
            <a:off x="313163" y="231913"/>
            <a:ext cx="1150288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2382508" y="2452926"/>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A. </a:t>
            </a:r>
            <a:r>
              <a:rPr lang="vi-VN" sz="3200" b="1" dirty="0">
                <a:solidFill>
                  <a:prstClr val="white"/>
                </a:solidFill>
                <a:latin typeface="Times New Roman" panose="02020603050405020304" pitchFamily="18" charset="0"/>
                <a:cs typeface="Times New Roman" panose="02020603050405020304" pitchFamily="18" charset="0"/>
              </a:rPr>
              <a:t>SÀI GÒN</a:t>
            </a:r>
            <a:endParaRPr lang="en-US" sz="1867"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2387127" y="4562238"/>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C. </a:t>
            </a:r>
            <a:r>
              <a:rPr lang="vi-VN" sz="3200" b="1" dirty="0">
                <a:solidFill>
                  <a:prstClr val="white"/>
                </a:solidFill>
                <a:latin typeface="Times New Roman" panose="02020603050405020304" pitchFamily="18" charset="0"/>
                <a:cs typeface="Times New Roman" panose="02020603050405020304" pitchFamily="18" charset="0"/>
              </a:rPr>
              <a:t>MÁT-XCƠ-VA</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2387127" y="5662371"/>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D. </a:t>
            </a:r>
            <a:r>
              <a:rPr lang="vi-VN" sz="3200" b="1" dirty="0">
                <a:solidFill>
                  <a:prstClr val="white"/>
                </a:solidFill>
                <a:latin typeface="Times New Roman" panose="02020603050405020304" pitchFamily="18" charset="0"/>
                <a:cs typeface="Times New Roman" panose="02020603050405020304" pitchFamily="18" charset="0"/>
              </a:rPr>
              <a:t>BĂNG CỐC (THÁI LAN)</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28117" y="614596"/>
            <a:ext cx="10352683" cy="1077218"/>
          </a:xfrm>
          <a:prstGeom prst="rect">
            <a:avLst/>
          </a:prstGeom>
          <a:noFill/>
        </p:spPr>
        <p:txBody>
          <a:bodyPr wrap="square" rtlCol="0">
            <a:spAutoFit/>
          </a:bodyPr>
          <a:lstStyle/>
          <a:p>
            <a:pPr algn="ctr">
              <a:defRPr/>
            </a:pP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1: </a:t>
            </a:r>
            <a:r>
              <a:rPr lang="vi-VN" sz="3200" b="1" dirty="0">
                <a:latin typeface="Times New Roman" panose="02020603050405020304" pitchFamily="18" charset="0"/>
                <a:cs typeface="Times New Roman" panose="02020603050405020304" pitchFamily="18" charset="0"/>
              </a:rPr>
              <a:t>Hội nghị thành lập Đảng Cộng sản Việt Nam (1930) được tổ chức tại đâu?</a:t>
            </a:r>
          </a:p>
        </p:txBody>
      </p:sp>
      <p:sp>
        <p:nvSpPr>
          <p:cNvPr id="2" name="Arrow: Right 1">
            <a:hlinkClick r:id="rId4" action="ppaction://hlinksldjump"/>
            <a:extLst>
              <a:ext uri="{FF2B5EF4-FFF2-40B4-BE49-F238E27FC236}">
                <a16:creationId xmlns:a16="http://schemas.microsoft.com/office/drawing/2014/main" id="{C88E14B8-408A-18DC-75A6-0F66E3E1B197}"/>
              </a:ext>
            </a:extLst>
          </p:cNvPr>
          <p:cNvSpPr/>
          <p:nvPr/>
        </p:nvSpPr>
        <p:spPr>
          <a:xfrm>
            <a:off x="10148341" y="5831174"/>
            <a:ext cx="1332459" cy="569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0170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rgbClr val="92D050"/>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92D05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2540000" y="2379669"/>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white"/>
                </a:solidFill>
                <a:latin typeface="Times New Roman" panose="02020603050405020304" pitchFamily="18" charset="0"/>
                <a:cs typeface="Times New Roman" panose="02020603050405020304" pitchFamily="18" charset="0"/>
              </a:rPr>
              <a:t>A. </a:t>
            </a:r>
            <a:r>
              <a:rPr lang="vi-VN" altLang="en-US" sz="3200" b="1" dirty="0">
                <a:latin typeface="Times New Roman" panose="02020603050405020304" pitchFamily="18" charset="0"/>
                <a:cs typeface="Times New Roman" panose="02020603050405020304" pitchFamily="18" charset="0"/>
              </a:rPr>
              <a:t>Đông Dương Cộng sản Đảng</a:t>
            </a:r>
          </a:p>
        </p:txBody>
      </p:sp>
      <p:sp>
        <p:nvSpPr>
          <p:cNvPr id="6" name="Rectangle: Diagonal Corners Snipped 5">
            <a:hlinkClick r:id="rId4" action="ppaction://hlinksldjump"/>
            <a:extLst>
              <a:ext uri="{FF2B5EF4-FFF2-40B4-BE49-F238E27FC236}">
                <a16:creationId xmlns:a16="http://schemas.microsoft.com/office/drawing/2014/main" id="{DAFF3985-B70E-4F29-9B2B-8E74D965A386}"/>
              </a:ext>
            </a:extLst>
          </p:cNvPr>
          <p:cNvSpPr/>
          <p:nvPr/>
        </p:nvSpPr>
        <p:spPr>
          <a:xfrm>
            <a:off x="344557" y="304801"/>
            <a:ext cx="10666880"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2576946" y="3419237"/>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white"/>
                </a:solidFill>
                <a:latin typeface="Times New Roman" panose="02020603050405020304" pitchFamily="18" charset="0"/>
                <a:cs typeface="Times New Roman" panose="02020603050405020304" pitchFamily="18" charset="0"/>
              </a:rPr>
              <a:t>B. </a:t>
            </a:r>
            <a:r>
              <a:rPr lang="vi-VN" altLang="en-US" sz="3200" b="1" dirty="0">
                <a:latin typeface="Times New Roman" panose="02020603050405020304" pitchFamily="18" charset="0"/>
                <a:cs typeface="Times New Roman" panose="02020603050405020304" pitchFamily="18" charset="0"/>
              </a:rPr>
              <a:t>Đảng Lao động Việt Nam</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2581564" y="4489351"/>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white"/>
                </a:solidFill>
                <a:latin typeface="Times New Roman" panose="02020603050405020304" pitchFamily="18" charset="0"/>
                <a:cs typeface="Times New Roman" panose="02020603050405020304" pitchFamily="18" charset="0"/>
              </a:rPr>
              <a:t>C. </a:t>
            </a:r>
            <a:r>
              <a:rPr lang="vi-VN" altLang="en-US" sz="3200" b="1" dirty="0">
                <a:latin typeface="Times New Roman" panose="02020603050405020304" pitchFamily="18" charset="0"/>
                <a:cs typeface="Times New Roman" panose="02020603050405020304" pitchFamily="18" charset="0"/>
              </a:rPr>
              <a:t>Đảng Cộng sản Đông Dương</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2576946" y="5559466"/>
            <a:ext cx="735495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D. </a:t>
            </a:r>
            <a:r>
              <a:rPr lang="vi-VN" sz="3200" b="1" dirty="0">
                <a:solidFill>
                  <a:prstClr val="white"/>
                </a:solidFill>
                <a:latin typeface="Times New Roman" panose="02020603050405020304" pitchFamily="18" charset="0"/>
                <a:cs typeface="Times New Roman" panose="02020603050405020304" pitchFamily="18" charset="0"/>
              </a:rPr>
              <a:t>Đảng Cộng Sản Việt Nam</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9112" y="614597"/>
            <a:ext cx="9978888" cy="1077218"/>
          </a:xfrm>
          <a:prstGeom prst="rect">
            <a:avLst/>
          </a:prstGeom>
          <a:noFill/>
        </p:spPr>
        <p:txBody>
          <a:bodyPr wrap="square" rtlCol="0">
            <a:spAutoFit/>
          </a:bodyPr>
          <a:lstStyle/>
          <a:p>
            <a:pPr>
              <a:defRPr/>
            </a:pP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2: </a:t>
            </a:r>
            <a:r>
              <a:rPr lang="vi-VN" altLang="en-US" sz="3200" b="1" dirty="0">
                <a:latin typeface="Times New Roman" panose="02020603050405020304" pitchFamily="18" charset="0"/>
                <a:cs typeface="Times New Roman" panose="02020603050405020304" pitchFamily="18" charset="0"/>
              </a:rPr>
              <a:t>Hội nghị hợp nhất các tổ chức cộng sản (3/2/1930) đã thống nhất đặt tên Đảng là gì?</a:t>
            </a:r>
          </a:p>
        </p:txBody>
      </p:sp>
      <p:sp>
        <p:nvSpPr>
          <p:cNvPr id="3" name="Arrow: Right 2">
            <a:hlinkClick r:id="rId4" action="ppaction://hlinksldjump"/>
            <a:extLst>
              <a:ext uri="{FF2B5EF4-FFF2-40B4-BE49-F238E27FC236}">
                <a16:creationId xmlns:a16="http://schemas.microsoft.com/office/drawing/2014/main" id="{5E84BEC0-B344-3443-2A70-A7C5BD8D009F}"/>
              </a:ext>
            </a:extLst>
          </p:cNvPr>
          <p:cNvSpPr/>
          <p:nvPr/>
        </p:nvSpPr>
        <p:spPr>
          <a:xfrm>
            <a:off x="10148341" y="5831174"/>
            <a:ext cx="1332459" cy="569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6950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9"/>
                                        </p:tgtEl>
                                        <p:attrNameLst>
                                          <p:attrName>fillcolor</p:attrName>
                                        </p:attrNameLst>
                                      </p:cBhvr>
                                      <p:to>
                                        <a:srgbClr val="92D050"/>
                                      </p:to>
                                    </p:animClr>
                                    <p:set>
                                      <p:cBhvr>
                                        <p:cTn id="33" dur="500" fill="hold"/>
                                        <p:tgtEl>
                                          <p:spTgt spid="9"/>
                                        </p:tgtEl>
                                        <p:attrNameLst>
                                          <p:attrName>fill.type</p:attrName>
                                        </p:attrNameLst>
                                      </p:cBhvr>
                                      <p:to>
                                        <p:strVal val="solid"/>
                                      </p:to>
                                    </p:set>
                                    <p:set>
                                      <p:cBhvr>
                                        <p:cTn id="34" dur="50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92D05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3" y="2497522"/>
            <a:ext cx="10994887"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A. </a:t>
            </a:r>
            <a:r>
              <a:rPr lang="vi-VN" sz="3200" b="1" dirty="0">
                <a:latin typeface="Times New Roman" panose="02020603050405020304" pitchFamily="18" charset="0"/>
                <a:cs typeface="Times New Roman" panose="02020603050405020304" pitchFamily="18" charset="0"/>
              </a:rPr>
              <a:t>Chủ nghĩa Mác-Lê nin với phong trào dân tộc, dân chủ.</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hlinkClick r:id="rId4" action="ppaction://hlinksldjump"/>
            <a:extLst>
              <a:ext uri="{FF2B5EF4-FFF2-40B4-BE49-F238E27FC236}">
                <a16:creationId xmlns:a16="http://schemas.microsoft.com/office/drawing/2014/main" id="{DAFF3985-B70E-4F29-9B2B-8E74D965A386}"/>
              </a:ext>
            </a:extLst>
          </p:cNvPr>
          <p:cNvSpPr/>
          <p:nvPr/>
        </p:nvSpPr>
        <p:spPr>
          <a:xfrm>
            <a:off x="344558" y="2"/>
            <a:ext cx="1150288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chemeClr val="tx1"/>
                </a:solidFill>
                <a:latin typeface="+mj-lt"/>
              </a:rPr>
              <a:t>Câu </a:t>
            </a:r>
            <a:r>
              <a:rPr lang="en-US" sz="3200" b="1" dirty="0">
                <a:solidFill>
                  <a:schemeClr val="tx1"/>
                </a:solidFill>
                <a:latin typeface="Times New Roman" panose="02020603050405020304" pitchFamily="18" charset="0"/>
                <a:cs typeface="Times New Roman" panose="02020603050405020304" pitchFamily="18" charset="0"/>
              </a:rPr>
              <a:t>3</a:t>
            </a:r>
            <a:r>
              <a:rPr lang="vi-VN" sz="3200" b="1" dirty="0">
                <a:solidFill>
                  <a:schemeClr val="tx1"/>
                </a:solidFill>
                <a:latin typeface="+mj-lt"/>
              </a:rPr>
              <a:t>. </a:t>
            </a:r>
            <a:r>
              <a:rPr lang="vi-VN" sz="3200" b="1" dirty="0">
                <a:solidFill>
                  <a:schemeClr val="tx1"/>
                </a:solidFill>
                <a:latin typeface="Times New Roman" panose="02020603050405020304" pitchFamily="18" charset="0"/>
                <a:cs typeface="Times New Roman" panose="02020603050405020304" pitchFamily="18" charset="0"/>
              </a:rPr>
              <a:t>Đảng Cộng sản Việt Nam ra đời là sản phẩm của sự kết hợp:</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4" y="3567638"/>
            <a:ext cx="10994885"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B. </a:t>
            </a:r>
            <a:r>
              <a:rPr lang="vi-VN" sz="3200" b="1" dirty="0">
                <a:latin typeface="Times New Roman" panose="02020603050405020304" pitchFamily="18" charset="0"/>
                <a:cs typeface="Times New Roman" panose="02020603050405020304" pitchFamily="18" charset="0"/>
              </a:rPr>
              <a:t>Chủ nghĩa Mác-Lê nin với phong trào công nhân và phong trào yêu nước.</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4" y="4637753"/>
            <a:ext cx="10994885"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C.</a:t>
            </a:r>
            <a:r>
              <a:rPr lang="vi-VN" sz="3200" b="1" dirty="0">
                <a:solidFill>
                  <a:prstClr val="white"/>
                </a:solidFill>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Chủ nghĩa Mác-Lê nin với phong trào công nhân.</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4" y="5707867"/>
            <a:ext cx="10994885" cy="91822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D. </a:t>
            </a:r>
            <a:r>
              <a:rPr lang="vi-VN" sz="3200" b="1" dirty="0">
                <a:latin typeface="Times New Roman" panose="02020603050405020304" pitchFamily="18" charset="0"/>
                <a:cs typeface="Times New Roman" panose="02020603050405020304" pitchFamily="18" charset="0"/>
              </a:rPr>
              <a:t>Chủ nghĩa Mác-Lê nin với phong trào công nhân và phong trào nông dân.</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2" name="Arrow: Right 1">
            <a:hlinkClick r:id="rId4" action="ppaction://hlinksldjump"/>
            <a:extLst>
              <a:ext uri="{FF2B5EF4-FFF2-40B4-BE49-F238E27FC236}">
                <a16:creationId xmlns:a16="http://schemas.microsoft.com/office/drawing/2014/main" id="{2AA8D7D0-2B24-7EB0-6021-5258AE1029E6}"/>
              </a:ext>
            </a:extLst>
          </p:cNvPr>
          <p:cNvSpPr/>
          <p:nvPr/>
        </p:nvSpPr>
        <p:spPr>
          <a:xfrm>
            <a:off x="10148341" y="5831174"/>
            <a:ext cx="1332459" cy="569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5188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7"/>
                                        </p:tgtEl>
                                        <p:attrNameLst>
                                          <p:attrName>fillcolor</p:attrName>
                                        </p:attrNameLst>
                                      </p:cBhvr>
                                      <p:to>
                                        <a:srgbClr val="92D050"/>
                                      </p:to>
                                    </p:animClr>
                                    <p:set>
                                      <p:cBhvr>
                                        <p:cTn id="33" dur="500" fill="hold"/>
                                        <p:tgtEl>
                                          <p:spTgt spid="7"/>
                                        </p:tgtEl>
                                        <p:attrNameLst>
                                          <p:attrName>fill.type</p:attrName>
                                        </p:attrNameLst>
                                      </p:cBhvr>
                                      <p:to>
                                        <p:strVal val="solid"/>
                                      </p:to>
                                    </p:set>
                                    <p:set>
                                      <p:cBhvr>
                                        <p:cTn id="34" dur="5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F000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92D05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689112" y="2103883"/>
            <a:ext cx="11158331" cy="107563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A. </a:t>
            </a:r>
            <a:r>
              <a:rPr lang="vi-VN" sz="3200" b="1" dirty="0">
                <a:solidFill>
                  <a:prstClr val="white"/>
                </a:solidFill>
                <a:latin typeface="Times New Roman" panose="02020603050405020304" pitchFamily="18" charset="0"/>
                <a:cs typeface="Times New Roman" panose="02020603050405020304" pitchFamily="18" charset="0"/>
              </a:rPr>
              <a:t>Nguyễn Ái Quốc</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5" y="-48549"/>
            <a:ext cx="1150288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vi-VN" sz="3200" b="1" dirty="0">
                <a:solidFill>
                  <a:schemeClr val="tx1"/>
                </a:solidFill>
                <a:latin typeface="Times New Roman" panose="02020603050405020304" pitchFamily="18" charset="0"/>
                <a:cs typeface="Times New Roman" panose="02020603050405020304" pitchFamily="18" charset="0"/>
              </a:rPr>
              <a:t>Câu </a:t>
            </a:r>
            <a:r>
              <a:rPr lang="en-US" sz="3200" b="1" dirty="0">
                <a:solidFill>
                  <a:schemeClr val="tx1"/>
                </a:solidFill>
                <a:latin typeface="Times New Roman" panose="02020603050405020304" pitchFamily="18" charset="0"/>
                <a:cs typeface="Times New Roman" panose="02020603050405020304" pitchFamily="18" charset="0"/>
              </a:rPr>
              <a:t>4</a:t>
            </a:r>
            <a:r>
              <a:rPr lang="vi-VN" sz="3200" b="1" dirty="0">
                <a:solidFill>
                  <a:schemeClr val="tx1"/>
                </a:solidFill>
                <a:latin typeface="Times New Roman" panose="02020603050405020304" pitchFamily="18" charset="0"/>
                <a:cs typeface="Times New Roman" panose="02020603050405020304" pitchFamily="18" charset="0"/>
              </a:rPr>
              <a:t>. Ai là người </a:t>
            </a:r>
            <a:r>
              <a:rPr lang="en-US" altLang="en-US" sz="3200" b="1" dirty="0" err="1">
                <a:solidFill>
                  <a:schemeClr val="tx1"/>
                </a:solidFill>
                <a:latin typeface="Times New Roman" panose="02020603050405020304" pitchFamily="18" charset="0"/>
              </a:rPr>
              <a:t>chủ</a:t>
            </a:r>
            <a:r>
              <a:rPr lang="en-US" altLang="en-US" sz="3200" b="1" dirty="0">
                <a:solidFill>
                  <a:schemeClr val="tx1"/>
                </a:solidFill>
                <a:latin typeface="Times New Roman" panose="02020603050405020304" pitchFamily="18" charset="0"/>
              </a:rPr>
              <a:t> </a:t>
            </a:r>
            <a:r>
              <a:rPr lang="en-US" altLang="en-US" sz="3200" b="1" dirty="0" err="1">
                <a:solidFill>
                  <a:schemeClr val="tx1"/>
                </a:solidFill>
                <a:latin typeface="Times New Roman" panose="02020603050405020304" pitchFamily="18" charset="0"/>
              </a:rPr>
              <a:t>trì</a:t>
            </a:r>
            <a:r>
              <a:rPr lang="en-US" altLang="en-US" sz="3200" b="1" dirty="0">
                <a:solidFill>
                  <a:schemeClr val="tx1"/>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hội</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nghị</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thành</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lập</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Đảng</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Cộng</a:t>
            </a: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sản</a:t>
            </a:r>
            <a:endParaRPr lang="en-US" altLang="en-US" sz="3200" b="1" dirty="0">
              <a:solidFill>
                <a:srgbClr val="000000"/>
              </a:solidFill>
              <a:latin typeface="Times New Roman" panose="02020603050405020304" pitchFamily="18" charset="0"/>
            </a:endParaRPr>
          </a:p>
          <a:p>
            <a:pPr>
              <a:spcBef>
                <a:spcPct val="0"/>
              </a:spcBef>
            </a:pPr>
            <a:r>
              <a:rPr lang="en-US" altLang="en-US" sz="3200" b="1" dirty="0">
                <a:solidFill>
                  <a:srgbClr val="000000"/>
                </a:solidFill>
                <a:latin typeface="Times New Roman" panose="02020603050405020304" pitchFamily="18" charset="0"/>
              </a:rPr>
              <a:t> </a:t>
            </a:r>
            <a:r>
              <a:rPr lang="en-US" altLang="en-US" sz="3200" b="1" dirty="0" err="1">
                <a:solidFill>
                  <a:srgbClr val="000000"/>
                </a:solidFill>
                <a:latin typeface="Times New Roman" panose="02020603050405020304" pitchFamily="18" charset="0"/>
              </a:rPr>
              <a:t>Việt</a:t>
            </a:r>
            <a:r>
              <a:rPr lang="en-US" altLang="en-US" sz="3200" b="1" dirty="0">
                <a:solidFill>
                  <a:srgbClr val="000000"/>
                </a:solidFill>
                <a:latin typeface="Times New Roman" panose="02020603050405020304" pitchFamily="18" charset="0"/>
              </a:rPr>
              <a:t> Nam</a:t>
            </a:r>
            <a:r>
              <a:rPr lang="vi-VN" sz="3200" b="1" dirty="0">
                <a:solidFill>
                  <a:schemeClr val="tx1"/>
                </a:solidFill>
                <a:latin typeface="Times New Roman" panose="02020603050405020304" pitchFamily="18" charset="0"/>
                <a:cs typeface="Times New Roman" panose="02020603050405020304" pitchFamily="18" charset="0"/>
              </a:rPr>
              <a:t>?</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689112" y="3277864"/>
            <a:ext cx="11158331" cy="1084269"/>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B.</a:t>
            </a:r>
            <a:r>
              <a:rPr lang="vi-VN" sz="3200" b="1" dirty="0">
                <a:solidFill>
                  <a:prstClr val="white"/>
                </a:solidFill>
                <a:latin typeface="Times New Roman" panose="02020603050405020304" pitchFamily="18" charset="0"/>
                <a:cs typeface="Times New Roman" panose="02020603050405020304" pitchFamily="18" charset="0"/>
              </a:rPr>
              <a:t> Hồ Tùng Mậu</a:t>
            </a:r>
            <a:r>
              <a:rPr lang="en-US" sz="3200" b="1" dirty="0">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689113" y="4546601"/>
            <a:ext cx="11158331" cy="100937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C. </a:t>
            </a:r>
            <a:r>
              <a:rPr lang="vi-VN" sz="3200" b="1" dirty="0">
                <a:solidFill>
                  <a:prstClr val="white"/>
                </a:solidFill>
                <a:latin typeface="Times New Roman" panose="02020603050405020304" pitchFamily="18" charset="0"/>
                <a:cs typeface="Times New Roman" panose="02020603050405020304" pitchFamily="18" charset="0"/>
              </a:rPr>
              <a:t>Lê Hồng Sơn.</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689113" y="5740442"/>
            <a:ext cx="11158331" cy="1117559"/>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white"/>
                </a:solidFill>
                <a:latin typeface="Times New Roman" panose="02020603050405020304" pitchFamily="18" charset="0"/>
                <a:cs typeface="Times New Roman" panose="02020603050405020304" pitchFamily="18" charset="0"/>
              </a:rPr>
              <a:t>D. </a:t>
            </a:r>
            <a:r>
              <a:rPr lang="vi-VN" sz="3200" b="1" dirty="0">
                <a:solidFill>
                  <a:prstClr val="white"/>
                </a:solidFill>
                <a:latin typeface="Times New Roman" panose="02020603050405020304" pitchFamily="18" charset="0"/>
                <a:cs typeface="Times New Roman" panose="02020603050405020304" pitchFamily="18" charset="0"/>
              </a:rPr>
              <a:t>Nguyễn Đức Cảnh.</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2" name="Arrow: Right 1">
            <a:hlinkClick r:id="rId4" action="ppaction://hlinksldjump"/>
            <a:extLst>
              <a:ext uri="{FF2B5EF4-FFF2-40B4-BE49-F238E27FC236}">
                <a16:creationId xmlns:a16="http://schemas.microsoft.com/office/drawing/2014/main" id="{E00CFF25-F245-7E8A-1F57-9207DCFDBA29}"/>
              </a:ext>
            </a:extLst>
          </p:cNvPr>
          <p:cNvSpPr/>
          <p:nvPr/>
        </p:nvSpPr>
        <p:spPr>
          <a:xfrm>
            <a:off x="10148341" y="5831174"/>
            <a:ext cx="1332459" cy="5696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3392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5"/>
                                        </p:tgtEl>
                                        <p:attrNameLst>
                                          <p:attrName>fillcolor</p:attrName>
                                        </p:attrNameLst>
                                      </p:cBhvr>
                                      <p:to>
                                        <a:srgbClr val="92D050"/>
                                      </p:to>
                                    </p:animClr>
                                    <p:set>
                                      <p:cBhvr>
                                        <p:cTn id="33" dur="500" fill="hold"/>
                                        <p:tgtEl>
                                          <p:spTgt spid="5"/>
                                        </p:tgtEl>
                                        <p:attrNameLst>
                                          <p:attrName>fill.type</p:attrName>
                                        </p:attrNameLst>
                                      </p:cBhvr>
                                      <p:to>
                                        <p:strVal val="solid"/>
                                      </p:to>
                                    </p:set>
                                    <p:set>
                                      <p:cBhvr>
                                        <p:cTn id="34" dur="500" fill="hold"/>
                                        <p:tgtEl>
                                          <p:spTgt spid="5"/>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92D050"/>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7"/>
                                        </p:tgtEl>
                                        <p:attrNameLst>
                                          <p:attrName>fillcolor</p:attrName>
                                        </p:attrNameLst>
                                      </p:cBhvr>
                                      <p:to>
                                        <a:srgbClr val="FF0000"/>
                                      </p:to>
                                    </p:animClr>
                                    <p:set>
                                      <p:cBhvr>
                                        <p:cTn id="47" dur="500" fill="hold"/>
                                        <p:tgtEl>
                                          <p:spTgt spid="7"/>
                                        </p:tgtEl>
                                        <p:attrNameLst>
                                          <p:attrName>fill.type</p:attrName>
                                        </p:attrNameLst>
                                      </p:cBhvr>
                                      <p:to>
                                        <p:strVal val="solid"/>
                                      </p:to>
                                    </p:set>
                                    <p:set>
                                      <p:cBhvr>
                                        <p:cTn id="48" dur="500" fill="hold"/>
                                        <p:tgtEl>
                                          <p:spTgt spid="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8"/>
                                        </p:tgtEl>
                                        <p:attrNameLst>
                                          <p:attrName>fillcolor</p:attrName>
                                        </p:attrNameLst>
                                      </p:cBhvr>
                                      <p:to>
                                        <a:srgbClr val="FF0000"/>
                                      </p:to>
                                    </p:animClr>
                                    <p:set>
                                      <p:cBhvr>
                                        <p:cTn id="54" dur="500" fill="hold"/>
                                        <p:tgtEl>
                                          <p:spTgt spid="8"/>
                                        </p:tgtEl>
                                        <p:attrNameLst>
                                          <p:attrName>fill.type</p:attrName>
                                        </p:attrNameLst>
                                      </p:cBhvr>
                                      <p:to>
                                        <p:strVal val="solid"/>
                                      </p:to>
                                    </p:set>
                                    <p:set>
                                      <p:cBhvr>
                                        <p:cTn id="55" dur="500" fill="hold"/>
                                        <p:tgtEl>
                                          <p:spTgt spid="8"/>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9"/>
                                        </p:tgtEl>
                                        <p:attrNameLst>
                                          <p:attrName>fillcolor</p:attrName>
                                        </p:attrNameLst>
                                      </p:cBhvr>
                                      <p:to>
                                        <a:srgbClr val="FF0000"/>
                                      </p:to>
                                    </p:animClr>
                                    <p:set>
                                      <p:cBhvr>
                                        <p:cTn id="61" dur="500" fill="hold"/>
                                        <p:tgtEl>
                                          <p:spTgt spid="9"/>
                                        </p:tgtEl>
                                        <p:attrNameLst>
                                          <p:attrName>fill.type</p:attrName>
                                        </p:attrNameLst>
                                      </p:cBhvr>
                                      <p:to>
                                        <p:strVal val="solid"/>
                                      </p:to>
                                    </p:set>
                                    <p:set>
                                      <p:cBhvr>
                                        <p:cTn id="62" dur="500" fill="hold"/>
                                        <p:tgtEl>
                                          <p:spTgt spid="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5"/>
          <p:cNvSpPr>
            <a:spLocks noChangeShapeType="1"/>
          </p:cNvSpPr>
          <p:nvPr/>
        </p:nvSpPr>
        <p:spPr bwMode="auto">
          <a:xfrm>
            <a:off x="1600200" y="4310104"/>
            <a:ext cx="8991600" cy="53277"/>
          </a:xfrm>
          <a:prstGeom prst="line">
            <a:avLst/>
          </a:prstGeom>
          <a:noFill/>
          <a:ln w="762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28678" name="Text Box 6"/>
          <p:cNvSpPr txBox="1">
            <a:spLocks noChangeArrowheads="1"/>
          </p:cNvSpPr>
          <p:nvPr/>
        </p:nvSpPr>
        <p:spPr bwMode="auto">
          <a:xfrm>
            <a:off x="1524000" y="4475203"/>
            <a:ext cx="769939"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dirty="0">
                <a:latin typeface="Arial" charset="0"/>
                <a:cs typeface="Arial" charset="0"/>
              </a:rPr>
              <a:t>1911</a:t>
            </a:r>
          </a:p>
        </p:txBody>
      </p:sp>
      <p:sp>
        <p:nvSpPr>
          <p:cNvPr id="40964" name="Line 7"/>
          <p:cNvSpPr>
            <a:spLocks noChangeShapeType="1"/>
          </p:cNvSpPr>
          <p:nvPr/>
        </p:nvSpPr>
        <p:spPr bwMode="auto">
          <a:xfrm>
            <a:off x="1600200" y="4079915"/>
            <a:ext cx="0" cy="3810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0965" name="Line 8"/>
          <p:cNvSpPr>
            <a:spLocks noChangeShapeType="1"/>
          </p:cNvSpPr>
          <p:nvPr/>
        </p:nvSpPr>
        <p:spPr bwMode="auto">
          <a:xfrm>
            <a:off x="3733800" y="4079915"/>
            <a:ext cx="0" cy="381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0966" name="Line 9"/>
          <p:cNvSpPr>
            <a:spLocks noChangeShapeType="1"/>
          </p:cNvSpPr>
          <p:nvPr/>
        </p:nvSpPr>
        <p:spPr bwMode="auto">
          <a:xfrm>
            <a:off x="4648200" y="4079915"/>
            <a:ext cx="0" cy="381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0967" name="Line 10"/>
          <p:cNvSpPr>
            <a:spLocks noChangeShapeType="1"/>
          </p:cNvSpPr>
          <p:nvPr/>
        </p:nvSpPr>
        <p:spPr bwMode="auto">
          <a:xfrm>
            <a:off x="5334000" y="4102140"/>
            <a:ext cx="0" cy="381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0968" name="Line 11"/>
          <p:cNvSpPr>
            <a:spLocks noChangeShapeType="1"/>
          </p:cNvSpPr>
          <p:nvPr/>
        </p:nvSpPr>
        <p:spPr bwMode="auto">
          <a:xfrm>
            <a:off x="6172200" y="4079915"/>
            <a:ext cx="0" cy="381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0969" name="Line 12"/>
          <p:cNvSpPr>
            <a:spLocks noChangeShapeType="1"/>
          </p:cNvSpPr>
          <p:nvPr/>
        </p:nvSpPr>
        <p:spPr bwMode="auto">
          <a:xfrm>
            <a:off x="7010400" y="4079915"/>
            <a:ext cx="0" cy="381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8685" name="Text Box 13"/>
          <p:cNvSpPr txBox="1">
            <a:spLocks noChangeArrowheads="1"/>
          </p:cNvSpPr>
          <p:nvPr/>
        </p:nvSpPr>
        <p:spPr bwMode="auto">
          <a:xfrm>
            <a:off x="3352800" y="4551403"/>
            <a:ext cx="762000"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a:latin typeface="Arial" charset="0"/>
                <a:cs typeface="Arial" charset="0"/>
              </a:rPr>
              <a:t>1917</a:t>
            </a:r>
          </a:p>
        </p:txBody>
      </p:sp>
      <p:sp>
        <p:nvSpPr>
          <p:cNvPr id="28686" name="Text Box 14"/>
          <p:cNvSpPr txBox="1">
            <a:spLocks noChangeArrowheads="1"/>
          </p:cNvSpPr>
          <p:nvPr/>
        </p:nvSpPr>
        <p:spPr bwMode="auto">
          <a:xfrm>
            <a:off x="4267200" y="4551403"/>
            <a:ext cx="762000"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dirty="0">
                <a:latin typeface="Arial" charset="0"/>
                <a:cs typeface="Arial" charset="0"/>
              </a:rPr>
              <a:t>1919</a:t>
            </a:r>
          </a:p>
        </p:txBody>
      </p:sp>
      <p:sp>
        <p:nvSpPr>
          <p:cNvPr id="28687" name="Text Box 15"/>
          <p:cNvSpPr txBox="1">
            <a:spLocks noChangeArrowheads="1"/>
          </p:cNvSpPr>
          <p:nvPr/>
        </p:nvSpPr>
        <p:spPr bwMode="auto">
          <a:xfrm>
            <a:off x="5010149" y="4554578"/>
            <a:ext cx="781051"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a:latin typeface="Arial" charset="0"/>
                <a:cs typeface="Arial" charset="0"/>
              </a:rPr>
              <a:t>1920</a:t>
            </a:r>
          </a:p>
        </p:txBody>
      </p:sp>
      <p:sp>
        <p:nvSpPr>
          <p:cNvPr id="28688" name="Text Box 16"/>
          <p:cNvSpPr txBox="1">
            <a:spLocks noChangeArrowheads="1"/>
          </p:cNvSpPr>
          <p:nvPr/>
        </p:nvSpPr>
        <p:spPr bwMode="auto">
          <a:xfrm>
            <a:off x="5753100" y="4551403"/>
            <a:ext cx="762000" cy="369332"/>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800" b="1" dirty="0">
                <a:latin typeface="Arial" charset="0"/>
                <a:cs typeface="Arial" charset="0"/>
              </a:rPr>
              <a:t>1921</a:t>
            </a:r>
          </a:p>
        </p:txBody>
      </p:sp>
      <p:sp>
        <p:nvSpPr>
          <p:cNvPr id="28689" name="Text Box 17"/>
          <p:cNvSpPr txBox="1">
            <a:spLocks noChangeArrowheads="1"/>
          </p:cNvSpPr>
          <p:nvPr/>
        </p:nvSpPr>
        <p:spPr bwMode="auto">
          <a:xfrm>
            <a:off x="6610351" y="4543465"/>
            <a:ext cx="762000"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dirty="0">
                <a:latin typeface="Arial" charset="0"/>
                <a:cs typeface="Arial" charset="0"/>
              </a:rPr>
              <a:t>1923</a:t>
            </a:r>
          </a:p>
        </p:txBody>
      </p:sp>
      <p:sp>
        <p:nvSpPr>
          <p:cNvPr id="40975" name="Line 18"/>
          <p:cNvSpPr>
            <a:spLocks noChangeShapeType="1"/>
          </p:cNvSpPr>
          <p:nvPr/>
        </p:nvSpPr>
        <p:spPr bwMode="auto">
          <a:xfrm>
            <a:off x="7658100" y="4079915"/>
            <a:ext cx="0" cy="381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8691" name="Text Box 19"/>
          <p:cNvSpPr txBox="1">
            <a:spLocks noChangeArrowheads="1"/>
          </p:cNvSpPr>
          <p:nvPr/>
        </p:nvSpPr>
        <p:spPr bwMode="auto">
          <a:xfrm>
            <a:off x="7277100" y="4532353"/>
            <a:ext cx="762000"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a:latin typeface="Arial" charset="0"/>
                <a:cs typeface="Arial" charset="0"/>
              </a:rPr>
              <a:t>1924</a:t>
            </a:r>
          </a:p>
        </p:txBody>
      </p:sp>
      <p:sp>
        <p:nvSpPr>
          <p:cNvPr id="40977" name="AutoShape 20"/>
          <p:cNvSpPr>
            <a:spLocks/>
          </p:cNvSpPr>
          <p:nvPr/>
        </p:nvSpPr>
        <p:spPr bwMode="auto">
          <a:xfrm rot="-5400000">
            <a:off x="3313907" y="2136021"/>
            <a:ext cx="306387" cy="3733800"/>
          </a:xfrm>
          <a:prstGeom prst="rightBracket">
            <a:avLst>
              <a:gd name="adj" fmla="val 159328"/>
            </a:avLst>
          </a:prstGeom>
          <a:noFill/>
          <a:ln w="28575">
            <a:solidFill>
              <a:srgbClr val="00B050"/>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1800">
              <a:latin typeface="Arial" panose="020B0604020202020204" pitchFamily="34" charset="0"/>
            </a:endParaRPr>
          </a:p>
        </p:txBody>
      </p:sp>
      <p:sp>
        <p:nvSpPr>
          <p:cNvPr id="40978" name="AutoShape 21"/>
          <p:cNvSpPr>
            <a:spLocks/>
          </p:cNvSpPr>
          <p:nvPr/>
        </p:nvSpPr>
        <p:spPr bwMode="auto">
          <a:xfrm rot="-5400000">
            <a:off x="6350795" y="2867859"/>
            <a:ext cx="290512" cy="2286000"/>
          </a:xfrm>
          <a:prstGeom prst="rightBracket">
            <a:avLst>
              <a:gd name="adj" fmla="val 108780"/>
            </a:avLst>
          </a:prstGeom>
          <a:noFill/>
          <a:ln w="28575">
            <a:solidFill>
              <a:srgbClr val="00B050"/>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1800">
              <a:latin typeface="Arial" panose="020B0604020202020204" pitchFamily="34" charset="0"/>
            </a:endParaRPr>
          </a:p>
        </p:txBody>
      </p:sp>
      <p:sp>
        <p:nvSpPr>
          <p:cNvPr id="40979" name="Line 22"/>
          <p:cNvSpPr>
            <a:spLocks noChangeShapeType="1"/>
          </p:cNvSpPr>
          <p:nvPr/>
        </p:nvSpPr>
        <p:spPr bwMode="auto">
          <a:xfrm>
            <a:off x="10029825" y="4156115"/>
            <a:ext cx="0" cy="24517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40980" name="AutoShape 23"/>
          <p:cNvSpPr>
            <a:spLocks/>
          </p:cNvSpPr>
          <p:nvPr/>
        </p:nvSpPr>
        <p:spPr bwMode="auto">
          <a:xfrm rot="-5400000">
            <a:off x="8670131" y="2872623"/>
            <a:ext cx="366712" cy="2352672"/>
          </a:xfrm>
          <a:prstGeom prst="rightBracket">
            <a:avLst>
              <a:gd name="adj" fmla="val 52483"/>
            </a:avLst>
          </a:prstGeom>
          <a:noFill/>
          <a:ln w="28575">
            <a:solidFill>
              <a:srgbClr val="00B050"/>
            </a:solidFill>
            <a:round/>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1800">
              <a:latin typeface="Arial" panose="020B0604020202020204" pitchFamily="34" charset="0"/>
            </a:endParaRPr>
          </a:p>
        </p:txBody>
      </p:sp>
      <p:sp>
        <p:nvSpPr>
          <p:cNvPr id="28696" name="Text Box 24"/>
          <p:cNvSpPr txBox="1">
            <a:spLocks noChangeArrowheads="1"/>
          </p:cNvSpPr>
          <p:nvPr/>
        </p:nvSpPr>
        <p:spPr bwMode="auto">
          <a:xfrm>
            <a:off x="9593261" y="4517370"/>
            <a:ext cx="838199" cy="369332"/>
          </a:xfrm>
          <a:prstGeom prst="rect">
            <a:avLst/>
          </a:prstGeom>
          <a:solidFill>
            <a:srgbClr val="FF9966"/>
          </a:solidFill>
          <a:ln w="9525">
            <a:solidFill>
              <a:schemeClr val="tx1"/>
            </a:solidFill>
            <a:miter lim="800000"/>
            <a:headEnd/>
            <a:tailEnd/>
          </a:ln>
        </p:spPr>
        <p:txBody>
          <a:bodyPr wrap="square">
            <a:spAutoFit/>
          </a:bodyPr>
          <a:lstStyle/>
          <a:p>
            <a:pPr algn="ctr" eaLnBrk="1" hangingPunct="1">
              <a:spcBef>
                <a:spcPct val="50000"/>
              </a:spcBef>
              <a:defRPr/>
            </a:pPr>
            <a:r>
              <a:rPr lang="en-US" sz="1800" b="1" dirty="0">
                <a:latin typeface="Arial" charset="0"/>
                <a:cs typeface="Arial" charset="0"/>
              </a:rPr>
              <a:t>1930</a:t>
            </a:r>
          </a:p>
        </p:txBody>
      </p:sp>
      <p:sp>
        <p:nvSpPr>
          <p:cNvPr id="27" name="Text Box 25"/>
          <p:cNvSpPr txBox="1">
            <a:spLocks noChangeArrowheads="1"/>
          </p:cNvSpPr>
          <p:nvPr/>
        </p:nvSpPr>
        <p:spPr bwMode="auto">
          <a:xfrm>
            <a:off x="7567612" y="2101476"/>
            <a:ext cx="2352671" cy="1554272"/>
          </a:xfrm>
          <a:prstGeom prst="rect">
            <a:avLst/>
          </a:prstGeom>
          <a:solidFill>
            <a:srgbClr val="FF9966"/>
          </a:solidFill>
          <a:ln w="9525">
            <a:solidFill>
              <a:schemeClr val="tx1"/>
            </a:solidFill>
            <a:miter lim="800000"/>
            <a:headEnd/>
            <a:tailEnd/>
          </a:ln>
        </p:spPr>
        <p:txBody>
          <a:bodyPr wrap="square">
            <a:spAutoFit/>
          </a:bodyPr>
          <a:lstStyle/>
          <a:p>
            <a:pPr algn="ctr" eaLnBrk="1" hangingPunct="1">
              <a:spcBef>
                <a:spcPct val="50000"/>
              </a:spcBef>
              <a:defRPr/>
            </a:pPr>
            <a:r>
              <a:rPr lang="en-US" sz="1900" b="1" dirty="0" err="1">
                <a:latin typeface="Arial" charset="0"/>
                <a:cs typeface="Arial" charset="0"/>
              </a:rPr>
              <a:t>Lập</a:t>
            </a:r>
            <a:r>
              <a:rPr lang="en-US" sz="1900" b="1" dirty="0">
                <a:latin typeface="Arial" charset="0"/>
                <a:cs typeface="Arial" charset="0"/>
              </a:rPr>
              <a:t> </a:t>
            </a:r>
            <a:r>
              <a:rPr lang="en-US" sz="1900" b="1" dirty="0" err="1">
                <a:latin typeface="Arial" charset="0"/>
                <a:cs typeface="Arial" charset="0"/>
              </a:rPr>
              <a:t>Hội</a:t>
            </a:r>
            <a:r>
              <a:rPr lang="en-US" sz="1900" b="1" dirty="0">
                <a:latin typeface="Arial" charset="0"/>
                <a:cs typeface="Arial" charset="0"/>
              </a:rPr>
              <a:t> VNCMTN (</a:t>
            </a:r>
            <a:r>
              <a:rPr lang="en-US" sz="1900" b="1" dirty="0" err="1">
                <a:latin typeface="Arial" charset="0"/>
                <a:cs typeface="Arial" charset="0"/>
              </a:rPr>
              <a:t>tiền</a:t>
            </a:r>
            <a:r>
              <a:rPr lang="en-US" sz="1900" b="1" dirty="0">
                <a:latin typeface="Arial" charset="0"/>
                <a:cs typeface="Arial" charset="0"/>
              </a:rPr>
              <a:t> </a:t>
            </a:r>
            <a:r>
              <a:rPr lang="en-US" sz="1900" b="1" dirty="0" err="1">
                <a:latin typeface="Arial" charset="0"/>
                <a:cs typeface="Arial" charset="0"/>
              </a:rPr>
              <a:t>thân</a:t>
            </a:r>
            <a:r>
              <a:rPr lang="en-US" sz="1900" b="1" dirty="0">
                <a:latin typeface="Arial" charset="0"/>
                <a:cs typeface="Arial" charset="0"/>
              </a:rPr>
              <a:t> </a:t>
            </a:r>
            <a:r>
              <a:rPr lang="en-US" sz="1900" b="1" dirty="0" err="1">
                <a:latin typeface="Arial" charset="0"/>
                <a:cs typeface="Arial" charset="0"/>
              </a:rPr>
              <a:t>của</a:t>
            </a:r>
            <a:r>
              <a:rPr lang="en-US" sz="1900" b="1" dirty="0">
                <a:latin typeface="Arial" charset="0"/>
                <a:cs typeface="Arial" charset="0"/>
              </a:rPr>
              <a:t> </a:t>
            </a:r>
            <a:r>
              <a:rPr lang="en-US" sz="1900" b="1" dirty="0" err="1">
                <a:latin typeface="Arial" charset="0"/>
                <a:cs typeface="Arial" charset="0"/>
              </a:rPr>
              <a:t>Đảng</a:t>
            </a:r>
            <a:r>
              <a:rPr lang="en-US" sz="1900" b="1" dirty="0">
                <a:latin typeface="Arial" charset="0"/>
                <a:cs typeface="Arial" charset="0"/>
              </a:rPr>
              <a:t>) </a:t>
            </a:r>
            <a:r>
              <a:rPr lang="en-US" sz="1900" b="1" dirty="0" err="1">
                <a:latin typeface="Arial" charset="0"/>
                <a:cs typeface="Arial" charset="0"/>
              </a:rPr>
              <a:t>đào</a:t>
            </a:r>
            <a:r>
              <a:rPr lang="en-US" sz="1900" b="1" dirty="0">
                <a:latin typeface="Arial" charset="0"/>
                <a:cs typeface="Arial" charset="0"/>
              </a:rPr>
              <a:t> </a:t>
            </a:r>
            <a:r>
              <a:rPr lang="en-US" sz="1900" b="1" dirty="0" err="1">
                <a:latin typeface="Arial" charset="0"/>
                <a:cs typeface="Arial" charset="0"/>
              </a:rPr>
              <a:t>tạo</a:t>
            </a:r>
            <a:r>
              <a:rPr lang="en-US" sz="1900" b="1" dirty="0">
                <a:latin typeface="Arial" charset="0"/>
                <a:cs typeface="Arial" charset="0"/>
              </a:rPr>
              <a:t> </a:t>
            </a:r>
            <a:r>
              <a:rPr lang="en-US" sz="1900" b="1" dirty="0" err="1">
                <a:latin typeface="Arial" charset="0"/>
                <a:cs typeface="Arial" charset="0"/>
              </a:rPr>
              <a:t>cán</a:t>
            </a:r>
            <a:r>
              <a:rPr lang="en-US" sz="1900" b="1" dirty="0">
                <a:latin typeface="Arial" charset="0"/>
                <a:cs typeface="Arial" charset="0"/>
              </a:rPr>
              <a:t> </a:t>
            </a:r>
            <a:r>
              <a:rPr lang="en-US" sz="1900" b="1" dirty="0" err="1">
                <a:latin typeface="Arial" charset="0"/>
                <a:cs typeface="Arial" charset="0"/>
              </a:rPr>
              <a:t>bộ</a:t>
            </a:r>
            <a:r>
              <a:rPr lang="en-US" sz="1900" b="1" dirty="0">
                <a:latin typeface="Arial" charset="0"/>
                <a:cs typeface="Arial" charset="0"/>
              </a:rPr>
              <a:t> </a:t>
            </a:r>
            <a:r>
              <a:rPr lang="en-US" sz="1900" b="1" dirty="0" err="1">
                <a:latin typeface="Arial" charset="0"/>
                <a:cs typeface="Arial" charset="0"/>
              </a:rPr>
              <a:t>nồng</a:t>
            </a:r>
            <a:r>
              <a:rPr lang="en-US" sz="1900" b="1" dirty="0">
                <a:latin typeface="Arial" charset="0"/>
                <a:cs typeface="Arial" charset="0"/>
              </a:rPr>
              <a:t> </a:t>
            </a:r>
            <a:r>
              <a:rPr lang="en-US" sz="1900" b="1" dirty="0" err="1">
                <a:latin typeface="Arial" charset="0"/>
                <a:cs typeface="Arial" charset="0"/>
              </a:rPr>
              <a:t>cốt</a:t>
            </a:r>
            <a:r>
              <a:rPr lang="en-US" sz="1900" b="1" dirty="0">
                <a:latin typeface="Arial" charset="0"/>
                <a:cs typeface="Arial" charset="0"/>
              </a:rPr>
              <a:t> </a:t>
            </a:r>
            <a:r>
              <a:rPr lang="en-US" sz="1900" b="1" dirty="0" err="1">
                <a:latin typeface="Arial" charset="0"/>
                <a:cs typeface="Arial" charset="0"/>
              </a:rPr>
              <a:t>cho</a:t>
            </a:r>
            <a:r>
              <a:rPr lang="en-US" sz="1900" b="1" dirty="0">
                <a:latin typeface="Arial" charset="0"/>
                <a:cs typeface="Arial" charset="0"/>
              </a:rPr>
              <a:t> </a:t>
            </a:r>
            <a:r>
              <a:rPr lang="en-US" sz="1900" b="1" dirty="0" err="1">
                <a:latin typeface="Arial" charset="0"/>
                <a:cs typeface="Arial" charset="0"/>
              </a:rPr>
              <a:t>Đảng</a:t>
            </a:r>
            <a:endParaRPr lang="en-US" sz="1900" b="1" dirty="0">
              <a:latin typeface="Arial" charset="0"/>
              <a:cs typeface="Arial" charset="0"/>
            </a:endParaRPr>
          </a:p>
        </p:txBody>
      </p:sp>
      <p:sp>
        <p:nvSpPr>
          <p:cNvPr id="28" name="Text Box 26"/>
          <p:cNvSpPr txBox="1">
            <a:spLocks noChangeArrowheads="1"/>
          </p:cNvSpPr>
          <p:nvPr/>
        </p:nvSpPr>
        <p:spPr bwMode="auto">
          <a:xfrm>
            <a:off x="10067923" y="2685542"/>
            <a:ext cx="1066800" cy="126188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eaLnBrk="1" hangingPunct="1">
              <a:spcBef>
                <a:spcPct val="50000"/>
              </a:spcBef>
              <a:defRPr/>
            </a:pPr>
            <a:r>
              <a:rPr lang="en-US" sz="1900" b="1" dirty="0" err="1">
                <a:solidFill>
                  <a:srgbClr val="FF0000"/>
                </a:solidFill>
                <a:latin typeface="Arial" charset="0"/>
                <a:cs typeface="Arial" charset="0"/>
              </a:rPr>
              <a:t>Thành</a:t>
            </a:r>
            <a:r>
              <a:rPr lang="en-US" sz="1900" b="1" dirty="0">
                <a:solidFill>
                  <a:srgbClr val="FF0000"/>
                </a:solidFill>
                <a:latin typeface="Arial" charset="0"/>
                <a:cs typeface="Arial" charset="0"/>
              </a:rPr>
              <a:t> </a:t>
            </a:r>
            <a:r>
              <a:rPr lang="en-US" sz="1900" b="1" dirty="0" err="1">
                <a:solidFill>
                  <a:srgbClr val="FF0000"/>
                </a:solidFill>
                <a:latin typeface="Arial" charset="0"/>
                <a:cs typeface="Arial" charset="0"/>
              </a:rPr>
              <a:t>lập</a:t>
            </a:r>
            <a:r>
              <a:rPr lang="en-US" sz="1900" b="1" dirty="0">
                <a:solidFill>
                  <a:srgbClr val="FF0000"/>
                </a:solidFill>
                <a:latin typeface="Arial" charset="0"/>
                <a:cs typeface="Arial" charset="0"/>
              </a:rPr>
              <a:t> </a:t>
            </a:r>
            <a:r>
              <a:rPr lang="en-US" sz="1900" b="1" dirty="0" err="1">
                <a:solidFill>
                  <a:srgbClr val="FF0000"/>
                </a:solidFill>
                <a:latin typeface="Arial" charset="0"/>
                <a:cs typeface="Arial" charset="0"/>
              </a:rPr>
              <a:t>Đảng</a:t>
            </a:r>
            <a:r>
              <a:rPr lang="en-US" sz="1900" b="1" dirty="0">
                <a:solidFill>
                  <a:srgbClr val="FF0000"/>
                </a:solidFill>
                <a:latin typeface="Arial" charset="0"/>
                <a:cs typeface="Arial" charset="0"/>
              </a:rPr>
              <a:t>  CSVN</a:t>
            </a:r>
          </a:p>
        </p:txBody>
      </p:sp>
      <p:sp>
        <p:nvSpPr>
          <p:cNvPr id="29" name="Text Box 27"/>
          <p:cNvSpPr txBox="1">
            <a:spLocks noChangeArrowheads="1"/>
          </p:cNvSpPr>
          <p:nvPr/>
        </p:nvSpPr>
        <p:spPr bwMode="auto">
          <a:xfrm>
            <a:off x="5567366" y="2079502"/>
            <a:ext cx="1924045" cy="1554272"/>
          </a:xfrm>
          <a:prstGeom prst="rect">
            <a:avLst/>
          </a:prstGeom>
          <a:solidFill>
            <a:srgbClr val="FF9966"/>
          </a:solidFill>
          <a:ln w="9525">
            <a:solidFill>
              <a:schemeClr val="tx1"/>
            </a:solidFill>
            <a:miter lim="800000"/>
            <a:headEnd/>
            <a:tailEnd/>
          </a:ln>
        </p:spPr>
        <p:txBody>
          <a:bodyPr wrap="square">
            <a:spAutoFit/>
          </a:bodyPr>
          <a:lstStyle/>
          <a:p>
            <a:pPr algn="ctr" eaLnBrk="1" hangingPunct="1">
              <a:spcBef>
                <a:spcPct val="50000"/>
              </a:spcBef>
              <a:defRPr/>
            </a:pPr>
            <a:r>
              <a:rPr lang="en-US" sz="1900" b="1" dirty="0" err="1">
                <a:latin typeface="Arial" charset="0"/>
                <a:cs typeface="Arial" charset="0"/>
              </a:rPr>
              <a:t>Truyền</a:t>
            </a:r>
            <a:r>
              <a:rPr lang="en-US" sz="1900" b="1" dirty="0">
                <a:latin typeface="Arial" charset="0"/>
                <a:cs typeface="Arial" charset="0"/>
              </a:rPr>
              <a:t> </a:t>
            </a:r>
            <a:r>
              <a:rPr lang="en-US" sz="1900" b="1" dirty="0" err="1">
                <a:latin typeface="Arial" charset="0"/>
                <a:cs typeface="Arial" charset="0"/>
              </a:rPr>
              <a:t>bá</a:t>
            </a:r>
            <a:r>
              <a:rPr lang="en-US" sz="1900" b="1" dirty="0">
                <a:latin typeface="Arial" charset="0"/>
                <a:cs typeface="Arial" charset="0"/>
              </a:rPr>
              <a:t> </a:t>
            </a:r>
            <a:r>
              <a:rPr lang="en-US" sz="1900" b="1" dirty="0" err="1">
                <a:latin typeface="Arial" charset="0"/>
                <a:cs typeface="Arial" charset="0"/>
              </a:rPr>
              <a:t>chủ</a:t>
            </a:r>
            <a:r>
              <a:rPr lang="en-US" sz="1900" b="1" dirty="0">
                <a:latin typeface="Arial" charset="0"/>
                <a:cs typeface="Arial" charset="0"/>
              </a:rPr>
              <a:t> </a:t>
            </a:r>
            <a:r>
              <a:rPr lang="en-US" sz="1900" b="1" dirty="0" err="1">
                <a:latin typeface="Arial" charset="0"/>
                <a:cs typeface="Arial" charset="0"/>
              </a:rPr>
              <a:t>nghĩa</a:t>
            </a:r>
            <a:r>
              <a:rPr lang="en-US" sz="1900" b="1" dirty="0">
                <a:latin typeface="Arial" charset="0"/>
                <a:cs typeface="Arial" charset="0"/>
              </a:rPr>
              <a:t> </a:t>
            </a:r>
            <a:r>
              <a:rPr lang="en-US" sz="1900" b="1" dirty="0" err="1">
                <a:latin typeface="Arial" charset="0"/>
                <a:cs typeface="Arial" charset="0"/>
              </a:rPr>
              <a:t>Mác-Lênin</a:t>
            </a:r>
            <a:r>
              <a:rPr lang="en-US" sz="1900" b="1" dirty="0">
                <a:latin typeface="Arial" charset="0"/>
                <a:cs typeface="Arial" charset="0"/>
              </a:rPr>
              <a:t> </a:t>
            </a:r>
            <a:r>
              <a:rPr lang="en-US" sz="1900" b="1" dirty="0" err="1">
                <a:latin typeface="Arial" charset="0"/>
                <a:cs typeface="Arial" charset="0"/>
              </a:rPr>
              <a:t>chuẩn</a:t>
            </a:r>
            <a:r>
              <a:rPr lang="en-US" sz="1900" b="1" dirty="0">
                <a:latin typeface="Arial" charset="0"/>
                <a:cs typeface="Arial" charset="0"/>
              </a:rPr>
              <a:t> </a:t>
            </a:r>
            <a:r>
              <a:rPr lang="en-US" sz="1900" b="1" dirty="0" err="1">
                <a:latin typeface="Arial" charset="0"/>
                <a:cs typeface="Arial" charset="0"/>
              </a:rPr>
              <a:t>bị</a:t>
            </a:r>
            <a:r>
              <a:rPr lang="en-US" sz="1900" b="1" dirty="0">
                <a:latin typeface="Arial" charset="0"/>
                <a:cs typeface="Arial" charset="0"/>
              </a:rPr>
              <a:t> </a:t>
            </a:r>
            <a:r>
              <a:rPr lang="en-US" sz="1900" b="1" dirty="0" err="1">
                <a:latin typeface="Arial" charset="0"/>
                <a:cs typeface="Arial" charset="0"/>
              </a:rPr>
              <a:t>tư</a:t>
            </a:r>
            <a:r>
              <a:rPr lang="en-US" sz="1900" b="1" dirty="0">
                <a:latin typeface="Arial" charset="0"/>
                <a:cs typeface="Arial" charset="0"/>
              </a:rPr>
              <a:t> </a:t>
            </a:r>
            <a:r>
              <a:rPr lang="en-US" sz="1900" b="1" dirty="0" err="1">
                <a:latin typeface="Arial" charset="0"/>
                <a:cs typeface="Arial" charset="0"/>
              </a:rPr>
              <a:t>tưởng</a:t>
            </a:r>
            <a:r>
              <a:rPr lang="en-US" sz="1900" b="1" dirty="0">
                <a:latin typeface="Arial" charset="0"/>
                <a:cs typeface="Arial" charset="0"/>
              </a:rPr>
              <a:t>, </a:t>
            </a:r>
            <a:r>
              <a:rPr lang="en-US" sz="1900" b="1" dirty="0" err="1">
                <a:latin typeface="Arial" charset="0"/>
                <a:cs typeface="Arial" charset="0"/>
              </a:rPr>
              <a:t>tổ</a:t>
            </a:r>
            <a:r>
              <a:rPr lang="en-US" sz="1900" b="1" dirty="0">
                <a:latin typeface="Arial" charset="0"/>
                <a:cs typeface="Arial" charset="0"/>
              </a:rPr>
              <a:t> </a:t>
            </a:r>
            <a:r>
              <a:rPr lang="en-US" sz="1900" b="1" dirty="0" err="1">
                <a:latin typeface="Arial" charset="0"/>
                <a:cs typeface="Arial" charset="0"/>
              </a:rPr>
              <a:t>chức</a:t>
            </a:r>
            <a:r>
              <a:rPr lang="en-US" sz="1900" b="1" dirty="0">
                <a:latin typeface="Arial" charset="0"/>
                <a:cs typeface="Arial" charset="0"/>
              </a:rPr>
              <a:t>…</a:t>
            </a:r>
          </a:p>
        </p:txBody>
      </p:sp>
      <p:sp>
        <p:nvSpPr>
          <p:cNvPr id="30" name="Text Box 28"/>
          <p:cNvSpPr txBox="1">
            <a:spLocks noChangeArrowheads="1"/>
          </p:cNvSpPr>
          <p:nvPr/>
        </p:nvSpPr>
        <p:spPr bwMode="auto">
          <a:xfrm>
            <a:off x="3848100" y="2101136"/>
            <a:ext cx="1600200" cy="1554272"/>
          </a:xfrm>
          <a:prstGeom prst="rect">
            <a:avLst/>
          </a:prstGeom>
          <a:solidFill>
            <a:srgbClr val="FF9966"/>
          </a:solidFill>
          <a:ln w="9525">
            <a:solidFill>
              <a:schemeClr val="tx1"/>
            </a:solidFill>
            <a:miter lim="800000"/>
            <a:headEnd/>
            <a:tailEnd/>
          </a:ln>
        </p:spPr>
        <p:txBody>
          <a:bodyPr>
            <a:spAutoFit/>
          </a:bodyPr>
          <a:lstStyle/>
          <a:p>
            <a:pPr algn="ctr" eaLnBrk="1" hangingPunct="1">
              <a:spcBef>
                <a:spcPct val="50000"/>
              </a:spcBef>
              <a:defRPr/>
            </a:pPr>
            <a:r>
              <a:rPr lang="en-US" sz="1900" b="1" dirty="0" err="1">
                <a:latin typeface="Arial" charset="0"/>
                <a:cs typeface="Arial" charset="0"/>
              </a:rPr>
              <a:t>Kết</a:t>
            </a:r>
            <a:r>
              <a:rPr lang="en-US" sz="1900" b="1" dirty="0">
                <a:latin typeface="Arial" charset="0"/>
                <a:cs typeface="Arial" charset="0"/>
              </a:rPr>
              <a:t> </a:t>
            </a:r>
            <a:r>
              <a:rPr lang="en-US" sz="1900" b="1" dirty="0" err="1">
                <a:latin typeface="Arial" charset="0"/>
                <a:cs typeface="Arial" charset="0"/>
              </a:rPr>
              <a:t>hợp</a:t>
            </a:r>
            <a:r>
              <a:rPr lang="en-US" sz="1900" b="1" dirty="0">
                <a:latin typeface="Arial" charset="0"/>
                <a:cs typeface="Arial" charset="0"/>
              </a:rPr>
              <a:t> </a:t>
            </a:r>
            <a:r>
              <a:rPr lang="en-US" sz="1900" b="1" dirty="0" err="1">
                <a:latin typeface="Arial" charset="0"/>
                <a:cs typeface="Arial" charset="0"/>
              </a:rPr>
              <a:t>tinh</a:t>
            </a:r>
            <a:r>
              <a:rPr lang="en-US" sz="1900" b="1" dirty="0">
                <a:latin typeface="Arial" charset="0"/>
                <a:cs typeface="Arial" charset="0"/>
              </a:rPr>
              <a:t> </a:t>
            </a:r>
            <a:r>
              <a:rPr lang="en-US" sz="1900" b="1" dirty="0" err="1">
                <a:latin typeface="Arial" charset="0"/>
                <a:cs typeface="Arial" charset="0"/>
              </a:rPr>
              <a:t>thần</a:t>
            </a:r>
            <a:r>
              <a:rPr lang="en-US" sz="1900" b="1" dirty="0">
                <a:latin typeface="Arial" charset="0"/>
                <a:cs typeface="Arial" charset="0"/>
              </a:rPr>
              <a:t> </a:t>
            </a:r>
            <a:r>
              <a:rPr lang="en-US" sz="1900" b="1" dirty="0" err="1">
                <a:latin typeface="Arial" charset="0"/>
                <a:cs typeface="Arial" charset="0"/>
              </a:rPr>
              <a:t>yêu</a:t>
            </a:r>
            <a:r>
              <a:rPr lang="en-US" sz="1900" b="1" dirty="0">
                <a:latin typeface="Arial" charset="0"/>
                <a:cs typeface="Arial" charset="0"/>
              </a:rPr>
              <a:t> </a:t>
            </a:r>
            <a:r>
              <a:rPr lang="en-US" sz="1900" b="1" dirty="0" err="1">
                <a:latin typeface="Arial" charset="0"/>
                <a:cs typeface="Arial" charset="0"/>
              </a:rPr>
              <a:t>nước</a:t>
            </a:r>
            <a:r>
              <a:rPr lang="en-US" sz="1900" b="1" dirty="0">
                <a:latin typeface="Arial" charset="0"/>
                <a:cs typeface="Arial" charset="0"/>
              </a:rPr>
              <a:t> </a:t>
            </a:r>
            <a:r>
              <a:rPr lang="en-US" sz="1900" b="1" dirty="0" err="1">
                <a:latin typeface="Arial" charset="0"/>
                <a:cs typeface="Arial" charset="0"/>
              </a:rPr>
              <a:t>với</a:t>
            </a:r>
            <a:r>
              <a:rPr lang="en-US" sz="1900" b="1" dirty="0">
                <a:latin typeface="Arial" charset="0"/>
                <a:cs typeface="Arial" charset="0"/>
              </a:rPr>
              <a:t>  </a:t>
            </a:r>
            <a:r>
              <a:rPr lang="en-US" sz="1900" b="1" dirty="0" err="1">
                <a:latin typeface="Arial" charset="0"/>
                <a:cs typeface="Arial" charset="0"/>
              </a:rPr>
              <a:t>tinh</a:t>
            </a:r>
            <a:r>
              <a:rPr lang="en-US" sz="1900" b="1" dirty="0">
                <a:latin typeface="Arial" charset="0"/>
                <a:cs typeface="Arial" charset="0"/>
              </a:rPr>
              <a:t> </a:t>
            </a:r>
            <a:r>
              <a:rPr lang="en-US" sz="1900" b="1" dirty="0" err="1">
                <a:latin typeface="Arial" charset="0"/>
                <a:cs typeface="Arial" charset="0"/>
              </a:rPr>
              <a:t>thần</a:t>
            </a:r>
            <a:r>
              <a:rPr lang="en-US" sz="1900" b="1" dirty="0">
                <a:latin typeface="Arial" charset="0"/>
                <a:cs typeface="Arial" charset="0"/>
              </a:rPr>
              <a:t> </a:t>
            </a:r>
            <a:r>
              <a:rPr lang="en-US" sz="1900" b="1" dirty="0" err="1">
                <a:latin typeface="Arial" charset="0"/>
                <a:cs typeface="Arial" charset="0"/>
              </a:rPr>
              <a:t>Qtế</a:t>
            </a:r>
            <a:r>
              <a:rPr lang="en-US" sz="1900" b="1" dirty="0">
                <a:latin typeface="Arial" charset="0"/>
                <a:cs typeface="Arial" charset="0"/>
              </a:rPr>
              <a:t> vs</a:t>
            </a:r>
          </a:p>
        </p:txBody>
      </p:sp>
      <p:sp>
        <p:nvSpPr>
          <p:cNvPr id="31" name="Text Box 29"/>
          <p:cNvSpPr txBox="1">
            <a:spLocks noChangeArrowheads="1"/>
          </p:cNvSpPr>
          <p:nvPr/>
        </p:nvSpPr>
        <p:spPr bwMode="auto">
          <a:xfrm>
            <a:off x="2265365" y="2122015"/>
            <a:ext cx="1435095" cy="1554272"/>
          </a:xfrm>
          <a:prstGeom prst="rect">
            <a:avLst/>
          </a:prstGeom>
          <a:solidFill>
            <a:srgbClr val="FF9966"/>
          </a:solidFill>
          <a:ln w="9525">
            <a:solidFill>
              <a:schemeClr val="tx1"/>
            </a:solidFill>
            <a:miter lim="800000"/>
            <a:headEnd/>
            <a:tailEnd/>
          </a:ln>
        </p:spPr>
        <p:txBody>
          <a:bodyPr wrap="square">
            <a:spAutoFit/>
          </a:bodyPr>
          <a:lstStyle/>
          <a:p>
            <a:pPr algn="ctr" eaLnBrk="1" hangingPunct="1">
              <a:spcBef>
                <a:spcPct val="50000"/>
              </a:spcBef>
              <a:defRPr/>
            </a:pPr>
            <a:r>
              <a:rPr lang="en-US" sz="1900" b="1" dirty="0" err="1">
                <a:latin typeface="Arial" charset="0"/>
                <a:cs typeface="Arial" charset="0"/>
              </a:rPr>
              <a:t>Tìm</a:t>
            </a:r>
            <a:r>
              <a:rPr lang="en-US" sz="1900" b="1" dirty="0">
                <a:latin typeface="Arial" charset="0"/>
                <a:cs typeface="Arial" charset="0"/>
              </a:rPr>
              <a:t> </a:t>
            </a:r>
            <a:r>
              <a:rPr lang="en-US" sz="1900" b="1" dirty="0" err="1">
                <a:latin typeface="Arial" charset="0"/>
                <a:cs typeface="Arial" charset="0"/>
              </a:rPr>
              <a:t>đường</a:t>
            </a:r>
            <a:r>
              <a:rPr lang="en-US" sz="1900" b="1" dirty="0">
                <a:latin typeface="Arial" charset="0"/>
                <a:cs typeface="Arial" charset="0"/>
              </a:rPr>
              <a:t> </a:t>
            </a:r>
            <a:r>
              <a:rPr lang="en-US" sz="1900" b="1" dirty="0" err="1">
                <a:latin typeface="Arial" charset="0"/>
                <a:cs typeface="Arial" charset="0"/>
              </a:rPr>
              <a:t>cứu</a:t>
            </a:r>
            <a:r>
              <a:rPr lang="en-US" sz="1900" b="1" dirty="0">
                <a:latin typeface="Arial" charset="0"/>
                <a:cs typeface="Arial" charset="0"/>
              </a:rPr>
              <a:t> </a:t>
            </a:r>
            <a:r>
              <a:rPr lang="en-US" sz="1900" b="1" dirty="0" err="1">
                <a:latin typeface="Arial" charset="0"/>
                <a:cs typeface="Arial" charset="0"/>
              </a:rPr>
              <a:t>nước</a:t>
            </a:r>
            <a:r>
              <a:rPr lang="en-US" sz="1900" b="1" dirty="0">
                <a:latin typeface="Arial" charset="0"/>
                <a:cs typeface="Arial" charset="0"/>
              </a:rPr>
              <a:t> </a:t>
            </a:r>
            <a:r>
              <a:rPr lang="en-US" sz="1900" b="1" dirty="0" err="1">
                <a:latin typeface="Arial" charset="0"/>
                <a:cs typeface="Arial" charset="0"/>
              </a:rPr>
              <a:t>đúng</a:t>
            </a:r>
            <a:r>
              <a:rPr lang="en-US" sz="1900" b="1" dirty="0">
                <a:latin typeface="Arial" charset="0"/>
                <a:cs typeface="Arial" charset="0"/>
              </a:rPr>
              <a:t> </a:t>
            </a:r>
            <a:r>
              <a:rPr lang="en-US" sz="1900" b="1" dirty="0" err="1">
                <a:latin typeface="Arial" charset="0"/>
                <a:cs typeface="Arial" charset="0"/>
              </a:rPr>
              <a:t>cho</a:t>
            </a:r>
            <a:r>
              <a:rPr lang="en-US" sz="1900" b="1" dirty="0">
                <a:latin typeface="Arial" charset="0"/>
                <a:cs typeface="Arial" charset="0"/>
              </a:rPr>
              <a:t>  </a:t>
            </a:r>
            <a:r>
              <a:rPr lang="en-US" sz="1900" b="1" dirty="0" err="1">
                <a:latin typeface="Arial" charset="0"/>
                <a:cs typeface="Arial" charset="0"/>
              </a:rPr>
              <a:t>dân</a:t>
            </a:r>
            <a:r>
              <a:rPr lang="en-US" sz="1900" b="1" dirty="0">
                <a:latin typeface="Arial" charset="0"/>
                <a:cs typeface="Arial" charset="0"/>
              </a:rPr>
              <a:t> </a:t>
            </a:r>
            <a:r>
              <a:rPr lang="en-US" sz="1900" b="1" dirty="0" err="1">
                <a:latin typeface="Arial" charset="0"/>
                <a:cs typeface="Arial" charset="0"/>
              </a:rPr>
              <a:t>tộc</a:t>
            </a:r>
            <a:endParaRPr lang="en-US" sz="1900" b="1" dirty="0">
              <a:latin typeface="Arial" charset="0"/>
              <a:cs typeface="Arial" charset="0"/>
            </a:endParaRPr>
          </a:p>
        </p:txBody>
      </p:sp>
      <p:sp>
        <p:nvSpPr>
          <p:cNvPr id="40987" name="Text Box 30"/>
          <p:cNvSpPr txBox="1">
            <a:spLocks noChangeArrowheads="1"/>
          </p:cNvSpPr>
          <p:nvPr/>
        </p:nvSpPr>
        <p:spPr bwMode="auto">
          <a:xfrm>
            <a:off x="1419225" y="5562601"/>
            <a:ext cx="9715498" cy="523220"/>
          </a:xfrm>
          <a:prstGeom prst="rect">
            <a:avLst/>
          </a:prstGeom>
          <a:solidFill>
            <a:srgbClr val="99FF99"/>
          </a:solidFill>
          <a:ln>
            <a:noFill/>
          </a:ln>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en-US" altLang="en-US" sz="2800" b="1" dirty="0">
                <a:solidFill>
                  <a:srgbClr val="000000"/>
                </a:solidFill>
                <a:latin typeface="Arial" panose="020B0604020202020204" pitchFamily="34" charset="0"/>
              </a:rPr>
              <a:t>VAI TRÒ CỦA NGUYỄN ÁI QUỐC (1911 - 1930)</a:t>
            </a:r>
          </a:p>
        </p:txBody>
      </p:sp>
      <p:sp>
        <p:nvSpPr>
          <p:cNvPr id="40988" name="Line 18"/>
          <p:cNvSpPr>
            <a:spLocks noChangeShapeType="1"/>
          </p:cNvSpPr>
          <p:nvPr/>
        </p:nvSpPr>
        <p:spPr bwMode="auto">
          <a:xfrm>
            <a:off x="8382000" y="4118015"/>
            <a:ext cx="0" cy="381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8704" name="Text Box 19"/>
          <p:cNvSpPr txBox="1">
            <a:spLocks noChangeArrowheads="1"/>
          </p:cNvSpPr>
          <p:nvPr/>
        </p:nvSpPr>
        <p:spPr bwMode="auto">
          <a:xfrm>
            <a:off x="8050212" y="4536810"/>
            <a:ext cx="762000" cy="369332"/>
          </a:xfrm>
          <a:prstGeom prst="rect">
            <a:avLst/>
          </a:prstGeom>
          <a:solidFill>
            <a:srgbClr val="FF9966"/>
          </a:solidFill>
          <a:ln w="9525">
            <a:solidFill>
              <a:schemeClr val="tx1"/>
            </a:solidFill>
            <a:miter lim="800000"/>
            <a:headEnd/>
            <a:tailEnd/>
          </a:ln>
        </p:spPr>
        <p:txBody>
          <a:bodyPr>
            <a:spAutoFit/>
          </a:bodyPr>
          <a:lstStyle/>
          <a:p>
            <a:pPr eaLnBrk="1" hangingPunct="1">
              <a:spcBef>
                <a:spcPct val="50000"/>
              </a:spcBef>
              <a:defRPr/>
            </a:pPr>
            <a:r>
              <a:rPr lang="en-US" sz="1800" b="1" dirty="0">
                <a:latin typeface="Arial" charset="0"/>
                <a:cs typeface="Arial" charset="0"/>
              </a:rPr>
              <a:t>1925</a:t>
            </a:r>
          </a:p>
        </p:txBody>
      </p:sp>
      <p:sp>
        <p:nvSpPr>
          <p:cNvPr id="2" name="Title 1">
            <a:extLst>
              <a:ext uri="{FF2B5EF4-FFF2-40B4-BE49-F238E27FC236}">
                <a16:creationId xmlns:a16="http://schemas.microsoft.com/office/drawing/2014/main" id="{1CD4E977-626B-7CAF-A3CC-0D3C2E1B7544}"/>
              </a:ext>
            </a:extLst>
          </p:cNvPr>
          <p:cNvSpPr>
            <a:spLocks noGrp="1"/>
          </p:cNvSpPr>
          <p:nvPr>
            <p:ph type="title"/>
          </p:nvPr>
        </p:nvSpPr>
        <p:spPr>
          <a:xfrm>
            <a:off x="1419225" y="167088"/>
            <a:ext cx="9626232" cy="903280"/>
          </a:xfrm>
        </p:spPr>
        <p:txBody>
          <a:bodyPr anchor="b">
            <a:normAutofit/>
          </a:bodyPr>
          <a:lstStyle/>
          <a:p>
            <a:r>
              <a:rPr lang="en-US" sz="5200" b="1" dirty="0">
                <a:solidFill>
                  <a:srgbClr val="FFF683"/>
                </a:solidFill>
                <a:latin typeface="Times New Roman" panose="02020603050405020304" pitchFamily="18" charset="0"/>
                <a:cs typeface="Times New Roman" panose="02020603050405020304" pitchFamily="18" charset="0"/>
              </a:rPr>
              <a:t>HOẠT ĐỘNG VẬN DỤNG</a:t>
            </a:r>
          </a:p>
        </p:txBody>
      </p:sp>
    </p:spTree>
    <p:extLst>
      <p:ext uri="{BB962C8B-B14F-4D97-AF65-F5344CB8AC3E}">
        <p14:creationId xmlns:p14="http://schemas.microsoft.com/office/powerpoint/2010/main" val="2292869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in)">
                                      <p:cBhvr>
                                        <p:cTn id="4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p:cNvGrpSpPr/>
          <p:nvPr/>
        </p:nvGrpSpPr>
        <p:grpSpPr>
          <a:xfrm rot="10800000" flipH="1">
            <a:off x="2273643" y="3929980"/>
            <a:ext cx="858255" cy="1816912"/>
            <a:chOff x="0" y="0"/>
            <a:chExt cx="858452" cy="1817330"/>
          </a:xfrm>
        </p:grpSpPr>
        <p:sp>
          <p:nvSpPr>
            <p:cNvPr id="14"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F05E69"/>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15" name="Circle"/>
            <p:cNvSpPr/>
            <p:nvPr/>
          </p:nvSpPr>
          <p:spPr>
            <a:xfrm rot="1873">
              <a:off x="93874" y="93845"/>
              <a:ext cx="670718" cy="67071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16"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grpSp>
      <p:sp>
        <p:nvSpPr>
          <p:cNvPr id="17" name="Shape"/>
          <p:cNvSpPr/>
          <p:nvPr/>
        </p:nvSpPr>
        <p:spPr>
          <a:xfrm>
            <a:off x="2836297" y="3939455"/>
            <a:ext cx="1174473" cy="220408"/>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F05E69"/>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20" name="TextBox 52"/>
          <p:cNvSpPr txBox="1"/>
          <p:nvPr/>
        </p:nvSpPr>
        <p:spPr>
          <a:xfrm>
            <a:off x="2836297" y="4062515"/>
            <a:ext cx="1174473" cy="646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08" rIns="45708">
            <a:spAutoFit/>
          </a:bodyPr>
          <a:lstStyle>
            <a:lvl1pPr algn="ctr">
              <a:defRPr sz="1400">
                <a:solidFill>
                  <a:srgbClr val="F05E69"/>
                </a:solidFill>
                <a:latin typeface="Avenir Next Demi Bold"/>
                <a:ea typeface="Avenir Next Demi Bold"/>
                <a:cs typeface="Avenir Next Demi Bold"/>
                <a:sym typeface="Avenir Next Demi Bold"/>
              </a:defRPr>
            </a:lvl1pPr>
          </a:lstStyle>
          <a:p>
            <a:pPr defTabSz="1088185"/>
            <a:r>
              <a:rPr lang="en-US" sz="3599" b="1">
                <a:latin typeface="Times New Roman" pitchFamily="18" charset="0"/>
                <a:cs typeface="Times New Roman" pitchFamily="18" charset="0"/>
              </a:rPr>
              <a:t>1930</a:t>
            </a:r>
            <a:endParaRPr sz="3599" b="1">
              <a:latin typeface="Times New Roman" pitchFamily="18" charset="0"/>
              <a:cs typeface="Times New Roman" pitchFamily="18" charset="0"/>
            </a:endParaRPr>
          </a:p>
        </p:txBody>
      </p:sp>
      <p:grpSp>
        <p:nvGrpSpPr>
          <p:cNvPr id="21" name="Group"/>
          <p:cNvGrpSpPr/>
          <p:nvPr/>
        </p:nvGrpSpPr>
        <p:grpSpPr>
          <a:xfrm>
            <a:off x="3767139" y="2347402"/>
            <a:ext cx="858256" cy="1816913"/>
            <a:chOff x="0" y="-1"/>
            <a:chExt cx="858453" cy="1817332"/>
          </a:xfrm>
        </p:grpSpPr>
        <p:sp>
          <p:nvSpPr>
            <p:cNvPr id="22"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23A2E7"/>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23" name="Circle"/>
            <p:cNvSpPr/>
            <p:nvPr/>
          </p:nvSpPr>
          <p:spPr>
            <a:xfrm rot="1873">
              <a:off x="93874" y="93845"/>
              <a:ext cx="670718" cy="67071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24"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grpSp>
      <p:sp>
        <p:nvSpPr>
          <p:cNvPr id="25" name="Shape"/>
          <p:cNvSpPr/>
          <p:nvPr/>
        </p:nvSpPr>
        <p:spPr>
          <a:xfrm>
            <a:off x="4329792" y="3936011"/>
            <a:ext cx="1174473" cy="220407"/>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23A2E7"/>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28" name="TextBox 52"/>
          <p:cNvSpPr txBox="1"/>
          <p:nvPr/>
        </p:nvSpPr>
        <p:spPr>
          <a:xfrm>
            <a:off x="4283550" y="3309231"/>
            <a:ext cx="1174473" cy="646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08" rIns="45708">
            <a:spAutoFit/>
          </a:bodyPr>
          <a:lstStyle>
            <a:lvl1pPr algn="ctr">
              <a:defRPr sz="1400">
                <a:solidFill>
                  <a:srgbClr val="24A2E6"/>
                </a:solidFill>
                <a:latin typeface="Avenir Next Demi Bold"/>
                <a:ea typeface="Avenir Next Demi Bold"/>
                <a:cs typeface="Avenir Next Demi Bold"/>
                <a:sym typeface="Avenir Next Demi Bold"/>
              </a:defRPr>
            </a:lvl1pPr>
          </a:lstStyle>
          <a:p>
            <a:pPr defTabSz="1088185"/>
            <a:r>
              <a:rPr lang="en-US" sz="3599" b="1">
                <a:latin typeface="Times New Roman" pitchFamily="18" charset="0"/>
                <a:cs typeface="Times New Roman" pitchFamily="18" charset="0"/>
              </a:rPr>
              <a:t>1945</a:t>
            </a:r>
            <a:endParaRPr sz="3599" b="1">
              <a:latin typeface="Times New Roman" pitchFamily="18" charset="0"/>
              <a:cs typeface="Times New Roman" pitchFamily="18" charset="0"/>
            </a:endParaRPr>
          </a:p>
        </p:txBody>
      </p:sp>
      <p:grpSp>
        <p:nvGrpSpPr>
          <p:cNvPr id="29" name="Group"/>
          <p:cNvGrpSpPr/>
          <p:nvPr/>
        </p:nvGrpSpPr>
        <p:grpSpPr>
          <a:xfrm rot="10800000" flipH="1">
            <a:off x="5260635" y="3935001"/>
            <a:ext cx="858255" cy="1816912"/>
            <a:chOff x="0" y="0"/>
            <a:chExt cx="858452" cy="1817330"/>
          </a:xfrm>
        </p:grpSpPr>
        <p:sp>
          <p:nvSpPr>
            <p:cNvPr id="30"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00B050"/>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31" name="Circle"/>
            <p:cNvSpPr/>
            <p:nvPr/>
          </p:nvSpPr>
          <p:spPr>
            <a:xfrm rot="1873">
              <a:off x="93874" y="93845"/>
              <a:ext cx="670718" cy="67071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32"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grpSp>
      <p:sp>
        <p:nvSpPr>
          <p:cNvPr id="33" name="Shape"/>
          <p:cNvSpPr/>
          <p:nvPr/>
        </p:nvSpPr>
        <p:spPr>
          <a:xfrm>
            <a:off x="5823288" y="3944475"/>
            <a:ext cx="1174473" cy="220408"/>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00B050"/>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36" name="TextBox 52"/>
          <p:cNvSpPr txBox="1"/>
          <p:nvPr/>
        </p:nvSpPr>
        <p:spPr>
          <a:xfrm>
            <a:off x="5823288" y="4067536"/>
            <a:ext cx="1174473" cy="646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08" rIns="45708">
            <a:spAutoFit/>
          </a:bodyPr>
          <a:lstStyle>
            <a:lvl1pPr algn="ctr">
              <a:defRPr sz="1400">
                <a:solidFill>
                  <a:srgbClr val="516378"/>
                </a:solidFill>
                <a:latin typeface="Avenir Next Demi Bold"/>
                <a:ea typeface="Avenir Next Demi Bold"/>
                <a:cs typeface="Avenir Next Demi Bold"/>
                <a:sym typeface="Avenir Next Demi Bold"/>
              </a:defRPr>
            </a:lvl1pPr>
          </a:lstStyle>
          <a:p>
            <a:pPr defTabSz="1088185"/>
            <a:r>
              <a:rPr lang="en-US" sz="3599" b="1">
                <a:solidFill>
                  <a:srgbClr val="00B050"/>
                </a:solidFill>
                <a:latin typeface="Times New Roman" pitchFamily="18" charset="0"/>
                <a:cs typeface="Times New Roman" pitchFamily="18" charset="0"/>
              </a:rPr>
              <a:t>1954</a:t>
            </a:r>
            <a:endParaRPr sz="3599" b="1">
              <a:solidFill>
                <a:srgbClr val="00B050"/>
              </a:solidFill>
              <a:latin typeface="Times New Roman" pitchFamily="18" charset="0"/>
              <a:cs typeface="Times New Roman" pitchFamily="18" charset="0"/>
            </a:endParaRPr>
          </a:p>
        </p:txBody>
      </p:sp>
      <p:grpSp>
        <p:nvGrpSpPr>
          <p:cNvPr id="37" name="Group"/>
          <p:cNvGrpSpPr/>
          <p:nvPr/>
        </p:nvGrpSpPr>
        <p:grpSpPr>
          <a:xfrm>
            <a:off x="6754130" y="2347401"/>
            <a:ext cx="858255" cy="1816912"/>
            <a:chOff x="0" y="0"/>
            <a:chExt cx="858452" cy="1817330"/>
          </a:xfrm>
        </p:grpSpPr>
        <p:sp>
          <p:nvSpPr>
            <p:cNvPr id="38"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6A5FB3"/>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39" name="Circle"/>
            <p:cNvSpPr/>
            <p:nvPr/>
          </p:nvSpPr>
          <p:spPr>
            <a:xfrm rot="1873">
              <a:off x="93874" y="93845"/>
              <a:ext cx="670718" cy="67071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40"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grpSp>
      <p:sp>
        <p:nvSpPr>
          <p:cNvPr id="41" name="Shape"/>
          <p:cNvSpPr/>
          <p:nvPr/>
        </p:nvSpPr>
        <p:spPr>
          <a:xfrm>
            <a:off x="7316783" y="3936011"/>
            <a:ext cx="1174472" cy="220407"/>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6A5FB3"/>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44" name="TextBox 52"/>
          <p:cNvSpPr txBox="1"/>
          <p:nvPr/>
        </p:nvSpPr>
        <p:spPr>
          <a:xfrm>
            <a:off x="7270541" y="3309231"/>
            <a:ext cx="1174473" cy="646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08" rIns="45708">
            <a:spAutoFit/>
          </a:bodyPr>
          <a:lstStyle>
            <a:lvl1pPr algn="ctr">
              <a:defRPr sz="1400">
                <a:solidFill>
                  <a:srgbClr val="6B5FB3"/>
                </a:solidFill>
                <a:latin typeface="Avenir Next Demi Bold"/>
                <a:ea typeface="Avenir Next Demi Bold"/>
                <a:cs typeface="Avenir Next Demi Bold"/>
                <a:sym typeface="Avenir Next Demi Bold"/>
              </a:defRPr>
            </a:lvl1pPr>
          </a:lstStyle>
          <a:p>
            <a:pPr defTabSz="1088185"/>
            <a:r>
              <a:rPr lang="en-US" sz="3599" b="1" dirty="0">
                <a:solidFill>
                  <a:srgbClr val="FFFF00"/>
                </a:solidFill>
                <a:latin typeface="Times New Roman" pitchFamily="18" charset="0"/>
                <a:cs typeface="Times New Roman" pitchFamily="18" charset="0"/>
              </a:rPr>
              <a:t>1975</a:t>
            </a:r>
            <a:endParaRPr sz="3599" b="1" dirty="0">
              <a:solidFill>
                <a:srgbClr val="FFFF00"/>
              </a:solidFill>
              <a:latin typeface="Times New Roman" pitchFamily="18" charset="0"/>
              <a:cs typeface="Times New Roman" pitchFamily="18" charset="0"/>
            </a:endParaRPr>
          </a:p>
        </p:txBody>
      </p:sp>
      <p:grpSp>
        <p:nvGrpSpPr>
          <p:cNvPr id="45" name="Group"/>
          <p:cNvGrpSpPr/>
          <p:nvPr/>
        </p:nvGrpSpPr>
        <p:grpSpPr>
          <a:xfrm rot="10800000" flipH="1">
            <a:off x="8247625" y="3935001"/>
            <a:ext cx="858255" cy="1816912"/>
            <a:chOff x="0" y="0"/>
            <a:chExt cx="858452" cy="1817330"/>
          </a:xfrm>
        </p:grpSpPr>
        <p:sp>
          <p:nvSpPr>
            <p:cNvPr id="46" name="Shape"/>
            <p:cNvSpPr/>
            <p:nvPr/>
          </p:nvSpPr>
          <p:spPr>
            <a:xfrm>
              <a:off x="0" y="-1"/>
              <a:ext cx="858453" cy="1817332"/>
            </a:xfrm>
            <a:custGeom>
              <a:avLst/>
              <a:gdLst/>
              <a:ahLst/>
              <a:cxnLst>
                <a:cxn ang="0">
                  <a:pos x="wd2" y="hd2"/>
                </a:cxn>
                <a:cxn ang="5400000">
                  <a:pos x="wd2" y="hd2"/>
                </a:cxn>
                <a:cxn ang="10800000">
                  <a:pos x="wd2" y="hd2"/>
                </a:cxn>
                <a:cxn ang="16200000">
                  <a:pos x="wd2" y="hd2"/>
                </a:cxn>
              </a:cxnLst>
              <a:rect l="0" t="0" r="r" b="b"/>
              <a:pathLst>
                <a:path w="19675" h="21463" extrusionOk="0">
                  <a:moveTo>
                    <a:pt x="9839" y="0"/>
                  </a:moveTo>
                  <a:cubicBezTo>
                    <a:pt x="7322" y="-1"/>
                    <a:pt x="4803" y="492"/>
                    <a:pt x="2881" y="1481"/>
                  </a:cubicBezTo>
                  <a:cubicBezTo>
                    <a:pt x="-963" y="3459"/>
                    <a:pt x="-959" y="6671"/>
                    <a:pt x="2881" y="8652"/>
                  </a:cubicBezTo>
                  <a:cubicBezTo>
                    <a:pt x="3486" y="8964"/>
                    <a:pt x="4159" y="9207"/>
                    <a:pt x="4864" y="9421"/>
                  </a:cubicBezTo>
                  <a:cubicBezTo>
                    <a:pt x="5964" y="9862"/>
                    <a:pt x="7189" y="10267"/>
                    <a:pt x="8175" y="10766"/>
                  </a:cubicBezTo>
                  <a:cubicBezTo>
                    <a:pt x="8770" y="11068"/>
                    <a:pt x="9264" y="11420"/>
                    <a:pt x="9566" y="11821"/>
                  </a:cubicBezTo>
                  <a:cubicBezTo>
                    <a:pt x="9592" y="11855"/>
                    <a:pt x="9589" y="11894"/>
                    <a:pt x="9612" y="11928"/>
                  </a:cubicBezTo>
                  <a:lnTo>
                    <a:pt x="9612" y="18411"/>
                  </a:lnTo>
                  <a:cubicBezTo>
                    <a:pt x="9435" y="18488"/>
                    <a:pt x="9206" y="18537"/>
                    <a:pt x="9057" y="18626"/>
                  </a:cubicBezTo>
                  <a:cubicBezTo>
                    <a:pt x="8997" y="18662"/>
                    <a:pt x="9013" y="18707"/>
                    <a:pt x="8984" y="18748"/>
                  </a:cubicBezTo>
                  <a:cubicBezTo>
                    <a:pt x="8559" y="18811"/>
                    <a:pt x="8155" y="18909"/>
                    <a:pt x="7820" y="19081"/>
                  </a:cubicBezTo>
                  <a:cubicBezTo>
                    <a:pt x="6763" y="19625"/>
                    <a:pt x="6764" y="20510"/>
                    <a:pt x="7820" y="21054"/>
                  </a:cubicBezTo>
                  <a:cubicBezTo>
                    <a:pt x="8876" y="21599"/>
                    <a:pt x="10583" y="21598"/>
                    <a:pt x="11640" y="21054"/>
                  </a:cubicBezTo>
                  <a:cubicBezTo>
                    <a:pt x="12697" y="20510"/>
                    <a:pt x="12705" y="19626"/>
                    <a:pt x="11649" y="19081"/>
                  </a:cubicBezTo>
                  <a:cubicBezTo>
                    <a:pt x="11411" y="18958"/>
                    <a:pt x="11129" y="18872"/>
                    <a:pt x="10840" y="18805"/>
                  </a:cubicBezTo>
                  <a:cubicBezTo>
                    <a:pt x="10826" y="18779"/>
                    <a:pt x="10847" y="18754"/>
                    <a:pt x="10821" y="18730"/>
                  </a:cubicBezTo>
                  <a:cubicBezTo>
                    <a:pt x="10689" y="18601"/>
                    <a:pt x="10401" y="18530"/>
                    <a:pt x="10176" y="18430"/>
                  </a:cubicBezTo>
                  <a:lnTo>
                    <a:pt x="10176" y="12032"/>
                  </a:lnTo>
                  <a:cubicBezTo>
                    <a:pt x="10222" y="11958"/>
                    <a:pt x="10238" y="11879"/>
                    <a:pt x="10294" y="11807"/>
                  </a:cubicBezTo>
                  <a:cubicBezTo>
                    <a:pt x="10569" y="11454"/>
                    <a:pt x="10956" y="11129"/>
                    <a:pt x="11458" y="10850"/>
                  </a:cubicBezTo>
                  <a:cubicBezTo>
                    <a:pt x="12808" y="10103"/>
                    <a:pt x="14895" y="9728"/>
                    <a:pt x="16124" y="8947"/>
                  </a:cubicBezTo>
                  <a:cubicBezTo>
                    <a:pt x="16139" y="8938"/>
                    <a:pt x="16147" y="8928"/>
                    <a:pt x="16161" y="8919"/>
                  </a:cubicBezTo>
                  <a:cubicBezTo>
                    <a:pt x="16367" y="8829"/>
                    <a:pt x="16593" y="8757"/>
                    <a:pt x="16788" y="8657"/>
                  </a:cubicBezTo>
                  <a:cubicBezTo>
                    <a:pt x="20632" y="6678"/>
                    <a:pt x="20637" y="3466"/>
                    <a:pt x="16797" y="1486"/>
                  </a:cubicBezTo>
                  <a:cubicBezTo>
                    <a:pt x="14878" y="495"/>
                    <a:pt x="12357" y="0"/>
                    <a:pt x="9839" y="0"/>
                  </a:cubicBezTo>
                  <a:close/>
                </a:path>
              </a:pathLst>
            </a:custGeom>
            <a:solidFill>
              <a:srgbClr val="FF0000"/>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47" name="Circle"/>
            <p:cNvSpPr/>
            <p:nvPr/>
          </p:nvSpPr>
          <p:spPr>
            <a:xfrm rot="1873">
              <a:off x="93874" y="93845"/>
              <a:ext cx="670718" cy="670719"/>
            </a:xfrm>
            <a:prstGeom prst="ellipse">
              <a:avLst/>
            </a:prstGeom>
            <a:solidFill>
              <a:srgbClr val="FFFFFF"/>
            </a:solidFill>
            <a:ln w="12700" cap="flat">
              <a:solidFill>
                <a:srgbClr val="FF0000"/>
              </a:solid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sp>
          <p:nvSpPr>
            <p:cNvPr id="48" name="Circle"/>
            <p:cNvSpPr/>
            <p:nvPr/>
          </p:nvSpPr>
          <p:spPr>
            <a:xfrm rot="1873">
              <a:off x="344600" y="1619185"/>
              <a:ext cx="160038" cy="160039"/>
            </a:xfrm>
            <a:prstGeom prst="ellipse">
              <a:avLst/>
            </a:prstGeom>
            <a:solidFill>
              <a:srgbClr val="FFFFFF"/>
            </a:solidFill>
            <a:ln w="12700" cap="flat">
              <a:noFill/>
              <a:miter lim="400000"/>
            </a:ln>
            <a:effectLst/>
          </p:spPr>
          <p:txBody>
            <a:bodyPr wrap="square" lIns="45708" tIns="45708" rIns="45708" bIns="45708" numCol="1" anchor="ctr">
              <a:noAutofit/>
            </a:bodyPr>
            <a:lstStyle/>
            <a:p>
              <a:pPr defTabSz="1088185"/>
              <a:endParaRPr sz="2100" b="1">
                <a:solidFill>
                  <a:prstClr val="black"/>
                </a:solidFill>
                <a:latin typeface="Times New Roman" pitchFamily="18" charset="0"/>
                <a:cs typeface="Times New Roman" pitchFamily="18" charset="0"/>
              </a:endParaRPr>
            </a:p>
          </p:txBody>
        </p:sp>
      </p:grpSp>
      <p:sp>
        <p:nvSpPr>
          <p:cNvPr id="49" name="Shape"/>
          <p:cNvSpPr/>
          <p:nvPr/>
        </p:nvSpPr>
        <p:spPr>
          <a:xfrm>
            <a:off x="8810278" y="3944475"/>
            <a:ext cx="1174473" cy="220408"/>
          </a:xfrm>
          <a:custGeom>
            <a:avLst/>
            <a:gdLst/>
            <a:ahLst/>
            <a:cxnLst>
              <a:cxn ang="0">
                <a:pos x="wd2" y="hd2"/>
              </a:cxn>
              <a:cxn ang="5400000">
                <a:pos x="wd2" y="hd2"/>
              </a:cxn>
              <a:cxn ang="10800000">
                <a:pos x="wd2" y="hd2"/>
              </a:cxn>
              <a:cxn ang="16200000">
                <a:pos x="wd2" y="hd2"/>
              </a:cxn>
            </a:cxnLst>
            <a:rect l="0" t="0" r="r" b="b"/>
            <a:pathLst>
              <a:path w="21600" h="21600" extrusionOk="0">
                <a:moveTo>
                  <a:pt x="106" y="0"/>
                </a:moveTo>
                <a:lnTo>
                  <a:pt x="19850" y="193"/>
                </a:lnTo>
                <a:lnTo>
                  <a:pt x="21600" y="11450"/>
                </a:lnTo>
                <a:lnTo>
                  <a:pt x="19757" y="21600"/>
                </a:lnTo>
                <a:lnTo>
                  <a:pt x="0" y="21314"/>
                </a:lnTo>
                <a:lnTo>
                  <a:pt x="1890" y="10915"/>
                </a:lnTo>
                <a:lnTo>
                  <a:pt x="106" y="0"/>
                </a:lnTo>
                <a:close/>
              </a:path>
            </a:pathLst>
          </a:custGeom>
          <a:solidFill>
            <a:srgbClr val="FF0000"/>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52" name="TextBox 52"/>
          <p:cNvSpPr txBox="1"/>
          <p:nvPr/>
        </p:nvSpPr>
        <p:spPr>
          <a:xfrm>
            <a:off x="8763735" y="4067536"/>
            <a:ext cx="1275320" cy="646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8" rIns="45708">
            <a:spAutoFit/>
          </a:bodyPr>
          <a:lstStyle>
            <a:lvl1pPr algn="ctr">
              <a:defRPr sz="1400">
                <a:solidFill>
                  <a:srgbClr val="806362"/>
                </a:solidFill>
                <a:latin typeface="Avenir Next Demi Bold"/>
                <a:ea typeface="Avenir Next Demi Bold"/>
                <a:cs typeface="Avenir Next Demi Bold"/>
                <a:sym typeface="Avenir Next Demi Bold"/>
              </a:defRPr>
            </a:lvl1pPr>
          </a:lstStyle>
          <a:p>
            <a:pPr defTabSz="1088185"/>
            <a:r>
              <a:rPr lang="en-US" sz="3599" b="1">
                <a:solidFill>
                  <a:srgbClr val="FF0000"/>
                </a:solidFill>
                <a:latin typeface="Times New Roman" pitchFamily="18" charset="0"/>
                <a:cs typeface="Times New Roman" pitchFamily="18" charset="0"/>
              </a:rPr>
              <a:t>1986</a:t>
            </a:r>
            <a:endParaRPr sz="3599" b="1">
              <a:solidFill>
                <a:srgbClr val="FF0000"/>
              </a:solidFill>
              <a:latin typeface="Times New Roman" pitchFamily="18" charset="0"/>
              <a:cs typeface="Times New Roman" pitchFamily="18" charset="0"/>
            </a:endParaRPr>
          </a:p>
        </p:txBody>
      </p:sp>
      <p:sp>
        <p:nvSpPr>
          <p:cNvPr id="61" name="Atom"/>
          <p:cNvSpPr/>
          <p:nvPr/>
        </p:nvSpPr>
        <p:spPr>
          <a:xfrm>
            <a:off x="5513915" y="5115266"/>
            <a:ext cx="351692" cy="396149"/>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516378"/>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62" name="Court Building"/>
          <p:cNvSpPr/>
          <p:nvPr/>
        </p:nvSpPr>
        <p:spPr>
          <a:xfrm>
            <a:off x="7020108" y="2580728"/>
            <a:ext cx="327789" cy="3277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solidFill>
            <a:srgbClr val="6A5FB3"/>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63" name="Gear"/>
          <p:cNvSpPr/>
          <p:nvPr/>
        </p:nvSpPr>
        <p:spPr>
          <a:xfrm>
            <a:off x="8478723" y="5119712"/>
            <a:ext cx="396072" cy="396149"/>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FF0000"/>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64" name="Brain"/>
          <p:cNvSpPr/>
          <p:nvPr/>
        </p:nvSpPr>
        <p:spPr>
          <a:xfrm>
            <a:off x="2490110" y="5150184"/>
            <a:ext cx="425321" cy="326312"/>
          </a:xfrm>
          <a:custGeom>
            <a:avLst/>
            <a:gdLst/>
            <a:ahLst/>
            <a:cxnLst>
              <a:cxn ang="0">
                <a:pos x="wd2" y="hd2"/>
              </a:cxn>
              <a:cxn ang="5400000">
                <a:pos x="wd2" y="hd2"/>
              </a:cxn>
              <a:cxn ang="10800000">
                <a:pos x="wd2" y="hd2"/>
              </a:cxn>
              <a:cxn ang="16200000">
                <a:pos x="wd2" y="hd2"/>
              </a:cxn>
            </a:cxnLst>
            <a:rect l="0" t="0" r="r" b="b"/>
            <a:pathLst>
              <a:path w="20765" h="21427"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F05E69"/>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65" name="Microscope"/>
          <p:cNvSpPr/>
          <p:nvPr/>
        </p:nvSpPr>
        <p:spPr>
          <a:xfrm>
            <a:off x="4058357" y="2528884"/>
            <a:ext cx="301215" cy="431477"/>
          </a:xfrm>
          <a:custGeom>
            <a:avLst/>
            <a:gdLst/>
            <a:ahLst/>
            <a:cxnLst>
              <a:cxn ang="0">
                <a:pos x="wd2" y="hd2"/>
              </a:cxn>
              <a:cxn ang="5400000">
                <a:pos x="wd2" y="hd2"/>
              </a:cxn>
              <a:cxn ang="10800000">
                <a:pos x="wd2" y="hd2"/>
              </a:cxn>
              <a:cxn ang="16200000">
                <a:pos x="wd2" y="hd2"/>
              </a:cxn>
            </a:cxnLst>
            <a:rect l="0" t="0" r="r" b="b"/>
            <a:pathLst>
              <a:path w="21600" h="21600" extrusionOk="0">
                <a:moveTo>
                  <a:pt x="8758" y="0"/>
                </a:moveTo>
                <a:lnTo>
                  <a:pt x="5450" y="778"/>
                </a:lnTo>
                <a:lnTo>
                  <a:pt x="6641" y="3247"/>
                </a:lnTo>
                <a:lnTo>
                  <a:pt x="5792" y="3446"/>
                </a:lnTo>
                <a:lnTo>
                  <a:pt x="6104" y="4092"/>
                </a:lnTo>
                <a:cubicBezTo>
                  <a:pt x="6260" y="4416"/>
                  <a:pt x="6045" y="4765"/>
                  <a:pt x="5610" y="4922"/>
                </a:cubicBezTo>
                <a:cubicBezTo>
                  <a:pt x="2282" y="6123"/>
                  <a:pt x="0" y="8548"/>
                  <a:pt x="0" y="11338"/>
                </a:cubicBezTo>
                <a:cubicBezTo>
                  <a:pt x="0" y="13653"/>
                  <a:pt x="1568" y="15716"/>
                  <a:pt x="4002" y="17038"/>
                </a:cubicBezTo>
                <a:cubicBezTo>
                  <a:pt x="4586" y="17355"/>
                  <a:pt x="4834" y="17888"/>
                  <a:pt x="4600" y="18378"/>
                </a:cubicBezTo>
                <a:lnTo>
                  <a:pt x="4184" y="19249"/>
                </a:lnTo>
                <a:lnTo>
                  <a:pt x="1504" y="19249"/>
                </a:lnTo>
                <a:lnTo>
                  <a:pt x="383" y="21600"/>
                </a:lnTo>
                <a:lnTo>
                  <a:pt x="21600" y="21600"/>
                </a:lnTo>
                <a:lnTo>
                  <a:pt x="20479" y="19249"/>
                </a:lnTo>
                <a:lnTo>
                  <a:pt x="11598" y="19249"/>
                </a:lnTo>
                <a:lnTo>
                  <a:pt x="10562" y="17077"/>
                </a:lnTo>
                <a:lnTo>
                  <a:pt x="11571" y="16839"/>
                </a:lnTo>
                <a:lnTo>
                  <a:pt x="11765" y="17236"/>
                </a:lnTo>
                <a:cubicBezTo>
                  <a:pt x="11884" y="17482"/>
                  <a:pt x="13400" y="17349"/>
                  <a:pt x="15152" y="16937"/>
                </a:cubicBezTo>
                <a:cubicBezTo>
                  <a:pt x="16905" y="16524"/>
                  <a:pt x="18230" y="15990"/>
                  <a:pt x="18111" y="15743"/>
                </a:cubicBezTo>
                <a:lnTo>
                  <a:pt x="17339" y="14141"/>
                </a:lnTo>
                <a:lnTo>
                  <a:pt x="9985" y="15870"/>
                </a:lnTo>
                <a:lnTo>
                  <a:pt x="9392" y="14628"/>
                </a:lnTo>
                <a:lnTo>
                  <a:pt x="18738" y="12430"/>
                </a:lnTo>
                <a:lnTo>
                  <a:pt x="18157" y="11225"/>
                </a:lnTo>
                <a:lnTo>
                  <a:pt x="8816" y="13422"/>
                </a:lnTo>
                <a:cubicBezTo>
                  <a:pt x="8484" y="12824"/>
                  <a:pt x="7243" y="12835"/>
                  <a:pt x="6947" y="13456"/>
                </a:cubicBezTo>
                <a:lnTo>
                  <a:pt x="6503" y="14386"/>
                </a:lnTo>
                <a:cubicBezTo>
                  <a:pt x="6304" y="14804"/>
                  <a:pt x="5529" y="14924"/>
                  <a:pt x="5109" y="14596"/>
                </a:cubicBezTo>
                <a:cubicBezTo>
                  <a:pt x="4000" y="13729"/>
                  <a:pt x="3324" y="12589"/>
                  <a:pt x="3324" y="11338"/>
                </a:cubicBezTo>
                <a:cubicBezTo>
                  <a:pt x="3324" y="9736"/>
                  <a:pt x="4435" y="8310"/>
                  <a:pt x="6145" y="7417"/>
                </a:cubicBezTo>
                <a:cubicBezTo>
                  <a:pt x="6760" y="7095"/>
                  <a:pt x="7648" y="7292"/>
                  <a:pt x="7893" y="7801"/>
                </a:cubicBezTo>
                <a:lnTo>
                  <a:pt x="8198" y="8499"/>
                </a:lnTo>
                <a:cubicBezTo>
                  <a:pt x="7412" y="8705"/>
                  <a:pt x="6996" y="9308"/>
                  <a:pt x="7266" y="9868"/>
                </a:cubicBezTo>
                <a:lnTo>
                  <a:pt x="7411" y="10170"/>
                </a:lnTo>
                <a:lnTo>
                  <a:pt x="10048" y="9550"/>
                </a:lnTo>
                <a:lnTo>
                  <a:pt x="11155" y="11844"/>
                </a:lnTo>
                <a:lnTo>
                  <a:pt x="13852" y="11208"/>
                </a:lnTo>
                <a:lnTo>
                  <a:pt x="12745" y="8916"/>
                </a:lnTo>
                <a:lnTo>
                  <a:pt x="15302" y="8314"/>
                </a:lnTo>
                <a:lnTo>
                  <a:pt x="15157" y="8012"/>
                </a:lnTo>
                <a:cubicBezTo>
                  <a:pt x="14886" y="7450"/>
                  <a:pt x="14024" y="7146"/>
                  <a:pt x="13218" y="7317"/>
                </a:cubicBezTo>
                <a:lnTo>
                  <a:pt x="10821" y="2265"/>
                </a:lnTo>
                <a:lnTo>
                  <a:pt x="9949" y="2469"/>
                </a:lnTo>
                <a:lnTo>
                  <a:pt x="8758" y="0"/>
                </a:lnTo>
                <a:close/>
                <a:moveTo>
                  <a:pt x="7777" y="15736"/>
                </a:moveTo>
                <a:cubicBezTo>
                  <a:pt x="8266" y="15736"/>
                  <a:pt x="8661" y="16014"/>
                  <a:pt x="8661" y="16355"/>
                </a:cubicBezTo>
                <a:cubicBezTo>
                  <a:pt x="8661" y="16696"/>
                  <a:pt x="8266" y="16972"/>
                  <a:pt x="7777" y="16972"/>
                </a:cubicBezTo>
                <a:cubicBezTo>
                  <a:pt x="7288" y="16972"/>
                  <a:pt x="6891" y="16696"/>
                  <a:pt x="6891" y="16355"/>
                </a:cubicBezTo>
                <a:cubicBezTo>
                  <a:pt x="6891" y="16014"/>
                  <a:pt x="7288" y="15736"/>
                  <a:pt x="7777" y="15736"/>
                </a:cubicBezTo>
                <a:close/>
              </a:path>
            </a:pathLst>
          </a:custGeom>
          <a:solidFill>
            <a:srgbClr val="23A2E7"/>
          </a:solidFill>
          <a:ln w="12700">
            <a:miter lim="400000"/>
          </a:ln>
        </p:spPr>
        <p:txBody>
          <a:bodyPr lIns="45708" rIns="45708" anchor="ctr"/>
          <a:lstStyle/>
          <a:p>
            <a:pPr defTabSz="1088185"/>
            <a:endParaRPr sz="2100" b="1">
              <a:solidFill>
                <a:prstClr val="black"/>
              </a:solidFill>
              <a:latin typeface="Times New Roman" pitchFamily="18" charset="0"/>
              <a:cs typeface="Times New Roman" pitchFamily="18" charset="0"/>
            </a:endParaRPr>
          </a:p>
        </p:txBody>
      </p:sp>
      <p:sp>
        <p:nvSpPr>
          <p:cNvPr id="68" name="TextBox 52">
            <a:extLst>
              <a:ext uri="{FF2B5EF4-FFF2-40B4-BE49-F238E27FC236}">
                <a16:creationId xmlns:a16="http://schemas.microsoft.com/office/drawing/2014/main" id="{7FB20436-DA58-7E45-9E4D-11DA3F36921D}"/>
              </a:ext>
            </a:extLst>
          </p:cNvPr>
          <p:cNvSpPr txBox="1"/>
          <p:nvPr/>
        </p:nvSpPr>
        <p:spPr>
          <a:xfrm>
            <a:off x="614597" y="1009335"/>
            <a:ext cx="11027763"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08" rIns="45708">
            <a:spAutoFit/>
          </a:bodyPr>
          <a:lstStyle>
            <a:lvl1pPr algn="ctr">
              <a:defRPr sz="2000">
                <a:solidFill>
                  <a:srgbClr val="FF8029"/>
                </a:solidFill>
                <a:latin typeface="Avenir Next Condensed Medium"/>
                <a:ea typeface="Avenir Next Condensed Medium"/>
                <a:cs typeface="Avenir Next Condensed Medium"/>
                <a:sym typeface="Avenir Next Condensed Medium"/>
              </a:defRPr>
            </a:lvl1pPr>
          </a:lstStyle>
          <a:p>
            <a:pPr defTabSz="1088185"/>
            <a:r>
              <a:rPr lang="vi-VN" sz="2800" b="1" dirty="0">
                <a:solidFill>
                  <a:srgbClr val="FFFF00"/>
                </a:solidFill>
                <a:latin typeface="Times New Roman" pitchFamily="18" charset="0"/>
                <a:cs typeface="Times New Roman" pitchFamily="18" charset="0"/>
              </a:rPr>
              <a:t>Đảng ra đời là sự chuẩn bị đầu tiên có tính quyết định cho những bước phát triển nhảy vọt mới trong lịch sử phát triển của dân tộc Việt Nam</a:t>
            </a:r>
            <a:r>
              <a:rPr lang="vi-VN" sz="2800" b="1" dirty="0">
                <a:latin typeface="Times New Roman" pitchFamily="18" charset="0"/>
                <a:cs typeface="Times New Roman" pitchFamily="18" charset="0"/>
              </a:rPr>
              <a:t>.</a:t>
            </a:r>
          </a:p>
        </p:txBody>
      </p:sp>
      <p:sp>
        <p:nvSpPr>
          <p:cNvPr id="71" name="Shape"/>
          <p:cNvSpPr/>
          <p:nvPr/>
        </p:nvSpPr>
        <p:spPr>
          <a:xfrm>
            <a:off x="9984751" y="3943909"/>
            <a:ext cx="463829" cy="220407"/>
          </a:xfrm>
          <a:custGeom>
            <a:avLst/>
            <a:gdLst/>
            <a:ahLst/>
            <a:cxnLst>
              <a:cxn ang="0">
                <a:pos x="wd2" y="hd2"/>
              </a:cxn>
              <a:cxn ang="5400000">
                <a:pos x="wd2" y="hd2"/>
              </a:cxn>
              <a:cxn ang="10800000">
                <a:pos x="wd2" y="hd2"/>
              </a:cxn>
              <a:cxn ang="16200000">
                <a:pos x="wd2" y="hd2"/>
              </a:cxn>
            </a:cxnLst>
            <a:rect l="0" t="0" r="r" b="b"/>
            <a:pathLst>
              <a:path w="21600" h="21600" extrusionOk="0">
                <a:moveTo>
                  <a:pt x="269" y="0"/>
                </a:moveTo>
                <a:lnTo>
                  <a:pt x="16147" y="193"/>
                </a:lnTo>
                <a:lnTo>
                  <a:pt x="21600" y="11450"/>
                </a:lnTo>
                <a:lnTo>
                  <a:pt x="17228" y="21600"/>
                </a:lnTo>
                <a:lnTo>
                  <a:pt x="0" y="21314"/>
                </a:lnTo>
                <a:lnTo>
                  <a:pt x="4787" y="10915"/>
                </a:lnTo>
                <a:lnTo>
                  <a:pt x="269" y="0"/>
                </a:lnTo>
                <a:close/>
              </a:path>
            </a:pathLst>
          </a:custGeom>
          <a:solidFill>
            <a:srgbClr val="FF0000"/>
          </a:solidFill>
          <a:ln w="12700">
            <a:miter lim="400000"/>
          </a:ln>
        </p:spPr>
        <p:txBody>
          <a:bodyPr lIns="45708" rIns="45708" anchor="ctr"/>
          <a:lstStyle/>
          <a:p>
            <a:pPr defTabSz="1088185"/>
            <a:endParaRPr sz="2100" b="1">
              <a:solidFill>
                <a:srgbClr val="FF0000"/>
              </a:solidFill>
              <a:latin typeface="Times New Roman" pitchFamily="18" charset="0"/>
              <a:cs typeface="Times New Roman" pitchFamily="18" charset="0"/>
            </a:endParaRPr>
          </a:p>
        </p:txBody>
      </p:sp>
      <p:pic>
        <p:nvPicPr>
          <p:cNvPr id="73" name="Picture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7871" y="4592131"/>
            <a:ext cx="1369813" cy="1374672"/>
          </a:xfrm>
          <a:prstGeom prst="ellipse">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30" y="2101000"/>
            <a:ext cx="1330261" cy="1340971"/>
          </a:xfrm>
          <a:prstGeom prst="ellipse">
            <a:avLst/>
          </a:prstGeom>
        </p:spPr>
      </p:pic>
      <p:pic>
        <p:nvPicPr>
          <p:cNvPr id="75" name="Picture 74"/>
          <p:cNvPicPr>
            <a:picLocks noChangeAspect="1"/>
          </p:cNvPicPr>
          <p:nvPr/>
        </p:nvPicPr>
        <p:blipFill rotWithShape="1">
          <a:blip r:embed="rId4" cstate="print">
            <a:extLst>
              <a:ext uri="{28A0092B-C50C-407E-A947-70E740481C1C}">
                <a14:useLocalDpi xmlns:a14="http://schemas.microsoft.com/office/drawing/2010/main" val="0"/>
              </a:ext>
            </a:extLst>
          </a:blip>
          <a:srcRect l="11999" r="16514"/>
          <a:stretch/>
        </p:blipFill>
        <p:spPr>
          <a:xfrm>
            <a:off x="4986281" y="4628214"/>
            <a:ext cx="1397751" cy="1389189"/>
          </a:xfrm>
          <a:prstGeom prst="ellipse">
            <a:avLst/>
          </a:prstGeom>
        </p:spPr>
      </p:pic>
      <p:pic>
        <p:nvPicPr>
          <p:cNvPr id="76" name="Picture 7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6258" t="3185" r="12070" b="861"/>
          <a:stretch/>
        </p:blipFill>
        <p:spPr>
          <a:xfrm>
            <a:off x="6502401" y="2060242"/>
            <a:ext cx="1363201" cy="1368759"/>
          </a:xfrm>
          <a:prstGeom prst="ellipse">
            <a:avLst/>
          </a:prstGeom>
        </p:spPr>
      </p:pic>
      <p:pic>
        <p:nvPicPr>
          <p:cNvPr id="77" name="Picture 76"/>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976957" y="4612792"/>
            <a:ext cx="1399603" cy="1401097"/>
          </a:xfrm>
          <a:prstGeom prst="ellipse">
            <a:avLst/>
          </a:prstGeom>
        </p:spPr>
      </p:pic>
    </p:spTree>
    <p:extLst>
      <p:ext uri="{BB962C8B-B14F-4D97-AF65-F5344CB8AC3E}">
        <p14:creationId xmlns:p14="http://schemas.microsoft.com/office/powerpoint/2010/main" val="967513389"/>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500"/>
                            </p:stCondLst>
                            <p:childTnLst>
                              <p:par>
                                <p:cTn id="14" presetID="23" presetClass="entr" presetSubtype="16" fill="hold" grpId="0" nodeType="afterEffect">
                                  <p:stCondLst>
                                    <p:cond delay="0"/>
                                  </p:stCondLst>
                                  <p:iterate>
                                    <p:tmAbs val="0"/>
                                  </p:iterate>
                                  <p:childTnLst>
                                    <p:set>
                                      <p:cBhvr>
                                        <p:cTn id="15" fill="hold"/>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2" presetClass="entr" presetSubtype="8" fill="hold" grpId="0" nodeType="afterEffect">
                                  <p:stCondLst>
                                    <p:cond delay="0"/>
                                  </p:stCondLst>
                                  <p:iterate>
                                    <p:tmAbs val="0"/>
                                  </p:iterate>
                                  <p:childTnLst>
                                    <p:set>
                                      <p:cBhvr>
                                        <p:cTn id="20" fill="hold"/>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500"/>
                            </p:stCondLst>
                            <p:childTnLst>
                              <p:par>
                                <p:cTn id="23" presetID="23" presetClass="entr" presetSubtype="16" fill="hold" nodeType="after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p:cTn id="25" dur="500" fill="hold"/>
                                        <p:tgtEl>
                                          <p:spTgt spid="73"/>
                                        </p:tgtEl>
                                        <p:attrNameLst>
                                          <p:attrName>ppt_w</p:attrName>
                                        </p:attrNameLst>
                                      </p:cBhvr>
                                      <p:tavLst>
                                        <p:tav tm="0">
                                          <p:val>
                                            <p:fltVal val="0"/>
                                          </p:val>
                                        </p:tav>
                                        <p:tav tm="100000">
                                          <p:val>
                                            <p:strVal val="#ppt_w"/>
                                          </p:val>
                                        </p:tav>
                                      </p:tavLst>
                                    </p:anim>
                                    <p:anim calcmode="lin" valueType="num">
                                      <p:cBhvr>
                                        <p:cTn id="26" dur="500" fill="hold"/>
                                        <p:tgtEl>
                                          <p:spTgt spid="73"/>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22" presetClass="entr" presetSubtype="4" fill="hold" grpId="0" nodeType="afterEffect">
                                  <p:stCondLst>
                                    <p:cond delay="0"/>
                                  </p:stCondLst>
                                  <p:iterate>
                                    <p:tmAbs val="0"/>
                                  </p:iterate>
                                  <p:childTnLst>
                                    <p:set>
                                      <p:cBhvr>
                                        <p:cTn id="29" fill="hold"/>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par>
                          <p:cTn id="31" fill="hold">
                            <p:stCondLst>
                              <p:cond delay="2500"/>
                            </p:stCondLst>
                            <p:childTnLst>
                              <p:par>
                                <p:cTn id="32" presetID="22" presetClass="entr" presetSubtype="4" fill="hold" grpId="0" nodeType="afterEffect">
                                  <p:stCondLst>
                                    <p:cond delay="0"/>
                                  </p:stCondLst>
                                  <p:iterate>
                                    <p:tmAbs val="0"/>
                                  </p:iterate>
                                  <p:childTnLst>
                                    <p:set>
                                      <p:cBhvr>
                                        <p:cTn id="33" fill="hold"/>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par>
                          <p:cTn id="35" fill="hold">
                            <p:stCondLst>
                              <p:cond delay="3000"/>
                            </p:stCondLst>
                            <p:childTnLst>
                              <p:par>
                                <p:cTn id="36" presetID="23" presetClass="entr" presetSubtype="16" fill="hold" grpId="0" nodeType="afterEffect">
                                  <p:stCondLst>
                                    <p:cond delay="0"/>
                                  </p:stCondLst>
                                  <p:iterate>
                                    <p:tmAbs val="0"/>
                                  </p:iterate>
                                  <p:childTnLst>
                                    <p:set>
                                      <p:cBhvr>
                                        <p:cTn id="37" fill="hold"/>
                                        <p:tgtEl>
                                          <p:spTgt spid="65"/>
                                        </p:tgtEl>
                                        <p:attrNameLst>
                                          <p:attrName>style.visibility</p:attrName>
                                        </p:attrNameLst>
                                      </p:cBhvr>
                                      <p:to>
                                        <p:strVal val="visible"/>
                                      </p:to>
                                    </p:set>
                                    <p:anim calcmode="lin" valueType="num">
                                      <p:cBhvr>
                                        <p:cTn id="38" dur="500" fill="hold"/>
                                        <p:tgtEl>
                                          <p:spTgt spid="65"/>
                                        </p:tgtEl>
                                        <p:attrNameLst>
                                          <p:attrName>ppt_w</p:attrName>
                                        </p:attrNameLst>
                                      </p:cBhvr>
                                      <p:tavLst>
                                        <p:tav tm="0">
                                          <p:val>
                                            <p:fltVal val="0"/>
                                          </p:val>
                                        </p:tav>
                                        <p:tav tm="100000">
                                          <p:val>
                                            <p:strVal val="#ppt_w"/>
                                          </p:val>
                                        </p:tav>
                                      </p:tavLst>
                                    </p:anim>
                                    <p:anim calcmode="lin" valueType="num">
                                      <p:cBhvr>
                                        <p:cTn id="39" dur="500" fill="hold"/>
                                        <p:tgtEl>
                                          <p:spTgt spid="65"/>
                                        </p:tgtEl>
                                        <p:attrNameLst>
                                          <p:attrName>ppt_h</p:attrName>
                                        </p:attrNameLst>
                                      </p:cBhvr>
                                      <p:tavLst>
                                        <p:tav tm="0">
                                          <p:val>
                                            <p:fltVal val="0"/>
                                          </p:val>
                                        </p:tav>
                                        <p:tav tm="100000">
                                          <p:val>
                                            <p:strVal val="#ppt_h"/>
                                          </p:val>
                                        </p:tav>
                                      </p:tavLst>
                                    </p:anim>
                                  </p:childTnLst>
                                </p:cTn>
                              </p:par>
                            </p:childTnLst>
                          </p:cTn>
                        </p:par>
                        <p:par>
                          <p:cTn id="40" fill="hold">
                            <p:stCondLst>
                              <p:cond delay="3500"/>
                            </p:stCondLst>
                            <p:childTnLst>
                              <p:par>
                                <p:cTn id="41" presetID="22" presetClass="entr" presetSubtype="8" fill="hold" grpId="0" nodeType="afterEffect">
                                  <p:stCondLst>
                                    <p:cond delay="0"/>
                                  </p:stCondLst>
                                  <p:iterate>
                                    <p:tmAbs val="0"/>
                                  </p:iterate>
                                  <p:childTnLst>
                                    <p:set>
                                      <p:cBhvr>
                                        <p:cTn id="42" fill="hold"/>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4000"/>
                            </p:stCondLst>
                            <p:childTnLst>
                              <p:par>
                                <p:cTn id="45" presetID="23" presetClass="entr" presetSubtype="16" fill="hold" nodeType="after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p:cTn id="47" dur="500" fill="hold"/>
                                        <p:tgtEl>
                                          <p:spTgt spid="74"/>
                                        </p:tgtEl>
                                        <p:attrNameLst>
                                          <p:attrName>ppt_w</p:attrName>
                                        </p:attrNameLst>
                                      </p:cBhvr>
                                      <p:tavLst>
                                        <p:tav tm="0">
                                          <p:val>
                                            <p:fltVal val="0"/>
                                          </p:val>
                                        </p:tav>
                                        <p:tav tm="100000">
                                          <p:val>
                                            <p:strVal val="#ppt_w"/>
                                          </p:val>
                                        </p:tav>
                                      </p:tavLst>
                                    </p:anim>
                                    <p:anim calcmode="lin" valueType="num">
                                      <p:cBhvr>
                                        <p:cTn id="48" dur="500" fill="hold"/>
                                        <p:tgtEl>
                                          <p:spTgt spid="74"/>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2" presetClass="entr" presetSubtype="4" fill="hold" grpId="0" nodeType="afterEffect">
                                  <p:stCondLst>
                                    <p:cond delay="0"/>
                                  </p:stCondLst>
                                  <p:iterate>
                                    <p:tmAbs val="0"/>
                                  </p:iterate>
                                  <p:childTnLst>
                                    <p:set>
                                      <p:cBhvr>
                                        <p:cTn id="51" fill="hold"/>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par>
                          <p:cTn id="53" fill="hold">
                            <p:stCondLst>
                              <p:cond delay="5000"/>
                            </p:stCondLst>
                            <p:childTnLst>
                              <p:par>
                                <p:cTn id="54" presetID="22" presetClass="entr" presetSubtype="1" fill="hold" grpId="0" nodeType="afterEffect">
                                  <p:stCondLst>
                                    <p:cond delay="0"/>
                                  </p:stCondLst>
                                  <p:iterate>
                                    <p:tmAbs val="0"/>
                                  </p:iterate>
                                  <p:childTnLst>
                                    <p:set>
                                      <p:cBhvr>
                                        <p:cTn id="55" fill="hold"/>
                                        <p:tgtEl>
                                          <p:spTgt spid="29"/>
                                        </p:tgtEl>
                                        <p:attrNameLst>
                                          <p:attrName>style.visibility</p:attrName>
                                        </p:attrNameLst>
                                      </p:cBhvr>
                                      <p:to>
                                        <p:strVal val="visible"/>
                                      </p:to>
                                    </p:set>
                                    <p:animEffect transition="in" filter="wipe(up)">
                                      <p:cBhvr>
                                        <p:cTn id="56" dur="500"/>
                                        <p:tgtEl>
                                          <p:spTgt spid="29"/>
                                        </p:tgtEl>
                                      </p:cBhvr>
                                    </p:animEffect>
                                  </p:childTnLst>
                                </p:cTn>
                              </p:par>
                            </p:childTnLst>
                          </p:cTn>
                        </p:par>
                        <p:par>
                          <p:cTn id="57" fill="hold">
                            <p:stCondLst>
                              <p:cond delay="5500"/>
                            </p:stCondLst>
                            <p:childTnLst>
                              <p:par>
                                <p:cTn id="58" presetID="23" presetClass="entr" presetSubtype="16" fill="hold" grpId="0" nodeType="afterEffect">
                                  <p:stCondLst>
                                    <p:cond delay="0"/>
                                  </p:stCondLst>
                                  <p:iterate>
                                    <p:tmAbs val="0"/>
                                  </p:iterate>
                                  <p:childTnLst>
                                    <p:set>
                                      <p:cBhvr>
                                        <p:cTn id="59" fill="hold"/>
                                        <p:tgtEl>
                                          <p:spTgt spid="61"/>
                                        </p:tgtEl>
                                        <p:attrNameLst>
                                          <p:attrName>style.visibility</p:attrName>
                                        </p:attrNameLst>
                                      </p:cBhvr>
                                      <p:to>
                                        <p:strVal val="visible"/>
                                      </p:to>
                                    </p:set>
                                    <p:anim calcmode="lin" valueType="num">
                                      <p:cBhvr>
                                        <p:cTn id="60" dur="500" fill="hold"/>
                                        <p:tgtEl>
                                          <p:spTgt spid="61"/>
                                        </p:tgtEl>
                                        <p:attrNameLst>
                                          <p:attrName>ppt_w</p:attrName>
                                        </p:attrNameLst>
                                      </p:cBhvr>
                                      <p:tavLst>
                                        <p:tav tm="0">
                                          <p:val>
                                            <p:fltVal val="0"/>
                                          </p:val>
                                        </p:tav>
                                        <p:tav tm="100000">
                                          <p:val>
                                            <p:strVal val="#ppt_w"/>
                                          </p:val>
                                        </p:tav>
                                      </p:tavLst>
                                    </p:anim>
                                    <p:anim calcmode="lin" valueType="num">
                                      <p:cBhvr>
                                        <p:cTn id="61" dur="500" fill="hold"/>
                                        <p:tgtEl>
                                          <p:spTgt spid="61"/>
                                        </p:tgtEl>
                                        <p:attrNameLst>
                                          <p:attrName>ppt_h</p:attrName>
                                        </p:attrNameLst>
                                      </p:cBhvr>
                                      <p:tavLst>
                                        <p:tav tm="0">
                                          <p:val>
                                            <p:fltVal val="0"/>
                                          </p:val>
                                        </p:tav>
                                        <p:tav tm="100000">
                                          <p:val>
                                            <p:strVal val="#ppt_h"/>
                                          </p:val>
                                        </p:tav>
                                      </p:tavLst>
                                    </p:anim>
                                  </p:childTnLst>
                                </p:cTn>
                              </p:par>
                            </p:childTnLst>
                          </p:cTn>
                        </p:par>
                        <p:par>
                          <p:cTn id="62" fill="hold">
                            <p:stCondLst>
                              <p:cond delay="6000"/>
                            </p:stCondLst>
                            <p:childTnLst>
                              <p:par>
                                <p:cTn id="63" presetID="22" presetClass="entr" presetSubtype="8" fill="hold" grpId="0" nodeType="afterEffect">
                                  <p:stCondLst>
                                    <p:cond delay="0"/>
                                  </p:stCondLst>
                                  <p:iterate>
                                    <p:tmAbs val="0"/>
                                  </p:iterate>
                                  <p:childTnLst>
                                    <p:set>
                                      <p:cBhvr>
                                        <p:cTn id="64" fill="hold"/>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par>
                          <p:cTn id="66" fill="hold">
                            <p:stCondLst>
                              <p:cond delay="6500"/>
                            </p:stCondLst>
                            <p:childTnLst>
                              <p:par>
                                <p:cTn id="67" presetID="23" presetClass="entr" presetSubtype="16" fill="hold" nodeType="afterEffect">
                                  <p:stCondLst>
                                    <p:cond delay="0"/>
                                  </p:stCondLst>
                                  <p:childTnLst>
                                    <p:set>
                                      <p:cBhvr>
                                        <p:cTn id="68" dur="1" fill="hold">
                                          <p:stCondLst>
                                            <p:cond delay="0"/>
                                          </p:stCondLst>
                                        </p:cTn>
                                        <p:tgtEl>
                                          <p:spTgt spid="75"/>
                                        </p:tgtEl>
                                        <p:attrNameLst>
                                          <p:attrName>style.visibility</p:attrName>
                                        </p:attrNameLst>
                                      </p:cBhvr>
                                      <p:to>
                                        <p:strVal val="visible"/>
                                      </p:to>
                                    </p:set>
                                    <p:anim calcmode="lin" valueType="num">
                                      <p:cBhvr>
                                        <p:cTn id="69" dur="500" fill="hold"/>
                                        <p:tgtEl>
                                          <p:spTgt spid="75"/>
                                        </p:tgtEl>
                                        <p:attrNameLst>
                                          <p:attrName>ppt_w</p:attrName>
                                        </p:attrNameLst>
                                      </p:cBhvr>
                                      <p:tavLst>
                                        <p:tav tm="0">
                                          <p:val>
                                            <p:fltVal val="0"/>
                                          </p:val>
                                        </p:tav>
                                        <p:tav tm="100000">
                                          <p:val>
                                            <p:strVal val="#ppt_w"/>
                                          </p:val>
                                        </p:tav>
                                      </p:tavLst>
                                    </p:anim>
                                    <p:anim calcmode="lin" valueType="num">
                                      <p:cBhvr>
                                        <p:cTn id="70" dur="500" fill="hold"/>
                                        <p:tgtEl>
                                          <p:spTgt spid="75"/>
                                        </p:tgtEl>
                                        <p:attrNameLst>
                                          <p:attrName>ppt_h</p:attrName>
                                        </p:attrNameLst>
                                      </p:cBhvr>
                                      <p:tavLst>
                                        <p:tav tm="0">
                                          <p:val>
                                            <p:fltVal val="0"/>
                                          </p:val>
                                        </p:tav>
                                        <p:tav tm="100000">
                                          <p:val>
                                            <p:strVal val="#ppt_h"/>
                                          </p:val>
                                        </p:tav>
                                      </p:tavLst>
                                    </p:anim>
                                  </p:childTnLst>
                                </p:cTn>
                              </p:par>
                            </p:childTnLst>
                          </p:cTn>
                        </p:par>
                        <p:par>
                          <p:cTn id="71" fill="hold">
                            <p:stCondLst>
                              <p:cond delay="7000"/>
                            </p:stCondLst>
                            <p:childTnLst>
                              <p:par>
                                <p:cTn id="72" presetID="22" presetClass="entr" presetSubtype="4" fill="hold" grpId="0" nodeType="afterEffect">
                                  <p:stCondLst>
                                    <p:cond delay="0"/>
                                  </p:stCondLst>
                                  <p:iterate>
                                    <p:tmAbs val="0"/>
                                  </p:iterate>
                                  <p:childTnLst>
                                    <p:set>
                                      <p:cBhvr>
                                        <p:cTn id="73" fill="hold"/>
                                        <p:tgtEl>
                                          <p:spTgt spid="36"/>
                                        </p:tgtEl>
                                        <p:attrNameLst>
                                          <p:attrName>style.visibility</p:attrName>
                                        </p:attrNameLst>
                                      </p:cBhvr>
                                      <p:to>
                                        <p:strVal val="visible"/>
                                      </p:to>
                                    </p:set>
                                    <p:animEffect transition="in" filter="wipe(down)">
                                      <p:cBhvr>
                                        <p:cTn id="74" dur="500"/>
                                        <p:tgtEl>
                                          <p:spTgt spid="36"/>
                                        </p:tgtEl>
                                      </p:cBhvr>
                                    </p:animEffect>
                                  </p:childTnLst>
                                </p:cTn>
                              </p:par>
                            </p:childTnLst>
                          </p:cTn>
                        </p:par>
                        <p:par>
                          <p:cTn id="75" fill="hold">
                            <p:stCondLst>
                              <p:cond delay="7500"/>
                            </p:stCondLst>
                            <p:childTnLst>
                              <p:par>
                                <p:cTn id="76" presetID="22" presetClass="entr" presetSubtype="4" fill="hold" grpId="0" nodeType="afterEffect">
                                  <p:stCondLst>
                                    <p:cond delay="0"/>
                                  </p:stCondLst>
                                  <p:iterate>
                                    <p:tmAbs val="0"/>
                                  </p:iterate>
                                  <p:childTnLst>
                                    <p:set>
                                      <p:cBhvr>
                                        <p:cTn id="77" fill="hold"/>
                                        <p:tgtEl>
                                          <p:spTgt spid="37"/>
                                        </p:tgtEl>
                                        <p:attrNameLst>
                                          <p:attrName>style.visibility</p:attrName>
                                        </p:attrNameLst>
                                      </p:cBhvr>
                                      <p:to>
                                        <p:strVal val="visible"/>
                                      </p:to>
                                    </p:set>
                                    <p:animEffect transition="in" filter="wipe(down)">
                                      <p:cBhvr>
                                        <p:cTn id="78" dur="500"/>
                                        <p:tgtEl>
                                          <p:spTgt spid="37"/>
                                        </p:tgtEl>
                                      </p:cBhvr>
                                    </p:animEffect>
                                  </p:childTnLst>
                                </p:cTn>
                              </p:par>
                            </p:childTnLst>
                          </p:cTn>
                        </p:par>
                        <p:par>
                          <p:cTn id="79" fill="hold">
                            <p:stCondLst>
                              <p:cond delay="8000"/>
                            </p:stCondLst>
                            <p:childTnLst>
                              <p:par>
                                <p:cTn id="80" presetID="23" presetClass="entr" presetSubtype="16" fill="hold" grpId="0" nodeType="afterEffect">
                                  <p:stCondLst>
                                    <p:cond delay="0"/>
                                  </p:stCondLst>
                                  <p:iterate>
                                    <p:tmAbs val="0"/>
                                  </p:iterate>
                                  <p:childTnLst>
                                    <p:set>
                                      <p:cBhvr>
                                        <p:cTn id="81" fill="hold"/>
                                        <p:tgtEl>
                                          <p:spTgt spid="62"/>
                                        </p:tgtEl>
                                        <p:attrNameLst>
                                          <p:attrName>style.visibility</p:attrName>
                                        </p:attrNameLst>
                                      </p:cBhvr>
                                      <p:to>
                                        <p:strVal val="visible"/>
                                      </p:to>
                                    </p:set>
                                    <p:anim calcmode="lin" valueType="num">
                                      <p:cBhvr>
                                        <p:cTn id="82" dur="500" fill="hold"/>
                                        <p:tgtEl>
                                          <p:spTgt spid="62"/>
                                        </p:tgtEl>
                                        <p:attrNameLst>
                                          <p:attrName>ppt_w</p:attrName>
                                        </p:attrNameLst>
                                      </p:cBhvr>
                                      <p:tavLst>
                                        <p:tav tm="0">
                                          <p:val>
                                            <p:fltVal val="0"/>
                                          </p:val>
                                        </p:tav>
                                        <p:tav tm="100000">
                                          <p:val>
                                            <p:strVal val="#ppt_w"/>
                                          </p:val>
                                        </p:tav>
                                      </p:tavLst>
                                    </p:anim>
                                    <p:anim calcmode="lin" valueType="num">
                                      <p:cBhvr>
                                        <p:cTn id="83" dur="500" fill="hold"/>
                                        <p:tgtEl>
                                          <p:spTgt spid="62"/>
                                        </p:tgtEl>
                                        <p:attrNameLst>
                                          <p:attrName>ppt_h</p:attrName>
                                        </p:attrNameLst>
                                      </p:cBhvr>
                                      <p:tavLst>
                                        <p:tav tm="0">
                                          <p:val>
                                            <p:fltVal val="0"/>
                                          </p:val>
                                        </p:tav>
                                        <p:tav tm="100000">
                                          <p:val>
                                            <p:strVal val="#ppt_h"/>
                                          </p:val>
                                        </p:tav>
                                      </p:tavLst>
                                    </p:anim>
                                  </p:childTnLst>
                                </p:cTn>
                              </p:par>
                            </p:childTnLst>
                          </p:cTn>
                        </p:par>
                        <p:par>
                          <p:cTn id="84" fill="hold">
                            <p:stCondLst>
                              <p:cond delay="8500"/>
                            </p:stCondLst>
                            <p:childTnLst>
                              <p:par>
                                <p:cTn id="85" presetID="22" presetClass="entr" presetSubtype="8" fill="hold" grpId="0" nodeType="afterEffect">
                                  <p:stCondLst>
                                    <p:cond delay="0"/>
                                  </p:stCondLst>
                                  <p:iterate>
                                    <p:tmAbs val="0"/>
                                  </p:iterate>
                                  <p:childTnLst>
                                    <p:set>
                                      <p:cBhvr>
                                        <p:cTn id="86" fill="hold"/>
                                        <p:tgtEl>
                                          <p:spTgt spid="41"/>
                                        </p:tgtEl>
                                        <p:attrNameLst>
                                          <p:attrName>style.visibility</p:attrName>
                                        </p:attrNameLst>
                                      </p:cBhvr>
                                      <p:to>
                                        <p:strVal val="visible"/>
                                      </p:to>
                                    </p:set>
                                    <p:animEffect transition="in" filter="wipe(left)">
                                      <p:cBhvr>
                                        <p:cTn id="87" dur="500"/>
                                        <p:tgtEl>
                                          <p:spTgt spid="41"/>
                                        </p:tgtEl>
                                      </p:cBhvr>
                                    </p:animEffect>
                                  </p:childTnLst>
                                </p:cTn>
                              </p:par>
                            </p:childTnLst>
                          </p:cTn>
                        </p:par>
                        <p:par>
                          <p:cTn id="88" fill="hold">
                            <p:stCondLst>
                              <p:cond delay="9000"/>
                            </p:stCondLst>
                            <p:childTnLst>
                              <p:par>
                                <p:cTn id="89" presetID="23" presetClass="entr" presetSubtype="16" fill="hold" nodeType="afterEffect">
                                  <p:stCondLst>
                                    <p:cond delay="0"/>
                                  </p:stCondLst>
                                  <p:childTnLst>
                                    <p:set>
                                      <p:cBhvr>
                                        <p:cTn id="90" dur="1" fill="hold">
                                          <p:stCondLst>
                                            <p:cond delay="0"/>
                                          </p:stCondLst>
                                        </p:cTn>
                                        <p:tgtEl>
                                          <p:spTgt spid="76"/>
                                        </p:tgtEl>
                                        <p:attrNameLst>
                                          <p:attrName>style.visibility</p:attrName>
                                        </p:attrNameLst>
                                      </p:cBhvr>
                                      <p:to>
                                        <p:strVal val="visible"/>
                                      </p:to>
                                    </p:set>
                                    <p:anim calcmode="lin" valueType="num">
                                      <p:cBhvr>
                                        <p:cTn id="91" dur="500" fill="hold"/>
                                        <p:tgtEl>
                                          <p:spTgt spid="76"/>
                                        </p:tgtEl>
                                        <p:attrNameLst>
                                          <p:attrName>ppt_w</p:attrName>
                                        </p:attrNameLst>
                                      </p:cBhvr>
                                      <p:tavLst>
                                        <p:tav tm="0">
                                          <p:val>
                                            <p:fltVal val="0"/>
                                          </p:val>
                                        </p:tav>
                                        <p:tav tm="100000">
                                          <p:val>
                                            <p:strVal val="#ppt_w"/>
                                          </p:val>
                                        </p:tav>
                                      </p:tavLst>
                                    </p:anim>
                                    <p:anim calcmode="lin" valueType="num">
                                      <p:cBhvr>
                                        <p:cTn id="92" dur="500" fill="hold"/>
                                        <p:tgtEl>
                                          <p:spTgt spid="76"/>
                                        </p:tgtEl>
                                        <p:attrNameLst>
                                          <p:attrName>ppt_h</p:attrName>
                                        </p:attrNameLst>
                                      </p:cBhvr>
                                      <p:tavLst>
                                        <p:tav tm="0">
                                          <p:val>
                                            <p:fltVal val="0"/>
                                          </p:val>
                                        </p:tav>
                                        <p:tav tm="100000">
                                          <p:val>
                                            <p:strVal val="#ppt_h"/>
                                          </p:val>
                                        </p:tav>
                                      </p:tavLst>
                                    </p:anim>
                                  </p:childTnLst>
                                </p:cTn>
                              </p:par>
                            </p:childTnLst>
                          </p:cTn>
                        </p:par>
                        <p:par>
                          <p:cTn id="93" fill="hold">
                            <p:stCondLst>
                              <p:cond delay="9500"/>
                            </p:stCondLst>
                            <p:childTnLst>
                              <p:par>
                                <p:cTn id="94" presetID="22" presetClass="entr" presetSubtype="4" fill="hold" grpId="0" nodeType="afterEffect">
                                  <p:stCondLst>
                                    <p:cond delay="0"/>
                                  </p:stCondLst>
                                  <p:iterate>
                                    <p:tmAbs val="0"/>
                                  </p:iterate>
                                  <p:childTnLst>
                                    <p:set>
                                      <p:cBhvr>
                                        <p:cTn id="95" fill="hold"/>
                                        <p:tgtEl>
                                          <p:spTgt spid="44"/>
                                        </p:tgtEl>
                                        <p:attrNameLst>
                                          <p:attrName>style.visibility</p:attrName>
                                        </p:attrNameLst>
                                      </p:cBhvr>
                                      <p:to>
                                        <p:strVal val="visible"/>
                                      </p:to>
                                    </p:set>
                                    <p:animEffect transition="in" filter="wipe(down)">
                                      <p:cBhvr>
                                        <p:cTn id="96" dur="500"/>
                                        <p:tgtEl>
                                          <p:spTgt spid="44"/>
                                        </p:tgtEl>
                                      </p:cBhvr>
                                    </p:animEffect>
                                  </p:childTnLst>
                                </p:cTn>
                              </p:par>
                            </p:childTnLst>
                          </p:cTn>
                        </p:par>
                        <p:par>
                          <p:cTn id="97" fill="hold">
                            <p:stCondLst>
                              <p:cond delay="10000"/>
                            </p:stCondLst>
                            <p:childTnLst>
                              <p:par>
                                <p:cTn id="98" presetID="22" presetClass="entr" presetSubtype="1" fill="hold" grpId="0" nodeType="afterEffect">
                                  <p:stCondLst>
                                    <p:cond delay="0"/>
                                  </p:stCondLst>
                                  <p:iterate>
                                    <p:tmAbs val="0"/>
                                  </p:iterate>
                                  <p:childTnLst>
                                    <p:set>
                                      <p:cBhvr>
                                        <p:cTn id="99" fill="hold"/>
                                        <p:tgtEl>
                                          <p:spTgt spid="45"/>
                                        </p:tgtEl>
                                        <p:attrNameLst>
                                          <p:attrName>style.visibility</p:attrName>
                                        </p:attrNameLst>
                                      </p:cBhvr>
                                      <p:to>
                                        <p:strVal val="visible"/>
                                      </p:to>
                                    </p:set>
                                    <p:animEffect transition="in" filter="wipe(up)">
                                      <p:cBhvr>
                                        <p:cTn id="100" dur="500"/>
                                        <p:tgtEl>
                                          <p:spTgt spid="45"/>
                                        </p:tgtEl>
                                      </p:cBhvr>
                                    </p:animEffect>
                                  </p:childTnLst>
                                </p:cTn>
                              </p:par>
                            </p:childTnLst>
                          </p:cTn>
                        </p:par>
                        <p:par>
                          <p:cTn id="101" fill="hold">
                            <p:stCondLst>
                              <p:cond delay="10500"/>
                            </p:stCondLst>
                            <p:childTnLst>
                              <p:par>
                                <p:cTn id="102" presetID="22" presetClass="entr" presetSubtype="8" fill="hold" grpId="0" nodeType="afterEffect">
                                  <p:stCondLst>
                                    <p:cond delay="0"/>
                                  </p:stCondLst>
                                  <p:iterate>
                                    <p:tmAbs val="0"/>
                                  </p:iterate>
                                  <p:childTnLst>
                                    <p:set>
                                      <p:cBhvr>
                                        <p:cTn id="103" fill="hold"/>
                                        <p:tgtEl>
                                          <p:spTgt spid="49"/>
                                        </p:tgtEl>
                                        <p:attrNameLst>
                                          <p:attrName>style.visibility</p:attrName>
                                        </p:attrNameLst>
                                      </p:cBhvr>
                                      <p:to>
                                        <p:strVal val="visible"/>
                                      </p:to>
                                    </p:set>
                                    <p:animEffect transition="in" filter="wipe(left)">
                                      <p:cBhvr>
                                        <p:cTn id="104" dur="500"/>
                                        <p:tgtEl>
                                          <p:spTgt spid="49"/>
                                        </p:tgtEl>
                                      </p:cBhvr>
                                    </p:animEffect>
                                  </p:childTnLst>
                                </p:cTn>
                              </p:par>
                            </p:childTnLst>
                          </p:cTn>
                        </p:par>
                        <p:par>
                          <p:cTn id="105" fill="hold">
                            <p:stCondLst>
                              <p:cond delay="11000"/>
                            </p:stCondLst>
                            <p:childTnLst>
                              <p:par>
                                <p:cTn id="106" presetID="23" presetClass="entr" presetSubtype="16" fill="hold" grpId="0" nodeType="afterEffect">
                                  <p:stCondLst>
                                    <p:cond delay="0"/>
                                  </p:stCondLst>
                                  <p:iterate>
                                    <p:tmAbs val="0"/>
                                  </p:iterate>
                                  <p:childTnLst>
                                    <p:set>
                                      <p:cBhvr>
                                        <p:cTn id="107" fill="hold"/>
                                        <p:tgtEl>
                                          <p:spTgt spid="63"/>
                                        </p:tgtEl>
                                        <p:attrNameLst>
                                          <p:attrName>style.visibility</p:attrName>
                                        </p:attrNameLst>
                                      </p:cBhvr>
                                      <p:to>
                                        <p:strVal val="visible"/>
                                      </p:to>
                                    </p:set>
                                    <p:anim calcmode="lin" valueType="num">
                                      <p:cBhvr>
                                        <p:cTn id="108" dur="500" fill="hold"/>
                                        <p:tgtEl>
                                          <p:spTgt spid="63"/>
                                        </p:tgtEl>
                                        <p:attrNameLst>
                                          <p:attrName>ppt_w</p:attrName>
                                        </p:attrNameLst>
                                      </p:cBhvr>
                                      <p:tavLst>
                                        <p:tav tm="0">
                                          <p:val>
                                            <p:fltVal val="0"/>
                                          </p:val>
                                        </p:tav>
                                        <p:tav tm="100000">
                                          <p:val>
                                            <p:strVal val="#ppt_w"/>
                                          </p:val>
                                        </p:tav>
                                      </p:tavLst>
                                    </p:anim>
                                    <p:anim calcmode="lin" valueType="num">
                                      <p:cBhvr>
                                        <p:cTn id="109" dur="500" fill="hold"/>
                                        <p:tgtEl>
                                          <p:spTgt spid="63"/>
                                        </p:tgtEl>
                                        <p:attrNameLst>
                                          <p:attrName>ppt_h</p:attrName>
                                        </p:attrNameLst>
                                      </p:cBhvr>
                                      <p:tavLst>
                                        <p:tav tm="0">
                                          <p:val>
                                            <p:fltVal val="0"/>
                                          </p:val>
                                        </p:tav>
                                        <p:tav tm="100000">
                                          <p:val>
                                            <p:strVal val="#ppt_h"/>
                                          </p:val>
                                        </p:tav>
                                      </p:tavLst>
                                    </p:anim>
                                  </p:childTnLst>
                                </p:cTn>
                              </p:par>
                            </p:childTnLst>
                          </p:cTn>
                        </p:par>
                        <p:par>
                          <p:cTn id="110" fill="hold">
                            <p:stCondLst>
                              <p:cond delay="11500"/>
                            </p:stCondLst>
                            <p:childTnLst>
                              <p:par>
                                <p:cTn id="111" presetID="23" presetClass="entr" presetSubtype="16" fill="hold" nodeType="afterEffect">
                                  <p:stCondLst>
                                    <p:cond delay="0"/>
                                  </p:stCondLst>
                                  <p:childTnLst>
                                    <p:set>
                                      <p:cBhvr>
                                        <p:cTn id="112" dur="1" fill="hold">
                                          <p:stCondLst>
                                            <p:cond delay="0"/>
                                          </p:stCondLst>
                                        </p:cTn>
                                        <p:tgtEl>
                                          <p:spTgt spid="77"/>
                                        </p:tgtEl>
                                        <p:attrNameLst>
                                          <p:attrName>style.visibility</p:attrName>
                                        </p:attrNameLst>
                                      </p:cBhvr>
                                      <p:to>
                                        <p:strVal val="visible"/>
                                      </p:to>
                                    </p:set>
                                    <p:anim calcmode="lin" valueType="num">
                                      <p:cBhvr>
                                        <p:cTn id="113" dur="500" fill="hold"/>
                                        <p:tgtEl>
                                          <p:spTgt spid="77"/>
                                        </p:tgtEl>
                                        <p:attrNameLst>
                                          <p:attrName>ppt_w</p:attrName>
                                        </p:attrNameLst>
                                      </p:cBhvr>
                                      <p:tavLst>
                                        <p:tav tm="0">
                                          <p:val>
                                            <p:fltVal val="0"/>
                                          </p:val>
                                        </p:tav>
                                        <p:tav tm="100000">
                                          <p:val>
                                            <p:strVal val="#ppt_w"/>
                                          </p:val>
                                        </p:tav>
                                      </p:tavLst>
                                    </p:anim>
                                    <p:anim calcmode="lin" valueType="num">
                                      <p:cBhvr>
                                        <p:cTn id="114" dur="500" fill="hold"/>
                                        <p:tgtEl>
                                          <p:spTgt spid="77"/>
                                        </p:tgtEl>
                                        <p:attrNameLst>
                                          <p:attrName>ppt_h</p:attrName>
                                        </p:attrNameLst>
                                      </p:cBhvr>
                                      <p:tavLst>
                                        <p:tav tm="0">
                                          <p:val>
                                            <p:fltVal val="0"/>
                                          </p:val>
                                        </p:tav>
                                        <p:tav tm="100000">
                                          <p:val>
                                            <p:strVal val="#ppt_h"/>
                                          </p:val>
                                        </p:tav>
                                      </p:tavLst>
                                    </p:anim>
                                  </p:childTnLst>
                                </p:cTn>
                              </p:par>
                            </p:childTnLst>
                          </p:cTn>
                        </p:par>
                        <p:par>
                          <p:cTn id="115" fill="hold">
                            <p:stCondLst>
                              <p:cond delay="12000"/>
                            </p:stCondLst>
                            <p:childTnLst>
                              <p:par>
                                <p:cTn id="116" presetID="22" presetClass="entr" presetSubtype="4" fill="hold" grpId="0" nodeType="afterEffect">
                                  <p:stCondLst>
                                    <p:cond delay="0"/>
                                  </p:stCondLst>
                                  <p:iterate>
                                    <p:tmAbs val="0"/>
                                  </p:iterate>
                                  <p:childTnLst>
                                    <p:set>
                                      <p:cBhvr>
                                        <p:cTn id="117" fill="hold"/>
                                        <p:tgtEl>
                                          <p:spTgt spid="52"/>
                                        </p:tgtEl>
                                        <p:attrNameLst>
                                          <p:attrName>style.visibility</p:attrName>
                                        </p:attrNameLst>
                                      </p:cBhvr>
                                      <p:to>
                                        <p:strVal val="visible"/>
                                      </p:to>
                                    </p:set>
                                    <p:animEffect transition="in" filter="wipe(down)">
                                      <p:cBhvr>
                                        <p:cTn id="118" dur="500"/>
                                        <p:tgtEl>
                                          <p:spTgt spid="52"/>
                                        </p:tgtEl>
                                      </p:cBhvr>
                                    </p:animEffect>
                                  </p:childTnLst>
                                </p:cTn>
                              </p:par>
                            </p:childTnLst>
                          </p:cTn>
                        </p:par>
                        <p:par>
                          <p:cTn id="119" fill="hold">
                            <p:stCondLst>
                              <p:cond delay="12500"/>
                            </p:stCondLst>
                            <p:childTnLst>
                              <p:par>
                                <p:cTn id="120" presetID="22" presetClass="entr" presetSubtype="8" fill="hold" grpId="0" nodeType="afterEffect">
                                  <p:stCondLst>
                                    <p:cond delay="0"/>
                                  </p:stCondLst>
                                  <p:iterate>
                                    <p:tmAbs val="0"/>
                                  </p:iterate>
                                  <p:childTnLst>
                                    <p:set>
                                      <p:cBhvr>
                                        <p:cTn id="121" fill="hold"/>
                                        <p:tgtEl>
                                          <p:spTgt spid="71"/>
                                        </p:tgtEl>
                                        <p:attrNameLst>
                                          <p:attrName>style.visibility</p:attrName>
                                        </p:attrNameLst>
                                      </p:cBhvr>
                                      <p:to>
                                        <p:strVal val="visible"/>
                                      </p:to>
                                    </p:set>
                                    <p:animEffect transition="in" filter="wipe(left)">
                                      <p:cBhvr>
                                        <p:cTn id="1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dvAuto="0"/>
      <p:bldP spid="17" grpId="0" animBg="1" advAuto="0"/>
      <p:bldP spid="20" grpId="0" animBg="1" advAuto="0"/>
      <p:bldP spid="21" grpId="0" animBg="1" advAuto="0"/>
      <p:bldP spid="25" grpId="0" animBg="1" advAuto="0"/>
      <p:bldP spid="28" grpId="0" animBg="1" advAuto="0"/>
      <p:bldP spid="29" grpId="0" animBg="1" advAuto="0"/>
      <p:bldP spid="33" grpId="0" animBg="1" advAuto="0"/>
      <p:bldP spid="36" grpId="0" animBg="1" advAuto="0"/>
      <p:bldP spid="37" grpId="0" animBg="1" advAuto="0"/>
      <p:bldP spid="41" grpId="0" animBg="1" advAuto="0"/>
      <p:bldP spid="44" grpId="0" animBg="1" advAuto="0"/>
      <p:bldP spid="45" grpId="0" animBg="1" advAuto="0"/>
      <p:bldP spid="49" grpId="0" animBg="1" advAuto="0"/>
      <p:bldP spid="52" grpId="0" animBg="1" advAuto="0"/>
      <p:bldP spid="61" grpId="0" animBg="1" advAuto="0"/>
      <p:bldP spid="62" grpId="0" animBg="1" advAuto="0"/>
      <p:bldP spid="63" grpId="0" animBg="1" advAuto="0"/>
      <p:bldP spid="64" grpId="0" animBg="1" advAuto="0"/>
      <p:bldP spid="65" grpId="0" animBg="1" advAuto="0"/>
      <p:bldP spid="68" grpId="0" animBg="1" advAuto="0"/>
      <p:bldP spid="71"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080B821-23C2-946A-D710-9CB6F758EED2}"/>
              </a:ext>
            </a:extLst>
          </p:cNvPr>
          <p:cNvSpPr/>
          <p:nvPr/>
        </p:nvSpPr>
        <p:spPr>
          <a:xfrm>
            <a:off x="305392" y="1444732"/>
            <a:ext cx="11581216" cy="1267527"/>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61048"/>
            <a:ext cx="10923510" cy="954107"/>
          </a:xfrm>
          <a:prstGeom prst="rect">
            <a:avLst/>
          </a:prstGeom>
          <a:noFill/>
        </p:spPr>
        <p:txBody>
          <a:bodyPr wrap="square" rtlCol="0">
            <a:spAutoFit/>
          </a:bodyPr>
          <a:lstStyle/>
          <a:p>
            <a:pPr lvl="0" algn="ctr">
              <a:buClrTx/>
              <a:defRPr/>
            </a:pPr>
            <a:r>
              <a:rPr lang="vi-VN" sz="2800" b="1" dirty="0">
                <a:latin typeface="Times New Roman" panose="02020603050405020304" pitchFamily="18" charset="0"/>
                <a:cs typeface="Times New Roman" panose="02020603050405020304" pitchFamily="18" charset="0"/>
              </a:rPr>
              <a:t>Sự kiện nào đánh dấu việc Nguyễn Ái Quốc bước đầu tìm thấy con đường yêu nước đúng đắn?</a:t>
            </a:r>
            <a:endParaRPr kumimoji="0" lang="vi-VN" sz="2800" b="0" i="0" u="none" strike="noStrike" kern="1200" cap="none" spc="0" normalizeH="0" baseline="0" noProof="0" dirty="0">
              <a:ln>
                <a:noFill/>
              </a:ln>
              <a:solidFill>
                <a:srgbClr val="7F00FF"/>
              </a:solidFill>
              <a:effectLst/>
              <a:uLnTx/>
              <a:uFillTx/>
              <a:latin typeface="Times New Roman" panose="02020603050405020304" pitchFamily="18" charset="0"/>
              <a:ea typeface="+mn-ea"/>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514" y="3530624"/>
            <a:ext cx="4494188" cy="707886"/>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Viết bài và làm chủ nhiệm cho báo Người cùng khổ.</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B6D417BE-0A06-F97A-5ED8-2D4C3BACD83D}"/>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5025464"/>
            <a:ext cx="4478497" cy="707886"/>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Gửi bản yêu sách đến hội nghị Véc-</a:t>
            </a:r>
            <a:r>
              <a:rPr lang="vi-VN" sz="2000" dirty="0" err="1">
                <a:latin typeface="Times New Roman" panose="02020603050405020304" pitchFamily="18" charset="0"/>
                <a:cs typeface="Times New Roman" panose="02020603050405020304" pitchFamily="18" charset="0"/>
              </a:rPr>
              <a:t>xai</a:t>
            </a:r>
            <a:r>
              <a:rPr lang="vi-VN" sz="2000" dirty="0">
                <a:latin typeface="Times New Roman" panose="02020603050405020304" pitchFamily="18" charset="0"/>
                <a:cs typeface="Times New Roman" panose="02020603050405020304" pitchFamily="18" charset="0"/>
              </a:rPr>
              <a:t> (18-6-1919).</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F2FBC86C-F4A2-5732-3137-4AB9E0DDF5B8}"/>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3" y="3452920"/>
            <a:ext cx="4494189" cy="707886"/>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Tham dự Đại hội Quốc tế Cộng sản lần thứ năm (1924).</a:t>
            </a:r>
            <a:endParaRPr kumimoji="0" lang="vi-VN" sz="20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82F51260-9BE3-6EEE-3BDE-703ED8AA7EAE}"/>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47287" y="4793398"/>
            <a:ext cx="4714382" cy="1015663"/>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Đọc sơ thảo lần thứ nhất những luận cương về vấn đề dân tộc và vấn đề thuộc địa của Lê-nin.</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D1D580EA-7C33-904C-4123-8BB6C8424BDA}"/>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7145372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560"/>
                                </p:stCondLst>
                                <p:childTnLst>
                                  <p:par>
                                    <p:cTn id="9" presetID="2" presetClass="entr" presetSubtype="8" fill="hold" grpId="0" nodeType="afterEffect" p14:presetBounceEnd="39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9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9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9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9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9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9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9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9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9000">
                                          <p:cBhvr additive="base">
                                            <p:cTn id="23" dur="1250" fill="hold"/>
                                            <p:tgtEl>
                                              <p:spTgt spid="3"/>
                                            </p:tgtEl>
                                            <p:attrNameLst>
                                              <p:attrName>ppt_x</p:attrName>
                                            </p:attrNameLst>
                                          </p:cBhvr>
                                          <p:tavLst>
                                            <p:tav tm="0">
                                              <p:val>
                                                <p:strVal val="0-#ppt_w/2"/>
                                              </p:val>
                                            </p:tav>
                                            <p:tav tm="100000">
                                              <p:val>
                                                <p:strVal val="#ppt_x"/>
                                              </p:val>
                                            </p:tav>
                                          </p:tavLst>
                                        </p:anim>
                                        <p:anim calcmode="lin" valueType="num" p14:bounceEnd="39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810"/>
                                </p:stCondLst>
                                <p:childTnLst>
                                  <p:par>
                                    <p:cTn id="26" presetID="2" presetClass="entr" presetSubtype="2" fill="hold" grpId="0" nodeType="afterEffect" p14:presetBounceEnd="46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6000">
                                          <p:cBhvr additive="base">
                                            <p:cTn id="28" dur="1250" fill="hold"/>
                                            <p:tgtEl>
                                              <p:spTgt spid="185"/>
                                            </p:tgtEl>
                                            <p:attrNameLst>
                                              <p:attrName>ppt_x</p:attrName>
                                            </p:attrNameLst>
                                          </p:cBhvr>
                                          <p:tavLst>
                                            <p:tav tm="0">
                                              <p:val>
                                                <p:strVal val="1+#ppt_w/2"/>
                                              </p:val>
                                            </p:tav>
                                            <p:tav tm="100000">
                                              <p:val>
                                                <p:strVal val="#ppt_x"/>
                                              </p:val>
                                            </p:tav>
                                          </p:tavLst>
                                        </p:anim>
                                        <p:anim calcmode="lin" valueType="num" p14:bounceEnd="46000">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6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6000">
                                          <p:cBhvr additive="base">
                                            <p:cTn id="32" dur="1250" fill="hold"/>
                                            <p:tgtEl>
                                              <p:spTgt spid="186"/>
                                            </p:tgtEl>
                                            <p:attrNameLst>
                                              <p:attrName>ppt_x</p:attrName>
                                            </p:attrNameLst>
                                          </p:cBhvr>
                                          <p:tavLst>
                                            <p:tav tm="0">
                                              <p:val>
                                                <p:strVal val="1+#ppt_w/2"/>
                                              </p:val>
                                            </p:tav>
                                            <p:tav tm="100000">
                                              <p:val>
                                                <p:strVal val="#ppt_x"/>
                                              </p:val>
                                            </p:tav>
                                          </p:tavLst>
                                        </p:anim>
                                        <p:anim calcmode="lin" valueType="num" p14:bounceEnd="46000">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6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6000">
                                          <p:cBhvr additive="base">
                                            <p:cTn id="36" dur="1250" fill="hold"/>
                                            <p:tgtEl>
                                              <p:spTgt spid="188"/>
                                            </p:tgtEl>
                                            <p:attrNameLst>
                                              <p:attrName>ppt_x</p:attrName>
                                            </p:attrNameLst>
                                          </p:cBhvr>
                                          <p:tavLst>
                                            <p:tav tm="0">
                                              <p:val>
                                                <p:strVal val="1+#ppt_w/2"/>
                                              </p:val>
                                            </p:tav>
                                            <p:tav tm="100000">
                                              <p:val>
                                                <p:strVal val="#ppt_x"/>
                                              </p:val>
                                            </p:tav>
                                          </p:tavLst>
                                        </p:anim>
                                        <p:anim calcmode="lin" valueType="num" p14:bounceEnd="46000">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6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6000">
                                          <p:cBhvr additive="base">
                                            <p:cTn id="40" dur="1250" fill="hold"/>
                                            <p:tgtEl>
                                              <p:spTgt spid="10"/>
                                            </p:tgtEl>
                                            <p:attrNameLst>
                                              <p:attrName>ppt_x</p:attrName>
                                            </p:attrNameLst>
                                          </p:cBhvr>
                                          <p:tavLst>
                                            <p:tav tm="0">
                                              <p:val>
                                                <p:strVal val="1+#ppt_w/2"/>
                                              </p:val>
                                            </p:tav>
                                            <p:tav tm="100000">
                                              <p:val>
                                                <p:strVal val="#ppt_x"/>
                                              </p:val>
                                            </p:tav>
                                          </p:tavLst>
                                        </p:anim>
                                        <p:anim calcmode="lin" valueType="num" p14:bounceEnd="46000">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6060"/>
                                </p:stCondLst>
                                <p:childTnLst>
                                  <p:par>
                                    <p:cTn id="43" presetID="2" presetClass="entr" presetSubtype="8" fill="hold" grpId="0" nodeType="afterEffect" p14:presetBounceEnd="40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40000">
                                          <p:cBhvr additive="base">
                                            <p:cTn id="45" dur="1250" fill="hold"/>
                                            <p:tgtEl>
                                              <p:spTgt spid="135"/>
                                            </p:tgtEl>
                                            <p:attrNameLst>
                                              <p:attrName>ppt_x</p:attrName>
                                            </p:attrNameLst>
                                          </p:cBhvr>
                                          <p:tavLst>
                                            <p:tav tm="0">
                                              <p:val>
                                                <p:strVal val="0-#ppt_w/2"/>
                                              </p:val>
                                            </p:tav>
                                            <p:tav tm="100000">
                                              <p:val>
                                                <p:strVal val="#ppt_x"/>
                                              </p:val>
                                            </p:tav>
                                          </p:tavLst>
                                        </p:anim>
                                        <p:anim calcmode="lin" valueType="num" p14:bounceEnd="40000">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40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40000">
                                          <p:cBhvr additive="base">
                                            <p:cTn id="49" dur="1250" fill="hold"/>
                                            <p:tgtEl>
                                              <p:spTgt spid="136"/>
                                            </p:tgtEl>
                                            <p:attrNameLst>
                                              <p:attrName>ppt_x</p:attrName>
                                            </p:attrNameLst>
                                          </p:cBhvr>
                                          <p:tavLst>
                                            <p:tav tm="0">
                                              <p:val>
                                                <p:strVal val="0-#ppt_w/2"/>
                                              </p:val>
                                            </p:tav>
                                            <p:tav tm="100000">
                                              <p:val>
                                                <p:strVal val="#ppt_x"/>
                                              </p:val>
                                            </p:tav>
                                          </p:tavLst>
                                        </p:anim>
                                        <p:anim calcmode="lin" valueType="num" p14:bounceEnd="40000">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0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40000">
                                          <p:cBhvr additive="base">
                                            <p:cTn id="53" dur="1250" fill="hold"/>
                                            <p:tgtEl>
                                              <p:spTgt spid="138"/>
                                            </p:tgtEl>
                                            <p:attrNameLst>
                                              <p:attrName>ppt_x</p:attrName>
                                            </p:attrNameLst>
                                          </p:cBhvr>
                                          <p:tavLst>
                                            <p:tav tm="0">
                                              <p:val>
                                                <p:strVal val="0-#ppt_w/2"/>
                                              </p:val>
                                            </p:tav>
                                            <p:tav tm="100000">
                                              <p:val>
                                                <p:strVal val="#ppt_x"/>
                                              </p:val>
                                            </p:tav>
                                          </p:tavLst>
                                        </p:anim>
                                        <p:anim calcmode="lin" valueType="num" p14:bounceEnd="40000">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40000">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14:bounceEnd="40000">
                                          <p:cBhvr additive="base">
                                            <p:cTn id="57" dur="125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7310"/>
                                </p:stCondLst>
                                <p:childTnLst>
                                  <p:par>
                                    <p:cTn id="60" presetID="2" presetClass="entr" presetSubtype="2" fill="hold" grpId="0" nodeType="afterEffect" p14:presetBounceEnd="50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50000">
                                          <p:cBhvr additive="base">
                                            <p:cTn id="62" dur="1250" fill="hold"/>
                                            <p:tgtEl>
                                              <p:spTgt spid="144"/>
                                            </p:tgtEl>
                                            <p:attrNameLst>
                                              <p:attrName>ppt_x</p:attrName>
                                            </p:attrNameLst>
                                          </p:cBhvr>
                                          <p:tavLst>
                                            <p:tav tm="0">
                                              <p:val>
                                                <p:strVal val="1+#ppt_w/2"/>
                                              </p:val>
                                            </p:tav>
                                            <p:tav tm="100000">
                                              <p:val>
                                                <p:strVal val="#ppt_x"/>
                                              </p:val>
                                            </p:tav>
                                          </p:tavLst>
                                        </p:anim>
                                        <p:anim calcmode="lin" valueType="num" p14:bounceEnd="50000">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50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50000">
                                          <p:cBhvr additive="base">
                                            <p:cTn id="66" dur="1250" fill="hold"/>
                                            <p:tgtEl>
                                              <p:spTgt spid="181"/>
                                            </p:tgtEl>
                                            <p:attrNameLst>
                                              <p:attrName>ppt_x</p:attrName>
                                            </p:attrNameLst>
                                          </p:cBhvr>
                                          <p:tavLst>
                                            <p:tav tm="0">
                                              <p:val>
                                                <p:strVal val="1+#ppt_w/2"/>
                                              </p:val>
                                            </p:tav>
                                            <p:tav tm="100000">
                                              <p:val>
                                                <p:strVal val="#ppt_x"/>
                                              </p:val>
                                            </p:tav>
                                          </p:tavLst>
                                        </p:anim>
                                        <p:anim calcmode="lin" valueType="num" p14:bounceEnd="50000">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50000">
                                          <p:cBhvr additive="base">
                                            <p:cTn id="70" dur="1250" fill="hold"/>
                                            <p:tgtEl>
                                              <p:spTgt spid="183"/>
                                            </p:tgtEl>
                                            <p:attrNameLst>
                                              <p:attrName>ppt_x</p:attrName>
                                            </p:attrNameLst>
                                          </p:cBhvr>
                                          <p:tavLst>
                                            <p:tav tm="0">
                                              <p:val>
                                                <p:strVal val="1+#ppt_w/2"/>
                                              </p:val>
                                            </p:tav>
                                            <p:tav tm="100000">
                                              <p:val>
                                                <p:strVal val="#ppt_x"/>
                                              </p:val>
                                            </p:tav>
                                          </p:tavLst>
                                        </p:anim>
                                        <p:anim calcmode="lin" valueType="num" p14:bounceEnd="50000">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50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50000">
                                          <p:cBhvr additive="base">
                                            <p:cTn id="74" dur="125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56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0-#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810"/>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250" fill="hold"/>
                                            <p:tgtEl>
                                              <p:spTgt spid="185"/>
                                            </p:tgtEl>
                                            <p:attrNameLst>
                                              <p:attrName>ppt_x</p:attrName>
                                            </p:attrNameLst>
                                          </p:cBhvr>
                                          <p:tavLst>
                                            <p:tav tm="0">
                                              <p:val>
                                                <p:strVal val="1+#ppt_w/2"/>
                                              </p:val>
                                            </p:tav>
                                            <p:tav tm="100000">
                                              <p:val>
                                                <p:strVal val="#ppt_x"/>
                                              </p:val>
                                            </p:tav>
                                          </p:tavLst>
                                        </p:anim>
                                        <p:anim calcmode="lin" valueType="num">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250" fill="hold"/>
                                            <p:tgtEl>
                                              <p:spTgt spid="186"/>
                                            </p:tgtEl>
                                            <p:attrNameLst>
                                              <p:attrName>ppt_x</p:attrName>
                                            </p:attrNameLst>
                                          </p:cBhvr>
                                          <p:tavLst>
                                            <p:tav tm="0">
                                              <p:val>
                                                <p:strVal val="1+#ppt_w/2"/>
                                              </p:val>
                                            </p:tav>
                                            <p:tav tm="100000">
                                              <p:val>
                                                <p:strVal val="#ppt_x"/>
                                              </p:val>
                                            </p:tav>
                                          </p:tavLst>
                                        </p:anim>
                                        <p:anim calcmode="lin" valueType="num">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250" fill="hold"/>
                                            <p:tgtEl>
                                              <p:spTgt spid="188"/>
                                            </p:tgtEl>
                                            <p:attrNameLst>
                                              <p:attrName>ppt_x</p:attrName>
                                            </p:attrNameLst>
                                          </p:cBhvr>
                                          <p:tavLst>
                                            <p:tav tm="0">
                                              <p:val>
                                                <p:strVal val="1+#ppt_w/2"/>
                                              </p:val>
                                            </p:tav>
                                            <p:tav tm="100000">
                                              <p:val>
                                                <p:strVal val="#ppt_x"/>
                                              </p:val>
                                            </p:tav>
                                          </p:tavLst>
                                        </p:anim>
                                        <p:anim calcmode="lin" valueType="num">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250" fill="hold"/>
                                            <p:tgtEl>
                                              <p:spTgt spid="10"/>
                                            </p:tgtEl>
                                            <p:attrNameLst>
                                              <p:attrName>ppt_x</p:attrName>
                                            </p:attrNameLst>
                                          </p:cBhvr>
                                          <p:tavLst>
                                            <p:tav tm="0">
                                              <p:val>
                                                <p:strVal val="1+#ppt_w/2"/>
                                              </p:val>
                                            </p:tav>
                                            <p:tav tm="100000">
                                              <p:val>
                                                <p:strVal val="#ppt_x"/>
                                              </p:val>
                                            </p:tav>
                                          </p:tavLst>
                                        </p:anim>
                                        <p:anim calcmode="lin" valueType="num">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6060"/>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250" fill="hold"/>
                                            <p:tgtEl>
                                              <p:spTgt spid="135"/>
                                            </p:tgtEl>
                                            <p:attrNameLst>
                                              <p:attrName>ppt_x</p:attrName>
                                            </p:attrNameLst>
                                          </p:cBhvr>
                                          <p:tavLst>
                                            <p:tav tm="0">
                                              <p:val>
                                                <p:strVal val="0-#ppt_w/2"/>
                                              </p:val>
                                            </p:tav>
                                            <p:tav tm="100000">
                                              <p:val>
                                                <p:strVal val="#ppt_x"/>
                                              </p:val>
                                            </p:tav>
                                          </p:tavLst>
                                        </p:anim>
                                        <p:anim calcmode="lin" valueType="num">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250" fill="hold"/>
                                            <p:tgtEl>
                                              <p:spTgt spid="136"/>
                                            </p:tgtEl>
                                            <p:attrNameLst>
                                              <p:attrName>ppt_x</p:attrName>
                                            </p:attrNameLst>
                                          </p:cBhvr>
                                          <p:tavLst>
                                            <p:tav tm="0">
                                              <p:val>
                                                <p:strVal val="0-#ppt_w/2"/>
                                              </p:val>
                                            </p:tav>
                                            <p:tav tm="100000">
                                              <p:val>
                                                <p:strVal val="#ppt_x"/>
                                              </p:val>
                                            </p:tav>
                                          </p:tavLst>
                                        </p:anim>
                                        <p:anim calcmode="lin" valueType="num">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250" fill="hold"/>
                                            <p:tgtEl>
                                              <p:spTgt spid="138"/>
                                            </p:tgtEl>
                                            <p:attrNameLst>
                                              <p:attrName>ppt_x</p:attrName>
                                            </p:attrNameLst>
                                          </p:cBhvr>
                                          <p:tavLst>
                                            <p:tav tm="0">
                                              <p:val>
                                                <p:strVal val="0-#ppt_w/2"/>
                                              </p:val>
                                            </p:tav>
                                            <p:tav tm="100000">
                                              <p:val>
                                                <p:strVal val="#ppt_x"/>
                                              </p:val>
                                            </p:tav>
                                          </p:tavLst>
                                        </p:anim>
                                        <p:anim calcmode="lin" valueType="num">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250" fill="hold"/>
                                            <p:tgtEl>
                                              <p:spTgt spid="13"/>
                                            </p:tgtEl>
                                            <p:attrNameLst>
                                              <p:attrName>ppt_x</p:attrName>
                                            </p:attrNameLst>
                                          </p:cBhvr>
                                          <p:tavLst>
                                            <p:tav tm="0">
                                              <p:val>
                                                <p:strVal val="0-#ppt_w/2"/>
                                              </p:val>
                                            </p:tav>
                                            <p:tav tm="100000">
                                              <p:val>
                                                <p:strVal val="#ppt_x"/>
                                              </p:val>
                                            </p:tav>
                                          </p:tavLst>
                                        </p:anim>
                                        <p:anim calcmode="lin" valueType="num">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7310"/>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250" fill="hold"/>
                                            <p:tgtEl>
                                              <p:spTgt spid="144"/>
                                            </p:tgtEl>
                                            <p:attrNameLst>
                                              <p:attrName>ppt_x</p:attrName>
                                            </p:attrNameLst>
                                          </p:cBhvr>
                                          <p:tavLst>
                                            <p:tav tm="0">
                                              <p:val>
                                                <p:strVal val="1+#ppt_w/2"/>
                                              </p:val>
                                            </p:tav>
                                            <p:tav tm="100000">
                                              <p:val>
                                                <p:strVal val="#ppt_x"/>
                                              </p:val>
                                            </p:tav>
                                          </p:tavLst>
                                        </p:anim>
                                        <p:anim calcmode="lin" valueType="num">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250" fill="hold"/>
                                            <p:tgtEl>
                                              <p:spTgt spid="181"/>
                                            </p:tgtEl>
                                            <p:attrNameLst>
                                              <p:attrName>ppt_x</p:attrName>
                                            </p:attrNameLst>
                                          </p:cBhvr>
                                          <p:tavLst>
                                            <p:tav tm="0">
                                              <p:val>
                                                <p:strVal val="1+#ppt_w/2"/>
                                              </p:val>
                                            </p:tav>
                                            <p:tav tm="100000">
                                              <p:val>
                                                <p:strVal val="#ppt_x"/>
                                              </p:val>
                                            </p:tav>
                                          </p:tavLst>
                                        </p:anim>
                                        <p:anim calcmode="lin" valueType="num">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250" fill="hold"/>
                                            <p:tgtEl>
                                              <p:spTgt spid="183"/>
                                            </p:tgtEl>
                                            <p:attrNameLst>
                                              <p:attrName>ppt_x</p:attrName>
                                            </p:attrNameLst>
                                          </p:cBhvr>
                                          <p:tavLst>
                                            <p:tav tm="0">
                                              <p:val>
                                                <p:strVal val="1+#ppt_w/2"/>
                                              </p:val>
                                            </p:tav>
                                            <p:tav tm="100000">
                                              <p:val>
                                                <p:strVal val="#ppt_x"/>
                                              </p:val>
                                            </p:tav>
                                          </p:tavLst>
                                        </p:anim>
                                        <p:anim calcmode="lin" valueType="num">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1250" fill="hold"/>
                                            <p:tgtEl>
                                              <p:spTgt spid="11"/>
                                            </p:tgtEl>
                                            <p:attrNameLst>
                                              <p:attrName>ppt_x</p:attrName>
                                            </p:attrNameLst>
                                          </p:cBhvr>
                                          <p:tavLst>
                                            <p:tav tm="0">
                                              <p:val>
                                                <p:strVal val="1+#ppt_w/2"/>
                                              </p:val>
                                            </p:tav>
                                            <p:tav tm="100000">
                                              <p:val>
                                                <p:strVal val="#ppt_x"/>
                                              </p:val>
                                            </p:tav>
                                          </p:tavLst>
                                        </p:anim>
                                        <p:anim calcmode="lin" valueType="num">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ình nền PowerPoint những chiếc lá dễ thương nhất | Hình nền, Dễ thương,  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5641" y="1498601"/>
            <a:ext cx="5412059" cy="2476319"/>
          </a:xfrm>
          <a:prstGeom prst="rect">
            <a:avLst/>
          </a:prstGeom>
          <a:noFill/>
        </p:spPr>
        <p:txBody>
          <a:bodyPr wrap="none" rtlCol="0">
            <a:spAutoFit/>
          </a:bodyPr>
          <a:lstStyle/>
          <a:p>
            <a:pPr>
              <a:lnSpc>
                <a:spcPct val="150000"/>
              </a:lnSpc>
            </a:pPr>
            <a:r>
              <a:rPr lang="vi-VN" sz="11733" b="1" dirty="0">
                <a:solidFill>
                  <a:srgbClr val="FF0000"/>
                </a:solidFill>
                <a:latin typeface="Times New Roman" panose="02020603050405020304" pitchFamily="18" charset="0"/>
                <a:cs typeface="Times New Roman" panose="02020603050405020304" pitchFamily="18" charset="0"/>
              </a:rPr>
              <a:t>The end</a:t>
            </a:r>
            <a:endParaRPr lang="en-US" sz="11733" b="1" dirty="0">
              <a:solidFill>
                <a:srgbClr val="FF0000"/>
              </a:solidFill>
              <a:latin typeface="Times New Roman" panose="02020603050405020304" pitchFamily="18" charset="0"/>
              <a:cs typeface="Times New Roman" panose="02020603050405020304" pitchFamily="18" charset="0"/>
            </a:endParaRPr>
          </a:p>
        </p:txBody>
      </p:sp>
      <p:pic>
        <p:nvPicPr>
          <p:cNvPr id="1030" name="Picture 6" descr="https://hedieuhanh.com/wp-content/uploads/2019/12/tong-hop-anh-dong-powerpoint-de-thuong-114.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91837" y="121218"/>
            <a:ext cx="1130300" cy="295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13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8474505-CAE2-C8C7-4E9F-6376CDC24AB3}"/>
              </a:ext>
            </a:extLst>
          </p:cNvPr>
          <p:cNvSpPr/>
          <p:nvPr/>
        </p:nvSpPr>
        <p:spPr>
          <a:xfrm>
            <a:off x="305392" y="1444733"/>
            <a:ext cx="11581216" cy="1034308"/>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511011"/>
            <a:ext cx="10923510" cy="954107"/>
          </a:xfrm>
          <a:prstGeom prst="rect">
            <a:avLst/>
          </a:prstGeom>
          <a:noFill/>
        </p:spPr>
        <p:txBody>
          <a:bodyPr wrap="square" rtlCol="0">
            <a:spAutoFit/>
          </a:bodyPr>
          <a:lstStyle/>
          <a:p>
            <a:pPr lvl="0" algn="ctr">
              <a:buClrTx/>
              <a:defRPr/>
            </a:pPr>
            <a:r>
              <a:rPr lang="vi-VN" sz="2800" b="1" dirty="0">
                <a:latin typeface="Times New Roman" panose="02020603050405020304" pitchFamily="18" charset="0"/>
                <a:cs typeface="Times New Roman" panose="02020603050405020304" pitchFamily="18" charset="0"/>
              </a:rPr>
              <a:t>Sự kiện nào đánh dấu bước ngoặt trong hoạt động cách mạng của Nguyễn Ái Quốc từ chủ nghĩa yêu nước đến chủ nghĩa Mác – Lê-nin?</a:t>
            </a:r>
            <a:endParaRPr kumimoji="0" lang="vi-VN" sz="2800" b="0" i="0" u="none" strike="noStrike" kern="1200" cap="none" spc="0" normalizeH="0" baseline="0" noProof="0" dirty="0">
              <a:ln>
                <a:noFill/>
              </a:ln>
              <a:solidFill>
                <a:srgbClr val="7F00FF"/>
              </a:solidFill>
              <a:effectLst/>
              <a:uLnTx/>
              <a:uFillTx/>
              <a:latin typeface="Times New Roman" panose="02020603050405020304" pitchFamily="18" charset="0"/>
              <a:ea typeface="+mn-ea"/>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514" y="3530624"/>
            <a:ext cx="4494188" cy="707886"/>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Gửi bản yêu sách đến hội nghị Véc-</a:t>
            </a:r>
            <a:r>
              <a:rPr lang="vi-VN" sz="2000" dirty="0" err="1">
                <a:latin typeface="Times New Roman" panose="02020603050405020304" pitchFamily="18" charset="0"/>
                <a:cs typeface="Times New Roman" panose="02020603050405020304" pitchFamily="18" charset="0"/>
              </a:rPr>
              <a:t>xai</a:t>
            </a:r>
            <a:r>
              <a:rPr lang="vi-VN" sz="2000" dirty="0">
                <a:latin typeface="Times New Roman" panose="02020603050405020304" pitchFamily="18" charset="0"/>
                <a:cs typeface="Times New Roman" panose="02020603050405020304" pitchFamily="18" charset="0"/>
              </a:rPr>
              <a:t> (18-6-1919).</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953373" y="4818452"/>
            <a:ext cx="4733329" cy="1015663"/>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Bỏ phiếu tán thành gia nhập Quốc tế thứ ba</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và tham gia sáng lập Đảng Cộng sản Pháp</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(12/1920).</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557788"/>
            <a:ext cx="4494189" cy="1015663"/>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Đọc sơ thảo lần thứ nhất những luận cương về vấn đề dân tộc và vấn đề thuộc địa của Lê-nin.</a:t>
            </a:r>
            <a:endParaRPr kumimoji="0" lang="vi-VN" sz="20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5AF19"/>
              </a:gs>
              <a:gs pos="100000">
                <a:srgbClr val="F1271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523660" y="4875867"/>
            <a:ext cx="4477001" cy="707886"/>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Tham dự Đại hội Quốc tế Cộng sản lần thứ năm (1924).</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5AF19"/>
                </a:gs>
                <a:gs pos="100000">
                  <a:srgbClr val="F12711"/>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9447871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4955"/>
                                </p:stCondLst>
                                <p:childTnLst>
                                  <p:par>
                                    <p:cTn id="9" presetID="2" presetClass="entr" presetSubtype="8" fill="hold" grpId="0" nodeType="afterEffect" p14:presetBounceEnd="38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8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8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8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8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8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8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8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38000">
                                      <p:stCondLst>
                                        <p:cond delay="0"/>
                                      </p:stCondLst>
                                      <p:childTnLst>
                                        <p:set>
                                          <p:cBhvr>
                                            <p:cTn id="22" dur="1" fill="hold">
                                              <p:stCondLst>
                                                <p:cond delay="0"/>
                                              </p:stCondLst>
                                            </p:cTn>
                                            <p:tgtEl>
                                              <p:spTgt spid="128"/>
                                            </p:tgtEl>
                                            <p:attrNameLst>
                                              <p:attrName>style.visibility</p:attrName>
                                            </p:attrNameLst>
                                          </p:cBhvr>
                                          <p:to>
                                            <p:strVal val="visible"/>
                                          </p:to>
                                        </p:set>
                                        <p:anim calcmode="lin" valueType="num" p14:bounceEnd="38000">
                                          <p:cBhvr additive="base">
                                            <p:cTn id="23" dur="1250" fill="hold"/>
                                            <p:tgtEl>
                                              <p:spTgt spid="128"/>
                                            </p:tgtEl>
                                            <p:attrNameLst>
                                              <p:attrName>ppt_x</p:attrName>
                                            </p:attrNameLst>
                                          </p:cBhvr>
                                          <p:tavLst>
                                            <p:tav tm="0">
                                              <p:val>
                                                <p:strVal val="0-#ppt_w/2"/>
                                              </p:val>
                                            </p:tav>
                                            <p:tav tm="100000">
                                              <p:val>
                                                <p:strVal val="#ppt_x"/>
                                              </p:val>
                                            </p:tav>
                                          </p:tavLst>
                                        </p:anim>
                                        <p:anim calcmode="lin" valueType="num" p14:bounceEnd="38000">
                                          <p:cBhvr additive="base">
                                            <p:cTn id="24" dur="1250" fill="hold"/>
                                            <p:tgtEl>
                                              <p:spTgt spid="12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38000">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14:bounceEnd="38000">
                                          <p:cBhvr additive="base">
                                            <p:cTn id="27" dur="1250" fill="hold"/>
                                            <p:tgtEl>
                                              <p:spTgt spid="21"/>
                                            </p:tgtEl>
                                            <p:attrNameLst>
                                              <p:attrName>ppt_x</p:attrName>
                                            </p:attrNameLst>
                                          </p:cBhvr>
                                          <p:tavLst>
                                            <p:tav tm="0">
                                              <p:val>
                                                <p:strVal val="0-#ppt_w/2"/>
                                              </p:val>
                                            </p:tav>
                                            <p:tav tm="100000">
                                              <p:val>
                                                <p:strVal val="#ppt_x"/>
                                              </p:val>
                                            </p:tav>
                                          </p:tavLst>
                                        </p:anim>
                                        <p:anim calcmode="lin" valueType="num" p14:bounceEnd="38000">
                                          <p:cBhvr additive="base">
                                            <p:cTn id="28" dur="125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6205"/>
                                </p:stCondLst>
                                <p:childTnLst>
                                  <p:par>
                                    <p:cTn id="30" presetID="2" presetClass="entr" presetSubtype="2" fill="hold" grpId="0" nodeType="afterEffect" p14:presetBounceEnd="44000">
                                      <p:stCondLst>
                                        <p:cond delay="0"/>
                                      </p:stCondLst>
                                      <p:childTnLst>
                                        <p:set>
                                          <p:cBhvr>
                                            <p:cTn id="31" dur="1" fill="hold">
                                              <p:stCondLst>
                                                <p:cond delay="0"/>
                                              </p:stCondLst>
                                            </p:cTn>
                                            <p:tgtEl>
                                              <p:spTgt spid="185"/>
                                            </p:tgtEl>
                                            <p:attrNameLst>
                                              <p:attrName>style.visibility</p:attrName>
                                            </p:attrNameLst>
                                          </p:cBhvr>
                                          <p:to>
                                            <p:strVal val="visible"/>
                                          </p:to>
                                        </p:set>
                                        <p:anim calcmode="lin" valueType="num" p14:bounceEnd="44000">
                                          <p:cBhvr additive="base">
                                            <p:cTn id="32" dur="1250" fill="hold"/>
                                            <p:tgtEl>
                                              <p:spTgt spid="185"/>
                                            </p:tgtEl>
                                            <p:attrNameLst>
                                              <p:attrName>ppt_x</p:attrName>
                                            </p:attrNameLst>
                                          </p:cBhvr>
                                          <p:tavLst>
                                            <p:tav tm="0">
                                              <p:val>
                                                <p:strVal val="1+#ppt_w/2"/>
                                              </p:val>
                                            </p:tav>
                                            <p:tav tm="100000">
                                              <p:val>
                                                <p:strVal val="#ppt_x"/>
                                              </p:val>
                                            </p:tav>
                                          </p:tavLst>
                                        </p:anim>
                                        <p:anim calcmode="lin" valueType="num" p14:bounceEnd="44000">
                                          <p:cBhvr additive="base">
                                            <p:cTn id="33" dur="1250" fill="hold"/>
                                            <p:tgtEl>
                                              <p:spTgt spid="18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4000">
                                      <p:stCondLst>
                                        <p:cond delay="0"/>
                                      </p:stCondLst>
                                      <p:childTnLst>
                                        <p:set>
                                          <p:cBhvr>
                                            <p:cTn id="35" dur="1" fill="hold">
                                              <p:stCondLst>
                                                <p:cond delay="0"/>
                                              </p:stCondLst>
                                            </p:cTn>
                                            <p:tgtEl>
                                              <p:spTgt spid="186"/>
                                            </p:tgtEl>
                                            <p:attrNameLst>
                                              <p:attrName>style.visibility</p:attrName>
                                            </p:attrNameLst>
                                          </p:cBhvr>
                                          <p:to>
                                            <p:strVal val="visible"/>
                                          </p:to>
                                        </p:set>
                                        <p:anim calcmode="lin" valueType="num" p14:bounceEnd="44000">
                                          <p:cBhvr additive="base">
                                            <p:cTn id="36" dur="1250" fill="hold"/>
                                            <p:tgtEl>
                                              <p:spTgt spid="186"/>
                                            </p:tgtEl>
                                            <p:attrNameLst>
                                              <p:attrName>ppt_x</p:attrName>
                                            </p:attrNameLst>
                                          </p:cBhvr>
                                          <p:tavLst>
                                            <p:tav tm="0">
                                              <p:val>
                                                <p:strVal val="1+#ppt_w/2"/>
                                              </p:val>
                                            </p:tav>
                                            <p:tav tm="100000">
                                              <p:val>
                                                <p:strVal val="#ppt_x"/>
                                              </p:val>
                                            </p:tav>
                                          </p:tavLst>
                                        </p:anim>
                                        <p:anim calcmode="lin" valueType="num" p14:bounceEnd="44000">
                                          <p:cBhvr additive="base">
                                            <p:cTn id="37" dur="1250" fill="hold"/>
                                            <p:tgtEl>
                                              <p:spTgt spid="18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14:presetBounceEnd="44000">
                                      <p:stCondLst>
                                        <p:cond delay="0"/>
                                      </p:stCondLst>
                                      <p:childTnLst>
                                        <p:set>
                                          <p:cBhvr>
                                            <p:cTn id="39" dur="1" fill="hold">
                                              <p:stCondLst>
                                                <p:cond delay="0"/>
                                              </p:stCondLst>
                                            </p:cTn>
                                            <p:tgtEl>
                                              <p:spTgt spid="188"/>
                                            </p:tgtEl>
                                            <p:attrNameLst>
                                              <p:attrName>style.visibility</p:attrName>
                                            </p:attrNameLst>
                                          </p:cBhvr>
                                          <p:to>
                                            <p:strVal val="visible"/>
                                          </p:to>
                                        </p:set>
                                        <p:anim calcmode="lin" valueType="num" p14:bounceEnd="44000">
                                          <p:cBhvr additive="base">
                                            <p:cTn id="40" dur="1250" fill="hold"/>
                                            <p:tgtEl>
                                              <p:spTgt spid="188"/>
                                            </p:tgtEl>
                                            <p:attrNameLst>
                                              <p:attrName>ppt_x</p:attrName>
                                            </p:attrNameLst>
                                          </p:cBhvr>
                                          <p:tavLst>
                                            <p:tav tm="0">
                                              <p:val>
                                                <p:strVal val="1+#ppt_w/2"/>
                                              </p:val>
                                            </p:tav>
                                            <p:tav tm="100000">
                                              <p:val>
                                                <p:strVal val="#ppt_x"/>
                                              </p:val>
                                            </p:tav>
                                          </p:tavLst>
                                        </p:anim>
                                        <p:anim calcmode="lin" valueType="num" p14:bounceEnd="44000">
                                          <p:cBhvr additive="base">
                                            <p:cTn id="41" dur="1250" fill="hold"/>
                                            <p:tgtEl>
                                              <p:spTgt spid="188"/>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14:presetBounceEnd="44000">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14:bounceEnd="44000">
                                          <p:cBhvr additive="base">
                                            <p:cTn id="44" dur="1250" fill="hold"/>
                                            <p:tgtEl>
                                              <p:spTgt spid="10"/>
                                            </p:tgtEl>
                                            <p:attrNameLst>
                                              <p:attrName>ppt_x</p:attrName>
                                            </p:attrNameLst>
                                          </p:cBhvr>
                                          <p:tavLst>
                                            <p:tav tm="0">
                                              <p:val>
                                                <p:strVal val="1+#ppt_w/2"/>
                                              </p:val>
                                            </p:tav>
                                            <p:tav tm="100000">
                                              <p:val>
                                                <p:strVal val="#ppt_x"/>
                                              </p:val>
                                            </p:tav>
                                          </p:tavLst>
                                        </p:anim>
                                        <p:anim calcmode="lin" valueType="num" p14:bounceEnd="44000">
                                          <p:cBhvr additive="base">
                                            <p:cTn id="45" dur="1250" fill="hold"/>
                                            <p:tgtEl>
                                              <p:spTgt spid="10"/>
                                            </p:tgtEl>
                                            <p:attrNameLst>
                                              <p:attrName>ppt_y</p:attrName>
                                            </p:attrNameLst>
                                          </p:cBhvr>
                                          <p:tavLst>
                                            <p:tav tm="0">
                                              <p:val>
                                                <p:strVal val="#ppt_y"/>
                                              </p:val>
                                            </p:tav>
                                            <p:tav tm="100000">
                                              <p:val>
                                                <p:strVal val="#ppt_y"/>
                                              </p:val>
                                            </p:tav>
                                          </p:tavLst>
                                        </p:anim>
                                      </p:childTnLst>
                                    </p:cTn>
                                  </p:par>
                                </p:childTnLst>
                              </p:cTn>
                            </p:par>
                            <p:par>
                              <p:cTn id="46" fill="hold">
                                <p:stCondLst>
                                  <p:cond delay="7455"/>
                                </p:stCondLst>
                                <p:childTnLst>
                                  <p:par>
                                    <p:cTn id="47" presetID="2" presetClass="entr" presetSubtype="8" fill="hold" grpId="0" nodeType="afterEffect" p14:presetBounceEnd="39000">
                                      <p:stCondLst>
                                        <p:cond delay="0"/>
                                      </p:stCondLst>
                                      <p:childTnLst>
                                        <p:set>
                                          <p:cBhvr>
                                            <p:cTn id="48" dur="1" fill="hold">
                                              <p:stCondLst>
                                                <p:cond delay="0"/>
                                              </p:stCondLst>
                                            </p:cTn>
                                            <p:tgtEl>
                                              <p:spTgt spid="135"/>
                                            </p:tgtEl>
                                            <p:attrNameLst>
                                              <p:attrName>style.visibility</p:attrName>
                                            </p:attrNameLst>
                                          </p:cBhvr>
                                          <p:to>
                                            <p:strVal val="visible"/>
                                          </p:to>
                                        </p:set>
                                        <p:anim calcmode="lin" valueType="num" p14:bounceEnd="39000">
                                          <p:cBhvr additive="base">
                                            <p:cTn id="49" dur="1000" fill="hold"/>
                                            <p:tgtEl>
                                              <p:spTgt spid="135"/>
                                            </p:tgtEl>
                                            <p:attrNameLst>
                                              <p:attrName>ppt_x</p:attrName>
                                            </p:attrNameLst>
                                          </p:cBhvr>
                                          <p:tavLst>
                                            <p:tav tm="0">
                                              <p:val>
                                                <p:strVal val="0-#ppt_w/2"/>
                                              </p:val>
                                            </p:tav>
                                            <p:tav tm="100000">
                                              <p:val>
                                                <p:strVal val="#ppt_x"/>
                                              </p:val>
                                            </p:tav>
                                          </p:tavLst>
                                        </p:anim>
                                        <p:anim calcmode="lin" valueType="num" p14:bounceEnd="39000">
                                          <p:cBhvr additive="base">
                                            <p:cTn id="50" dur="1000" fill="hold"/>
                                            <p:tgtEl>
                                              <p:spTgt spid="1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39000">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14:bounceEnd="39000">
                                          <p:cBhvr additive="base">
                                            <p:cTn id="53" dur="1000" fill="hold"/>
                                            <p:tgtEl>
                                              <p:spTgt spid="136"/>
                                            </p:tgtEl>
                                            <p:attrNameLst>
                                              <p:attrName>ppt_x</p:attrName>
                                            </p:attrNameLst>
                                          </p:cBhvr>
                                          <p:tavLst>
                                            <p:tav tm="0">
                                              <p:val>
                                                <p:strVal val="0-#ppt_w/2"/>
                                              </p:val>
                                            </p:tav>
                                            <p:tav tm="100000">
                                              <p:val>
                                                <p:strVal val="#ppt_x"/>
                                              </p:val>
                                            </p:tav>
                                          </p:tavLst>
                                        </p:anim>
                                        <p:anim calcmode="lin" valueType="num" p14:bounceEnd="39000">
                                          <p:cBhvr additive="base">
                                            <p:cTn id="54" dur="1000" fill="hold"/>
                                            <p:tgtEl>
                                              <p:spTgt spid="13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14:presetBounceEnd="39000">
                                      <p:stCondLst>
                                        <p:cond delay="0"/>
                                      </p:stCondLst>
                                      <p:childTnLst>
                                        <p:set>
                                          <p:cBhvr>
                                            <p:cTn id="56" dur="1" fill="hold">
                                              <p:stCondLst>
                                                <p:cond delay="0"/>
                                              </p:stCondLst>
                                            </p:cTn>
                                            <p:tgtEl>
                                              <p:spTgt spid="138"/>
                                            </p:tgtEl>
                                            <p:attrNameLst>
                                              <p:attrName>style.visibility</p:attrName>
                                            </p:attrNameLst>
                                          </p:cBhvr>
                                          <p:to>
                                            <p:strVal val="visible"/>
                                          </p:to>
                                        </p:set>
                                        <p:anim calcmode="lin" valueType="num" p14:bounceEnd="39000">
                                          <p:cBhvr additive="base">
                                            <p:cTn id="57" dur="1000" fill="hold"/>
                                            <p:tgtEl>
                                              <p:spTgt spid="138"/>
                                            </p:tgtEl>
                                            <p:attrNameLst>
                                              <p:attrName>ppt_x</p:attrName>
                                            </p:attrNameLst>
                                          </p:cBhvr>
                                          <p:tavLst>
                                            <p:tav tm="0">
                                              <p:val>
                                                <p:strVal val="0-#ppt_w/2"/>
                                              </p:val>
                                            </p:tav>
                                            <p:tav tm="100000">
                                              <p:val>
                                                <p:strVal val="#ppt_x"/>
                                              </p:val>
                                            </p:tav>
                                          </p:tavLst>
                                        </p:anim>
                                        <p:anim calcmode="lin" valueType="num" p14:bounceEnd="39000">
                                          <p:cBhvr additive="base">
                                            <p:cTn id="58" dur="1000" fill="hold"/>
                                            <p:tgtEl>
                                              <p:spTgt spid="138"/>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14:presetBounceEnd="39000">
                                      <p:stCondLst>
                                        <p:cond delay="0"/>
                                      </p:stCondLst>
                                      <p:childTnLst>
                                        <p:set>
                                          <p:cBhvr>
                                            <p:cTn id="60" dur="1" fill="hold">
                                              <p:stCondLst>
                                                <p:cond delay="0"/>
                                              </p:stCondLst>
                                            </p:cTn>
                                            <p:tgtEl>
                                              <p:spTgt spid="137"/>
                                            </p:tgtEl>
                                            <p:attrNameLst>
                                              <p:attrName>style.visibility</p:attrName>
                                            </p:attrNameLst>
                                          </p:cBhvr>
                                          <p:to>
                                            <p:strVal val="visible"/>
                                          </p:to>
                                        </p:set>
                                        <p:anim calcmode="lin" valueType="num" p14:bounceEnd="39000">
                                          <p:cBhvr additive="base">
                                            <p:cTn id="61" dur="1000" fill="hold"/>
                                            <p:tgtEl>
                                              <p:spTgt spid="137"/>
                                            </p:tgtEl>
                                            <p:attrNameLst>
                                              <p:attrName>ppt_x</p:attrName>
                                            </p:attrNameLst>
                                          </p:cBhvr>
                                          <p:tavLst>
                                            <p:tav tm="0">
                                              <p:val>
                                                <p:strVal val="0-#ppt_w/2"/>
                                              </p:val>
                                            </p:tav>
                                            <p:tav tm="100000">
                                              <p:val>
                                                <p:strVal val="#ppt_x"/>
                                              </p:val>
                                            </p:tav>
                                          </p:tavLst>
                                        </p:anim>
                                        <p:anim calcmode="lin" valueType="num" p14:bounceEnd="39000">
                                          <p:cBhvr additive="base">
                                            <p:cTn id="62" dur="1000" fill="hold"/>
                                            <p:tgtEl>
                                              <p:spTgt spid="137"/>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14:presetBounceEnd="39000">
                                      <p:stCondLst>
                                        <p:cond delay="0"/>
                                      </p:stCondLst>
                                      <p:childTnLst>
                                        <p:set>
                                          <p:cBhvr>
                                            <p:cTn id="64" dur="1" fill="hold">
                                              <p:stCondLst>
                                                <p:cond delay="0"/>
                                              </p:stCondLst>
                                            </p:cTn>
                                            <p:tgtEl>
                                              <p:spTgt spid="139"/>
                                            </p:tgtEl>
                                            <p:attrNameLst>
                                              <p:attrName>style.visibility</p:attrName>
                                            </p:attrNameLst>
                                          </p:cBhvr>
                                          <p:to>
                                            <p:strVal val="visible"/>
                                          </p:to>
                                        </p:set>
                                        <p:anim calcmode="lin" valueType="num" p14:bounceEnd="39000">
                                          <p:cBhvr additive="base">
                                            <p:cTn id="65" dur="1000" fill="hold"/>
                                            <p:tgtEl>
                                              <p:spTgt spid="139"/>
                                            </p:tgtEl>
                                            <p:attrNameLst>
                                              <p:attrName>ppt_x</p:attrName>
                                            </p:attrNameLst>
                                          </p:cBhvr>
                                          <p:tavLst>
                                            <p:tav tm="0">
                                              <p:val>
                                                <p:strVal val="0-#ppt_w/2"/>
                                              </p:val>
                                            </p:tav>
                                            <p:tav tm="100000">
                                              <p:val>
                                                <p:strVal val="#ppt_x"/>
                                              </p:val>
                                            </p:tav>
                                          </p:tavLst>
                                        </p:anim>
                                        <p:anim calcmode="lin" valueType="num" p14:bounceEnd="39000">
                                          <p:cBhvr additive="base">
                                            <p:cTn id="66" dur="1000" fill="hold"/>
                                            <p:tgtEl>
                                              <p:spTgt spid="139"/>
                                            </p:tgtEl>
                                            <p:attrNameLst>
                                              <p:attrName>ppt_y</p:attrName>
                                            </p:attrNameLst>
                                          </p:cBhvr>
                                          <p:tavLst>
                                            <p:tav tm="0">
                                              <p:val>
                                                <p:strVal val="#ppt_y"/>
                                              </p:val>
                                            </p:tav>
                                            <p:tav tm="100000">
                                              <p:val>
                                                <p:strVal val="#ppt_y"/>
                                              </p:val>
                                            </p:tav>
                                          </p:tavLst>
                                        </p:anim>
                                      </p:childTnLst>
                                    </p:cTn>
                                  </p:par>
                                </p:childTnLst>
                              </p:cTn>
                            </p:par>
                            <p:par>
                              <p:cTn id="67" fill="hold">
                                <p:stCondLst>
                                  <p:cond delay="8455"/>
                                </p:stCondLst>
                                <p:childTnLst>
                                  <p:par>
                                    <p:cTn id="68" presetID="2" presetClass="entr" presetSubtype="2" fill="hold" grpId="0" nodeType="afterEffect" p14:presetBounceEnd="40000">
                                      <p:stCondLst>
                                        <p:cond delay="0"/>
                                      </p:stCondLst>
                                      <p:childTnLst>
                                        <p:set>
                                          <p:cBhvr>
                                            <p:cTn id="69" dur="1" fill="hold">
                                              <p:stCondLst>
                                                <p:cond delay="0"/>
                                              </p:stCondLst>
                                            </p:cTn>
                                            <p:tgtEl>
                                              <p:spTgt spid="144"/>
                                            </p:tgtEl>
                                            <p:attrNameLst>
                                              <p:attrName>style.visibility</p:attrName>
                                            </p:attrNameLst>
                                          </p:cBhvr>
                                          <p:to>
                                            <p:strVal val="visible"/>
                                          </p:to>
                                        </p:set>
                                        <p:anim calcmode="lin" valueType="num" p14:bounceEnd="40000">
                                          <p:cBhvr additive="base">
                                            <p:cTn id="70" dur="1250" fill="hold"/>
                                            <p:tgtEl>
                                              <p:spTgt spid="144"/>
                                            </p:tgtEl>
                                            <p:attrNameLst>
                                              <p:attrName>ppt_x</p:attrName>
                                            </p:attrNameLst>
                                          </p:cBhvr>
                                          <p:tavLst>
                                            <p:tav tm="0">
                                              <p:val>
                                                <p:strVal val="1+#ppt_w/2"/>
                                              </p:val>
                                            </p:tav>
                                            <p:tav tm="100000">
                                              <p:val>
                                                <p:strVal val="#ppt_x"/>
                                              </p:val>
                                            </p:tav>
                                          </p:tavLst>
                                        </p:anim>
                                        <p:anim calcmode="lin" valueType="num" p14:bounceEnd="40000">
                                          <p:cBhvr additive="base">
                                            <p:cTn id="71" dur="1250" fill="hold"/>
                                            <p:tgtEl>
                                              <p:spTgt spid="144"/>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14:presetBounceEnd="40000">
                                      <p:stCondLst>
                                        <p:cond delay="0"/>
                                      </p:stCondLst>
                                      <p:childTnLst>
                                        <p:set>
                                          <p:cBhvr>
                                            <p:cTn id="73" dur="1" fill="hold">
                                              <p:stCondLst>
                                                <p:cond delay="0"/>
                                              </p:stCondLst>
                                            </p:cTn>
                                            <p:tgtEl>
                                              <p:spTgt spid="181"/>
                                            </p:tgtEl>
                                            <p:attrNameLst>
                                              <p:attrName>style.visibility</p:attrName>
                                            </p:attrNameLst>
                                          </p:cBhvr>
                                          <p:to>
                                            <p:strVal val="visible"/>
                                          </p:to>
                                        </p:set>
                                        <p:anim calcmode="lin" valueType="num" p14:bounceEnd="40000">
                                          <p:cBhvr additive="base">
                                            <p:cTn id="74" dur="1250" fill="hold"/>
                                            <p:tgtEl>
                                              <p:spTgt spid="181"/>
                                            </p:tgtEl>
                                            <p:attrNameLst>
                                              <p:attrName>ppt_x</p:attrName>
                                            </p:attrNameLst>
                                          </p:cBhvr>
                                          <p:tavLst>
                                            <p:tav tm="0">
                                              <p:val>
                                                <p:strVal val="1+#ppt_w/2"/>
                                              </p:val>
                                            </p:tav>
                                            <p:tav tm="100000">
                                              <p:val>
                                                <p:strVal val="#ppt_x"/>
                                              </p:val>
                                            </p:tav>
                                          </p:tavLst>
                                        </p:anim>
                                        <p:anim calcmode="lin" valueType="num" p14:bounceEnd="40000">
                                          <p:cBhvr additive="base">
                                            <p:cTn id="75" dur="1250" fill="hold"/>
                                            <p:tgtEl>
                                              <p:spTgt spid="181"/>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40000">
                                      <p:stCondLst>
                                        <p:cond delay="0"/>
                                      </p:stCondLst>
                                      <p:childTnLst>
                                        <p:set>
                                          <p:cBhvr>
                                            <p:cTn id="77" dur="1" fill="hold">
                                              <p:stCondLst>
                                                <p:cond delay="0"/>
                                              </p:stCondLst>
                                            </p:cTn>
                                            <p:tgtEl>
                                              <p:spTgt spid="183"/>
                                            </p:tgtEl>
                                            <p:attrNameLst>
                                              <p:attrName>style.visibility</p:attrName>
                                            </p:attrNameLst>
                                          </p:cBhvr>
                                          <p:to>
                                            <p:strVal val="visible"/>
                                          </p:to>
                                        </p:set>
                                        <p:anim calcmode="lin" valueType="num" p14:bounceEnd="40000">
                                          <p:cBhvr additive="base">
                                            <p:cTn id="78" dur="1250" fill="hold"/>
                                            <p:tgtEl>
                                              <p:spTgt spid="183"/>
                                            </p:tgtEl>
                                            <p:attrNameLst>
                                              <p:attrName>ppt_x</p:attrName>
                                            </p:attrNameLst>
                                          </p:cBhvr>
                                          <p:tavLst>
                                            <p:tav tm="0">
                                              <p:val>
                                                <p:strVal val="1+#ppt_w/2"/>
                                              </p:val>
                                            </p:tav>
                                            <p:tav tm="100000">
                                              <p:val>
                                                <p:strVal val="#ppt_x"/>
                                              </p:val>
                                            </p:tav>
                                          </p:tavLst>
                                        </p:anim>
                                        <p:anim calcmode="lin" valueType="num" p14:bounceEnd="40000">
                                          <p:cBhvr additive="base">
                                            <p:cTn id="79" dur="1250" fill="hold"/>
                                            <p:tgtEl>
                                              <p:spTgt spid="183"/>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14:presetBounceEnd="40000">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14:bounceEnd="40000">
                                          <p:cBhvr additive="base">
                                            <p:cTn id="82" dur="1250" fill="hold"/>
                                            <p:tgtEl>
                                              <p:spTgt spid="11"/>
                                            </p:tgtEl>
                                            <p:attrNameLst>
                                              <p:attrName>ppt_x</p:attrName>
                                            </p:attrNameLst>
                                          </p:cBhvr>
                                          <p:tavLst>
                                            <p:tav tm="0">
                                              <p:val>
                                                <p:strVal val="1+#ppt_w/2"/>
                                              </p:val>
                                            </p:tav>
                                            <p:tav tm="100000">
                                              <p:val>
                                                <p:strVal val="#ppt_x"/>
                                              </p:val>
                                            </p:tav>
                                          </p:tavLst>
                                        </p:anim>
                                        <p:anim calcmode="lin" valueType="num" p14:bounceEnd="40000">
                                          <p:cBhvr additive="base">
                                            <p:cTn id="83"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6" presetClass="emph" presetSubtype="0" repeatCount="4000" fill="hold" grpId="1" nodeType="clickEffect">
                                      <p:stCondLst>
                                        <p:cond delay="0"/>
                                      </p:stCondLst>
                                      <p:childTnLst>
                                        <p:animEffect transition="out" filter="fade">
                                          <p:cBhvr>
                                            <p:cTn id="87" dur="1000" tmFilter="0, 0; .2, .5; .8, .5; 1, 0"/>
                                            <p:tgtEl>
                                              <p:spTgt spid="135"/>
                                            </p:tgtEl>
                                          </p:cBhvr>
                                        </p:animEffect>
                                        <p:animScale>
                                          <p:cBhvr>
                                            <p:cTn id="88" dur="500" autoRev="1" fill="hold"/>
                                            <p:tgtEl>
                                              <p:spTgt spid="135"/>
                                            </p:tgtEl>
                                          </p:cBhvr>
                                          <p:by x="105000" y="105000"/>
                                        </p:animScale>
                                      </p:childTnLst>
                                    </p:cTn>
                                  </p:par>
                                  <p:par>
                                    <p:cTn id="89" presetID="26" presetClass="emph" presetSubtype="0" repeatCount="4000" fill="hold" grpId="1" nodeType="withEffect">
                                      <p:stCondLst>
                                        <p:cond delay="0"/>
                                      </p:stCondLst>
                                      <p:childTnLst>
                                        <p:animEffect transition="out" filter="fade">
                                          <p:cBhvr>
                                            <p:cTn id="90" dur="1000" tmFilter="0, 0; .2, .5; .8, .5; 1, 0"/>
                                            <p:tgtEl>
                                              <p:spTgt spid="136"/>
                                            </p:tgtEl>
                                          </p:cBhvr>
                                        </p:animEffect>
                                        <p:animScale>
                                          <p:cBhvr>
                                            <p:cTn id="91" dur="500" autoRev="1" fill="hold"/>
                                            <p:tgtEl>
                                              <p:spTgt spid="136"/>
                                            </p:tgtEl>
                                          </p:cBhvr>
                                          <p:by x="105000" y="105000"/>
                                        </p:animScale>
                                      </p:childTnLst>
                                    </p:cTn>
                                  </p:par>
                                  <p:par>
                                    <p:cTn id="92" presetID="26" presetClass="emph" presetSubtype="0" repeatCount="4000" fill="hold" grpId="1" nodeType="withEffect">
                                      <p:stCondLst>
                                        <p:cond delay="0"/>
                                      </p:stCondLst>
                                      <p:childTnLst>
                                        <p:animEffect transition="out" filter="fade">
                                          <p:cBhvr>
                                            <p:cTn id="93" dur="1000" tmFilter="0, 0; .2, .5; .8, .5; 1, 0"/>
                                            <p:tgtEl>
                                              <p:spTgt spid="138"/>
                                            </p:tgtEl>
                                          </p:cBhvr>
                                        </p:animEffect>
                                        <p:animScale>
                                          <p:cBhvr>
                                            <p:cTn id="94" dur="500" autoRev="1" fill="hold"/>
                                            <p:tgtEl>
                                              <p:spTgt spid="138"/>
                                            </p:tgtEl>
                                          </p:cBhvr>
                                          <p:by x="105000" y="105000"/>
                                        </p:animScale>
                                      </p:childTnLst>
                                      <p:subTnLst>
                                        <p:audio>
                                          <p:cMediaNode>
                                            <p:cTn display="0" masterRel="sameClick">
                                              <p:stCondLst>
                                                <p:cond evt="begin" delay="0">
                                                  <p:tn val="92"/>
                                                </p:cond>
                                              </p:stCondLst>
                                              <p:endCondLst>
                                                <p:cond evt="onStopAudio" delay="0">
                                                  <p:tgtEl>
                                                    <p:sldTgt/>
                                                  </p:tgtEl>
                                                </p:cond>
                                              </p:endCondLst>
                                            </p:cTn>
                                            <p:tgtEl>
                                              <p:sndTgt r:embed="rId4" name="chimes.wav"/>
                                            </p:tgtEl>
                                          </p:cMediaNode>
                                        </p:audio>
                                      </p:subTnLst>
                                    </p:cTn>
                                  </p:par>
                                  <p:par>
                                    <p:cTn id="95" presetID="26" presetClass="emph" presetSubtype="0" repeatCount="4000" fill="hold" grpId="1" nodeType="withEffect">
                                      <p:stCondLst>
                                        <p:cond delay="0"/>
                                      </p:stCondLst>
                                      <p:childTnLst>
                                        <p:animEffect transition="out" filter="fade">
                                          <p:cBhvr>
                                            <p:cTn id="96" dur="1000" tmFilter="0, 0; .2, .5; .8, .5; 1, 0"/>
                                            <p:tgtEl>
                                              <p:spTgt spid="137"/>
                                            </p:tgtEl>
                                          </p:cBhvr>
                                        </p:animEffect>
                                        <p:animScale>
                                          <p:cBhvr>
                                            <p:cTn id="97" dur="500" autoRev="1" fill="hold"/>
                                            <p:tgtEl>
                                              <p:spTgt spid="137"/>
                                            </p:tgtEl>
                                          </p:cBhvr>
                                          <p:by x="105000" y="105000"/>
                                        </p:animScale>
                                      </p:childTnLst>
                                    </p:cTn>
                                  </p:par>
                                  <p:par>
                                    <p:cTn id="98" presetID="26" presetClass="emph" presetSubtype="0" repeatCount="4000" fill="hold" grpId="1" nodeType="withEffect">
                                      <p:stCondLst>
                                        <p:cond delay="0"/>
                                      </p:stCondLst>
                                      <p:childTnLst>
                                        <p:animEffect transition="out" filter="fade">
                                          <p:cBhvr>
                                            <p:cTn id="99" dur="1000" tmFilter="0, 0; .2, .5; .8, .5; 1, 0"/>
                                            <p:tgtEl>
                                              <p:spTgt spid="139"/>
                                            </p:tgtEl>
                                          </p:cBhvr>
                                        </p:animEffect>
                                        <p:animScale>
                                          <p:cBhvr>
                                            <p:cTn id="100" dur="500" autoRev="1" fill="hold"/>
                                            <p:tgtEl>
                                              <p:spTgt spid="139"/>
                                            </p:tgtEl>
                                          </p:cBhvr>
                                          <p:by x="105000" y="105000"/>
                                        </p:animScale>
                                      </p:childTnLst>
                                    </p:cTn>
                                  </p:par>
                                  <p:par>
                                    <p:cTn id="101" presetID="19" presetClass="emph" presetSubtype="0" fill="hold" grpId="2" nodeType="withEffect">
                                      <p:stCondLst>
                                        <p:cond delay="0"/>
                                      </p:stCondLst>
                                      <p:childTnLst>
                                        <p:animClr clrSpc="rgb" dir="cw">
                                          <p:cBhvr override="childStyle">
                                            <p:cTn id="102" dur="500" fill="hold"/>
                                            <p:tgtEl>
                                              <p:spTgt spid="136"/>
                                            </p:tgtEl>
                                            <p:attrNameLst>
                                              <p:attrName>style.color</p:attrName>
                                            </p:attrNameLst>
                                          </p:cBhvr>
                                          <p:to>
                                            <a:srgbClr val="FFCB42"/>
                                          </p:to>
                                        </p:animClr>
                                        <p:animClr clrSpc="rgb" dir="cw">
                                          <p:cBhvr>
                                            <p:cTn id="103" dur="500" fill="hold"/>
                                            <p:tgtEl>
                                              <p:spTgt spid="136"/>
                                            </p:tgtEl>
                                            <p:attrNameLst>
                                              <p:attrName>fillcolor</p:attrName>
                                            </p:attrNameLst>
                                          </p:cBhvr>
                                          <p:to>
                                            <a:srgbClr val="FFCB42"/>
                                          </p:to>
                                        </p:animClr>
                                        <p:set>
                                          <p:cBhvr>
                                            <p:cTn id="104" dur="500" fill="hold"/>
                                            <p:tgtEl>
                                              <p:spTgt spid="136"/>
                                            </p:tgtEl>
                                            <p:attrNameLst>
                                              <p:attrName>fill.type</p:attrName>
                                            </p:attrNameLst>
                                          </p:cBhvr>
                                          <p:to>
                                            <p:strVal val="solid"/>
                                          </p:to>
                                        </p:set>
                                        <p:set>
                                          <p:cBhvr>
                                            <p:cTn id="105" dur="500" fill="hold"/>
                                            <p:tgtEl>
                                              <p:spTgt spid="1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28" grpId="0" animBg="1"/>
          <p:bldP spid="21" grpId="0" animBg="1"/>
          <p:bldP spid="135" grpId="0" animBg="1"/>
          <p:bldP spid="135" grpId="1" animBg="1"/>
          <p:bldP spid="136" grpId="0" animBg="1"/>
          <p:bldP spid="136" grpId="1" animBg="1"/>
          <p:bldP spid="136" grpId="2" animBg="1"/>
          <p:bldP spid="138" grpId="0"/>
          <p:bldP spid="138" grpId="1"/>
          <p:bldP spid="137" grpId="0" animBg="1"/>
          <p:bldP spid="137" grpId="1" animBg="1"/>
          <p:bldP spid="139" grpId="0" animBg="1"/>
          <p:bldP spid="139" grpId="1" animBg="1"/>
          <p:bldP spid="185" grpId="0" animBg="1"/>
          <p:bldP spid="186" grpId="0" animBg="1"/>
          <p:bldP spid="188" grpId="0"/>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4955"/>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8"/>
                                            </p:tgtEl>
                                            <p:attrNameLst>
                                              <p:attrName>style.visibility</p:attrName>
                                            </p:attrNameLst>
                                          </p:cBhvr>
                                          <p:to>
                                            <p:strVal val="visible"/>
                                          </p:to>
                                        </p:set>
                                        <p:anim calcmode="lin" valueType="num">
                                          <p:cBhvr additive="base">
                                            <p:cTn id="23" dur="1250" fill="hold"/>
                                            <p:tgtEl>
                                              <p:spTgt spid="128"/>
                                            </p:tgtEl>
                                            <p:attrNameLst>
                                              <p:attrName>ppt_x</p:attrName>
                                            </p:attrNameLst>
                                          </p:cBhvr>
                                          <p:tavLst>
                                            <p:tav tm="0">
                                              <p:val>
                                                <p:strVal val="0-#ppt_w/2"/>
                                              </p:val>
                                            </p:tav>
                                            <p:tav tm="100000">
                                              <p:val>
                                                <p:strVal val="#ppt_x"/>
                                              </p:val>
                                            </p:tav>
                                          </p:tavLst>
                                        </p:anim>
                                        <p:anim calcmode="lin" valueType="num">
                                          <p:cBhvr additive="base">
                                            <p:cTn id="24" dur="1250" fill="hold"/>
                                            <p:tgtEl>
                                              <p:spTgt spid="12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250" fill="hold"/>
                                            <p:tgtEl>
                                              <p:spTgt spid="21"/>
                                            </p:tgtEl>
                                            <p:attrNameLst>
                                              <p:attrName>ppt_x</p:attrName>
                                            </p:attrNameLst>
                                          </p:cBhvr>
                                          <p:tavLst>
                                            <p:tav tm="0">
                                              <p:val>
                                                <p:strVal val="0-#ppt_w/2"/>
                                              </p:val>
                                            </p:tav>
                                            <p:tav tm="100000">
                                              <p:val>
                                                <p:strVal val="#ppt_x"/>
                                              </p:val>
                                            </p:tav>
                                          </p:tavLst>
                                        </p:anim>
                                        <p:anim calcmode="lin" valueType="num">
                                          <p:cBhvr additive="base">
                                            <p:cTn id="28" dur="125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6205"/>
                                </p:stCondLst>
                                <p:childTnLst>
                                  <p:par>
                                    <p:cTn id="30" presetID="2" presetClass="entr" presetSubtype="2" fill="hold" grpId="0" nodeType="afterEffect">
                                      <p:stCondLst>
                                        <p:cond delay="0"/>
                                      </p:stCondLst>
                                      <p:childTnLst>
                                        <p:set>
                                          <p:cBhvr>
                                            <p:cTn id="31" dur="1" fill="hold">
                                              <p:stCondLst>
                                                <p:cond delay="0"/>
                                              </p:stCondLst>
                                            </p:cTn>
                                            <p:tgtEl>
                                              <p:spTgt spid="185"/>
                                            </p:tgtEl>
                                            <p:attrNameLst>
                                              <p:attrName>style.visibility</p:attrName>
                                            </p:attrNameLst>
                                          </p:cBhvr>
                                          <p:to>
                                            <p:strVal val="visible"/>
                                          </p:to>
                                        </p:set>
                                        <p:anim calcmode="lin" valueType="num">
                                          <p:cBhvr additive="base">
                                            <p:cTn id="32" dur="1250" fill="hold"/>
                                            <p:tgtEl>
                                              <p:spTgt spid="185"/>
                                            </p:tgtEl>
                                            <p:attrNameLst>
                                              <p:attrName>ppt_x</p:attrName>
                                            </p:attrNameLst>
                                          </p:cBhvr>
                                          <p:tavLst>
                                            <p:tav tm="0">
                                              <p:val>
                                                <p:strVal val="1+#ppt_w/2"/>
                                              </p:val>
                                            </p:tav>
                                            <p:tav tm="100000">
                                              <p:val>
                                                <p:strVal val="#ppt_x"/>
                                              </p:val>
                                            </p:tav>
                                          </p:tavLst>
                                        </p:anim>
                                        <p:anim calcmode="lin" valueType="num">
                                          <p:cBhvr additive="base">
                                            <p:cTn id="33" dur="1250" fill="hold"/>
                                            <p:tgtEl>
                                              <p:spTgt spid="185"/>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6"/>
                                            </p:tgtEl>
                                            <p:attrNameLst>
                                              <p:attrName>style.visibility</p:attrName>
                                            </p:attrNameLst>
                                          </p:cBhvr>
                                          <p:to>
                                            <p:strVal val="visible"/>
                                          </p:to>
                                        </p:set>
                                        <p:anim calcmode="lin" valueType="num">
                                          <p:cBhvr additive="base">
                                            <p:cTn id="36" dur="1250" fill="hold"/>
                                            <p:tgtEl>
                                              <p:spTgt spid="186"/>
                                            </p:tgtEl>
                                            <p:attrNameLst>
                                              <p:attrName>ppt_x</p:attrName>
                                            </p:attrNameLst>
                                          </p:cBhvr>
                                          <p:tavLst>
                                            <p:tav tm="0">
                                              <p:val>
                                                <p:strVal val="1+#ppt_w/2"/>
                                              </p:val>
                                            </p:tav>
                                            <p:tav tm="100000">
                                              <p:val>
                                                <p:strVal val="#ppt_x"/>
                                              </p:val>
                                            </p:tav>
                                          </p:tavLst>
                                        </p:anim>
                                        <p:anim calcmode="lin" valueType="num">
                                          <p:cBhvr additive="base">
                                            <p:cTn id="37" dur="1250" fill="hold"/>
                                            <p:tgtEl>
                                              <p:spTgt spid="18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88"/>
                                            </p:tgtEl>
                                            <p:attrNameLst>
                                              <p:attrName>style.visibility</p:attrName>
                                            </p:attrNameLst>
                                          </p:cBhvr>
                                          <p:to>
                                            <p:strVal val="visible"/>
                                          </p:to>
                                        </p:set>
                                        <p:anim calcmode="lin" valueType="num">
                                          <p:cBhvr additive="base">
                                            <p:cTn id="40" dur="1250" fill="hold"/>
                                            <p:tgtEl>
                                              <p:spTgt spid="188"/>
                                            </p:tgtEl>
                                            <p:attrNameLst>
                                              <p:attrName>ppt_x</p:attrName>
                                            </p:attrNameLst>
                                          </p:cBhvr>
                                          <p:tavLst>
                                            <p:tav tm="0">
                                              <p:val>
                                                <p:strVal val="1+#ppt_w/2"/>
                                              </p:val>
                                            </p:tav>
                                            <p:tav tm="100000">
                                              <p:val>
                                                <p:strVal val="#ppt_x"/>
                                              </p:val>
                                            </p:tav>
                                          </p:tavLst>
                                        </p:anim>
                                        <p:anim calcmode="lin" valueType="num">
                                          <p:cBhvr additive="base">
                                            <p:cTn id="41" dur="1250" fill="hold"/>
                                            <p:tgtEl>
                                              <p:spTgt spid="188"/>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1250" fill="hold"/>
                                            <p:tgtEl>
                                              <p:spTgt spid="10"/>
                                            </p:tgtEl>
                                            <p:attrNameLst>
                                              <p:attrName>ppt_x</p:attrName>
                                            </p:attrNameLst>
                                          </p:cBhvr>
                                          <p:tavLst>
                                            <p:tav tm="0">
                                              <p:val>
                                                <p:strVal val="1+#ppt_w/2"/>
                                              </p:val>
                                            </p:tav>
                                            <p:tav tm="100000">
                                              <p:val>
                                                <p:strVal val="#ppt_x"/>
                                              </p:val>
                                            </p:tav>
                                          </p:tavLst>
                                        </p:anim>
                                        <p:anim calcmode="lin" valueType="num">
                                          <p:cBhvr additive="base">
                                            <p:cTn id="45" dur="1250" fill="hold"/>
                                            <p:tgtEl>
                                              <p:spTgt spid="10"/>
                                            </p:tgtEl>
                                            <p:attrNameLst>
                                              <p:attrName>ppt_y</p:attrName>
                                            </p:attrNameLst>
                                          </p:cBhvr>
                                          <p:tavLst>
                                            <p:tav tm="0">
                                              <p:val>
                                                <p:strVal val="#ppt_y"/>
                                              </p:val>
                                            </p:tav>
                                            <p:tav tm="100000">
                                              <p:val>
                                                <p:strVal val="#ppt_y"/>
                                              </p:val>
                                            </p:tav>
                                          </p:tavLst>
                                        </p:anim>
                                      </p:childTnLst>
                                    </p:cTn>
                                  </p:par>
                                </p:childTnLst>
                              </p:cTn>
                            </p:par>
                            <p:par>
                              <p:cTn id="46" fill="hold">
                                <p:stCondLst>
                                  <p:cond delay="7455"/>
                                </p:stCondLst>
                                <p:childTnLst>
                                  <p:par>
                                    <p:cTn id="47" presetID="2" presetClass="entr" presetSubtype="8" fill="hold" grpId="0" nodeType="afterEffect">
                                      <p:stCondLst>
                                        <p:cond delay="0"/>
                                      </p:stCondLst>
                                      <p:childTnLst>
                                        <p:set>
                                          <p:cBhvr>
                                            <p:cTn id="48" dur="1" fill="hold">
                                              <p:stCondLst>
                                                <p:cond delay="0"/>
                                              </p:stCondLst>
                                            </p:cTn>
                                            <p:tgtEl>
                                              <p:spTgt spid="135"/>
                                            </p:tgtEl>
                                            <p:attrNameLst>
                                              <p:attrName>style.visibility</p:attrName>
                                            </p:attrNameLst>
                                          </p:cBhvr>
                                          <p:to>
                                            <p:strVal val="visible"/>
                                          </p:to>
                                        </p:set>
                                        <p:anim calcmode="lin" valueType="num">
                                          <p:cBhvr additive="base">
                                            <p:cTn id="49" dur="1000" fill="hold"/>
                                            <p:tgtEl>
                                              <p:spTgt spid="135"/>
                                            </p:tgtEl>
                                            <p:attrNameLst>
                                              <p:attrName>ppt_x</p:attrName>
                                            </p:attrNameLst>
                                          </p:cBhvr>
                                          <p:tavLst>
                                            <p:tav tm="0">
                                              <p:val>
                                                <p:strVal val="0-#ppt_w/2"/>
                                              </p:val>
                                            </p:tav>
                                            <p:tav tm="100000">
                                              <p:val>
                                                <p:strVal val="#ppt_x"/>
                                              </p:val>
                                            </p:tav>
                                          </p:tavLst>
                                        </p:anim>
                                        <p:anim calcmode="lin" valueType="num">
                                          <p:cBhvr additive="base">
                                            <p:cTn id="50" dur="1000" fill="hold"/>
                                            <p:tgtEl>
                                              <p:spTgt spid="1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additive="base">
                                            <p:cTn id="53" dur="1000" fill="hold"/>
                                            <p:tgtEl>
                                              <p:spTgt spid="136"/>
                                            </p:tgtEl>
                                            <p:attrNameLst>
                                              <p:attrName>ppt_x</p:attrName>
                                            </p:attrNameLst>
                                          </p:cBhvr>
                                          <p:tavLst>
                                            <p:tav tm="0">
                                              <p:val>
                                                <p:strVal val="0-#ppt_w/2"/>
                                              </p:val>
                                            </p:tav>
                                            <p:tav tm="100000">
                                              <p:val>
                                                <p:strVal val="#ppt_x"/>
                                              </p:val>
                                            </p:tav>
                                          </p:tavLst>
                                        </p:anim>
                                        <p:anim calcmode="lin" valueType="num">
                                          <p:cBhvr additive="base">
                                            <p:cTn id="54" dur="1000" fill="hold"/>
                                            <p:tgtEl>
                                              <p:spTgt spid="13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38"/>
                                            </p:tgtEl>
                                            <p:attrNameLst>
                                              <p:attrName>style.visibility</p:attrName>
                                            </p:attrNameLst>
                                          </p:cBhvr>
                                          <p:to>
                                            <p:strVal val="visible"/>
                                          </p:to>
                                        </p:set>
                                        <p:anim calcmode="lin" valueType="num">
                                          <p:cBhvr additive="base">
                                            <p:cTn id="57" dur="1000" fill="hold"/>
                                            <p:tgtEl>
                                              <p:spTgt spid="138"/>
                                            </p:tgtEl>
                                            <p:attrNameLst>
                                              <p:attrName>ppt_x</p:attrName>
                                            </p:attrNameLst>
                                          </p:cBhvr>
                                          <p:tavLst>
                                            <p:tav tm="0">
                                              <p:val>
                                                <p:strVal val="0-#ppt_w/2"/>
                                              </p:val>
                                            </p:tav>
                                            <p:tav tm="100000">
                                              <p:val>
                                                <p:strVal val="#ppt_x"/>
                                              </p:val>
                                            </p:tav>
                                          </p:tavLst>
                                        </p:anim>
                                        <p:anim calcmode="lin" valueType="num">
                                          <p:cBhvr additive="base">
                                            <p:cTn id="58" dur="1000" fill="hold"/>
                                            <p:tgtEl>
                                              <p:spTgt spid="138"/>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37"/>
                                            </p:tgtEl>
                                            <p:attrNameLst>
                                              <p:attrName>style.visibility</p:attrName>
                                            </p:attrNameLst>
                                          </p:cBhvr>
                                          <p:to>
                                            <p:strVal val="visible"/>
                                          </p:to>
                                        </p:set>
                                        <p:anim calcmode="lin" valueType="num">
                                          <p:cBhvr additive="base">
                                            <p:cTn id="61" dur="1000" fill="hold"/>
                                            <p:tgtEl>
                                              <p:spTgt spid="137"/>
                                            </p:tgtEl>
                                            <p:attrNameLst>
                                              <p:attrName>ppt_x</p:attrName>
                                            </p:attrNameLst>
                                          </p:cBhvr>
                                          <p:tavLst>
                                            <p:tav tm="0">
                                              <p:val>
                                                <p:strVal val="0-#ppt_w/2"/>
                                              </p:val>
                                            </p:tav>
                                            <p:tav tm="100000">
                                              <p:val>
                                                <p:strVal val="#ppt_x"/>
                                              </p:val>
                                            </p:tav>
                                          </p:tavLst>
                                        </p:anim>
                                        <p:anim calcmode="lin" valueType="num">
                                          <p:cBhvr additive="base">
                                            <p:cTn id="62" dur="1000" fill="hold"/>
                                            <p:tgtEl>
                                              <p:spTgt spid="137"/>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39"/>
                                            </p:tgtEl>
                                            <p:attrNameLst>
                                              <p:attrName>style.visibility</p:attrName>
                                            </p:attrNameLst>
                                          </p:cBhvr>
                                          <p:to>
                                            <p:strVal val="visible"/>
                                          </p:to>
                                        </p:set>
                                        <p:anim calcmode="lin" valueType="num">
                                          <p:cBhvr additive="base">
                                            <p:cTn id="65" dur="1000" fill="hold"/>
                                            <p:tgtEl>
                                              <p:spTgt spid="139"/>
                                            </p:tgtEl>
                                            <p:attrNameLst>
                                              <p:attrName>ppt_x</p:attrName>
                                            </p:attrNameLst>
                                          </p:cBhvr>
                                          <p:tavLst>
                                            <p:tav tm="0">
                                              <p:val>
                                                <p:strVal val="0-#ppt_w/2"/>
                                              </p:val>
                                            </p:tav>
                                            <p:tav tm="100000">
                                              <p:val>
                                                <p:strVal val="#ppt_x"/>
                                              </p:val>
                                            </p:tav>
                                          </p:tavLst>
                                        </p:anim>
                                        <p:anim calcmode="lin" valueType="num">
                                          <p:cBhvr additive="base">
                                            <p:cTn id="66" dur="1000" fill="hold"/>
                                            <p:tgtEl>
                                              <p:spTgt spid="139"/>
                                            </p:tgtEl>
                                            <p:attrNameLst>
                                              <p:attrName>ppt_y</p:attrName>
                                            </p:attrNameLst>
                                          </p:cBhvr>
                                          <p:tavLst>
                                            <p:tav tm="0">
                                              <p:val>
                                                <p:strVal val="#ppt_y"/>
                                              </p:val>
                                            </p:tav>
                                            <p:tav tm="100000">
                                              <p:val>
                                                <p:strVal val="#ppt_y"/>
                                              </p:val>
                                            </p:tav>
                                          </p:tavLst>
                                        </p:anim>
                                      </p:childTnLst>
                                    </p:cTn>
                                  </p:par>
                                </p:childTnLst>
                              </p:cTn>
                            </p:par>
                            <p:par>
                              <p:cTn id="67" fill="hold">
                                <p:stCondLst>
                                  <p:cond delay="8455"/>
                                </p:stCondLst>
                                <p:childTnLst>
                                  <p:par>
                                    <p:cTn id="68" presetID="2" presetClass="entr" presetSubtype="2" fill="hold" grpId="0" nodeType="afterEffect">
                                      <p:stCondLst>
                                        <p:cond delay="0"/>
                                      </p:stCondLst>
                                      <p:childTnLst>
                                        <p:set>
                                          <p:cBhvr>
                                            <p:cTn id="69" dur="1" fill="hold">
                                              <p:stCondLst>
                                                <p:cond delay="0"/>
                                              </p:stCondLst>
                                            </p:cTn>
                                            <p:tgtEl>
                                              <p:spTgt spid="144"/>
                                            </p:tgtEl>
                                            <p:attrNameLst>
                                              <p:attrName>style.visibility</p:attrName>
                                            </p:attrNameLst>
                                          </p:cBhvr>
                                          <p:to>
                                            <p:strVal val="visible"/>
                                          </p:to>
                                        </p:set>
                                        <p:anim calcmode="lin" valueType="num">
                                          <p:cBhvr additive="base">
                                            <p:cTn id="70" dur="1250" fill="hold"/>
                                            <p:tgtEl>
                                              <p:spTgt spid="144"/>
                                            </p:tgtEl>
                                            <p:attrNameLst>
                                              <p:attrName>ppt_x</p:attrName>
                                            </p:attrNameLst>
                                          </p:cBhvr>
                                          <p:tavLst>
                                            <p:tav tm="0">
                                              <p:val>
                                                <p:strVal val="1+#ppt_w/2"/>
                                              </p:val>
                                            </p:tav>
                                            <p:tav tm="100000">
                                              <p:val>
                                                <p:strVal val="#ppt_x"/>
                                              </p:val>
                                            </p:tav>
                                          </p:tavLst>
                                        </p:anim>
                                        <p:anim calcmode="lin" valueType="num">
                                          <p:cBhvr additive="base">
                                            <p:cTn id="71" dur="1250" fill="hold"/>
                                            <p:tgtEl>
                                              <p:spTgt spid="144"/>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181"/>
                                            </p:tgtEl>
                                            <p:attrNameLst>
                                              <p:attrName>style.visibility</p:attrName>
                                            </p:attrNameLst>
                                          </p:cBhvr>
                                          <p:to>
                                            <p:strVal val="visible"/>
                                          </p:to>
                                        </p:set>
                                        <p:anim calcmode="lin" valueType="num">
                                          <p:cBhvr additive="base">
                                            <p:cTn id="74" dur="1250" fill="hold"/>
                                            <p:tgtEl>
                                              <p:spTgt spid="181"/>
                                            </p:tgtEl>
                                            <p:attrNameLst>
                                              <p:attrName>ppt_x</p:attrName>
                                            </p:attrNameLst>
                                          </p:cBhvr>
                                          <p:tavLst>
                                            <p:tav tm="0">
                                              <p:val>
                                                <p:strVal val="1+#ppt_w/2"/>
                                              </p:val>
                                            </p:tav>
                                            <p:tav tm="100000">
                                              <p:val>
                                                <p:strVal val="#ppt_x"/>
                                              </p:val>
                                            </p:tav>
                                          </p:tavLst>
                                        </p:anim>
                                        <p:anim calcmode="lin" valueType="num">
                                          <p:cBhvr additive="base">
                                            <p:cTn id="75" dur="1250" fill="hold"/>
                                            <p:tgtEl>
                                              <p:spTgt spid="181"/>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83"/>
                                            </p:tgtEl>
                                            <p:attrNameLst>
                                              <p:attrName>style.visibility</p:attrName>
                                            </p:attrNameLst>
                                          </p:cBhvr>
                                          <p:to>
                                            <p:strVal val="visible"/>
                                          </p:to>
                                        </p:set>
                                        <p:anim calcmode="lin" valueType="num">
                                          <p:cBhvr additive="base">
                                            <p:cTn id="78" dur="1250" fill="hold"/>
                                            <p:tgtEl>
                                              <p:spTgt spid="183"/>
                                            </p:tgtEl>
                                            <p:attrNameLst>
                                              <p:attrName>ppt_x</p:attrName>
                                            </p:attrNameLst>
                                          </p:cBhvr>
                                          <p:tavLst>
                                            <p:tav tm="0">
                                              <p:val>
                                                <p:strVal val="1+#ppt_w/2"/>
                                              </p:val>
                                            </p:tav>
                                            <p:tav tm="100000">
                                              <p:val>
                                                <p:strVal val="#ppt_x"/>
                                              </p:val>
                                            </p:tav>
                                          </p:tavLst>
                                        </p:anim>
                                        <p:anim calcmode="lin" valueType="num">
                                          <p:cBhvr additive="base">
                                            <p:cTn id="79" dur="1250" fill="hold"/>
                                            <p:tgtEl>
                                              <p:spTgt spid="183"/>
                                            </p:tgtEl>
                                            <p:attrNameLst>
                                              <p:attrName>ppt_y</p:attrName>
                                            </p:attrNameLst>
                                          </p:cBhvr>
                                          <p:tavLst>
                                            <p:tav tm="0">
                                              <p:val>
                                                <p:strVal val="#ppt_y"/>
                                              </p:val>
                                            </p:tav>
                                            <p:tav tm="100000">
                                              <p:val>
                                                <p:strVal val="#ppt_y"/>
                                              </p:val>
                                            </p:tav>
                                          </p:tavLst>
                                        </p:anim>
                                      </p:childTnLst>
                                    </p:cTn>
                                  </p:par>
                                  <p:par>
                                    <p:cTn id="80" presetID="2" presetClass="entr" presetSubtype="2" fill="hold" nodeType="with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additive="base">
                                            <p:cTn id="82" dur="1250" fill="hold"/>
                                            <p:tgtEl>
                                              <p:spTgt spid="11"/>
                                            </p:tgtEl>
                                            <p:attrNameLst>
                                              <p:attrName>ppt_x</p:attrName>
                                            </p:attrNameLst>
                                          </p:cBhvr>
                                          <p:tavLst>
                                            <p:tav tm="0">
                                              <p:val>
                                                <p:strVal val="1+#ppt_w/2"/>
                                              </p:val>
                                            </p:tav>
                                            <p:tav tm="100000">
                                              <p:val>
                                                <p:strVal val="#ppt_x"/>
                                              </p:val>
                                            </p:tav>
                                          </p:tavLst>
                                        </p:anim>
                                        <p:anim calcmode="lin" valueType="num">
                                          <p:cBhvr additive="base">
                                            <p:cTn id="83"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6" presetClass="emph" presetSubtype="0" repeatCount="4000" fill="hold" grpId="1" nodeType="clickEffect">
                                      <p:stCondLst>
                                        <p:cond delay="0"/>
                                      </p:stCondLst>
                                      <p:childTnLst>
                                        <p:animEffect transition="out" filter="fade">
                                          <p:cBhvr>
                                            <p:cTn id="87" dur="1000" tmFilter="0, 0; .2, .5; .8, .5; 1, 0"/>
                                            <p:tgtEl>
                                              <p:spTgt spid="135"/>
                                            </p:tgtEl>
                                          </p:cBhvr>
                                        </p:animEffect>
                                        <p:animScale>
                                          <p:cBhvr>
                                            <p:cTn id="88" dur="500" autoRev="1" fill="hold"/>
                                            <p:tgtEl>
                                              <p:spTgt spid="135"/>
                                            </p:tgtEl>
                                          </p:cBhvr>
                                          <p:by x="105000" y="105000"/>
                                        </p:animScale>
                                      </p:childTnLst>
                                    </p:cTn>
                                  </p:par>
                                  <p:par>
                                    <p:cTn id="89" presetID="26" presetClass="emph" presetSubtype="0" repeatCount="4000" fill="hold" grpId="1" nodeType="withEffect">
                                      <p:stCondLst>
                                        <p:cond delay="0"/>
                                      </p:stCondLst>
                                      <p:childTnLst>
                                        <p:animEffect transition="out" filter="fade">
                                          <p:cBhvr>
                                            <p:cTn id="90" dur="1000" tmFilter="0, 0; .2, .5; .8, .5; 1, 0"/>
                                            <p:tgtEl>
                                              <p:spTgt spid="136"/>
                                            </p:tgtEl>
                                          </p:cBhvr>
                                        </p:animEffect>
                                        <p:animScale>
                                          <p:cBhvr>
                                            <p:cTn id="91" dur="500" autoRev="1" fill="hold"/>
                                            <p:tgtEl>
                                              <p:spTgt spid="136"/>
                                            </p:tgtEl>
                                          </p:cBhvr>
                                          <p:by x="105000" y="105000"/>
                                        </p:animScale>
                                      </p:childTnLst>
                                    </p:cTn>
                                  </p:par>
                                  <p:par>
                                    <p:cTn id="92" presetID="26" presetClass="emph" presetSubtype="0" repeatCount="4000" fill="hold" grpId="1" nodeType="withEffect">
                                      <p:stCondLst>
                                        <p:cond delay="0"/>
                                      </p:stCondLst>
                                      <p:childTnLst>
                                        <p:animEffect transition="out" filter="fade">
                                          <p:cBhvr>
                                            <p:cTn id="93" dur="1000" tmFilter="0, 0; .2, .5; .8, .5; 1, 0"/>
                                            <p:tgtEl>
                                              <p:spTgt spid="138"/>
                                            </p:tgtEl>
                                          </p:cBhvr>
                                        </p:animEffect>
                                        <p:animScale>
                                          <p:cBhvr>
                                            <p:cTn id="94" dur="500" autoRev="1" fill="hold"/>
                                            <p:tgtEl>
                                              <p:spTgt spid="138"/>
                                            </p:tgtEl>
                                          </p:cBhvr>
                                          <p:by x="105000" y="105000"/>
                                        </p:animScale>
                                      </p:childTnLst>
                                      <p:subTnLst>
                                        <p:audio>
                                          <p:cMediaNode>
                                            <p:cTn display="0" masterRel="sameClick">
                                              <p:stCondLst>
                                                <p:cond evt="begin" delay="0">
                                                  <p:tn val="92"/>
                                                </p:cond>
                                              </p:stCondLst>
                                              <p:endCondLst>
                                                <p:cond evt="onStopAudio" delay="0">
                                                  <p:tgtEl>
                                                    <p:sldTgt/>
                                                  </p:tgtEl>
                                                </p:cond>
                                              </p:endCondLst>
                                            </p:cTn>
                                            <p:tgtEl>
                                              <p:sndTgt r:embed="rId6" name="chimes.wav"/>
                                            </p:tgtEl>
                                          </p:cMediaNode>
                                        </p:audio>
                                      </p:subTnLst>
                                    </p:cTn>
                                  </p:par>
                                  <p:par>
                                    <p:cTn id="95" presetID="26" presetClass="emph" presetSubtype="0" repeatCount="4000" fill="hold" grpId="1" nodeType="withEffect">
                                      <p:stCondLst>
                                        <p:cond delay="0"/>
                                      </p:stCondLst>
                                      <p:childTnLst>
                                        <p:animEffect transition="out" filter="fade">
                                          <p:cBhvr>
                                            <p:cTn id="96" dur="1000" tmFilter="0, 0; .2, .5; .8, .5; 1, 0"/>
                                            <p:tgtEl>
                                              <p:spTgt spid="137"/>
                                            </p:tgtEl>
                                          </p:cBhvr>
                                        </p:animEffect>
                                        <p:animScale>
                                          <p:cBhvr>
                                            <p:cTn id="97" dur="500" autoRev="1" fill="hold"/>
                                            <p:tgtEl>
                                              <p:spTgt spid="137"/>
                                            </p:tgtEl>
                                          </p:cBhvr>
                                          <p:by x="105000" y="105000"/>
                                        </p:animScale>
                                      </p:childTnLst>
                                    </p:cTn>
                                  </p:par>
                                  <p:par>
                                    <p:cTn id="98" presetID="26" presetClass="emph" presetSubtype="0" repeatCount="4000" fill="hold" grpId="1" nodeType="withEffect">
                                      <p:stCondLst>
                                        <p:cond delay="0"/>
                                      </p:stCondLst>
                                      <p:childTnLst>
                                        <p:animEffect transition="out" filter="fade">
                                          <p:cBhvr>
                                            <p:cTn id="99" dur="1000" tmFilter="0, 0; .2, .5; .8, .5; 1, 0"/>
                                            <p:tgtEl>
                                              <p:spTgt spid="139"/>
                                            </p:tgtEl>
                                          </p:cBhvr>
                                        </p:animEffect>
                                        <p:animScale>
                                          <p:cBhvr>
                                            <p:cTn id="100" dur="500" autoRev="1" fill="hold"/>
                                            <p:tgtEl>
                                              <p:spTgt spid="139"/>
                                            </p:tgtEl>
                                          </p:cBhvr>
                                          <p:by x="105000" y="105000"/>
                                        </p:animScale>
                                      </p:childTnLst>
                                    </p:cTn>
                                  </p:par>
                                  <p:par>
                                    <p:cTn id="101" presetID="19" presetClass="emph" presetSubtype="0" fill="hold" grpId="2" nodeType="withEffect">
                                      <p:stCondLst>
                                        <p:cond delay="0"/>
                                      </p:stCondLst>
                                      <p:childTnLst>
                                        <p:animClr clrSpc="rgb" dir="cw">
                                          <p:cBhvr override="childStyle">
                                            <p:cTn id="102" dur="500" fill="hold"/>
                                            <p:tgtEl>
                                              <p:spTgt spid="136"/>
                                            </p:tgtEl>
                                            <p:attrNameLst>
                                              <p:attrName>style.color</p:attrName>
                                            </p:attrNameLst>
                                          </p:cBhvr>
                                          <p:to>
                                            <a:srgbClr val="FFCB42"/>
                                          </p:to>
                                        </p:animClr>
                                        <p:animClr clrSpc="rgb" dir="cw">
                                          <p:cBhvr>
                                            <p:cTn id="103" dur="500" fill="hold"/>
                                            <p:tgtEl>
                                              <p:spTgt spid="136"/>
                                            </p:tgtEl>
                                            <p:attrNameLst>
                                              <p:attrName>fillcolor</p:attrName>
                                            </p:attrNameLst>
                                          </p:cBhvr>
                                          <p:to>
                                            <a:srgbClr val="FFCB42"/>
                                          </p:to>
                                        </p:animClr>
                                        <p:set>
                                          <p:cBhvr>
                                            <p:cTn id="104" dur="500" fill="hold"/>
                                            <p:tgtEl>
                                              <p:spTgt spid="136"/>
                                            </p:tgtEl>
                                            <p:attrNameLst>
                                              <p:attrName>fill.type</p:attrName>
                                            </p:attrNameLst>
                                          </p:cBhvr>
                                          <p:to>
                                            <p:strVal val="solid"/>
                                          </p:to>
                                        </p:set>
                                        <p:set>
                                          <p:cBhvr>
                                            <p:cTn id="105" dur="500" fill="hold"/>
                                            <p:tgtEl>
                                              <p:spTgt spid="1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28" grpId="0" animBg="1"/>
          <p:bldP spid="21" grpId="0" animBg="1"/>
          <p:bldP spid="135" grpId="0" animBg="1"/>
          <p:bldP spid="135" grpId="1" animBg="1"/>
          <p:bldP spid="136" grpId="0" animBg="1"/>
          <p:bldP spid="136" grpId="1" animBg="1"/>
          <p:bldP spid="136" grpId="2" animBg="1"/>
          <p:bldP spid="138" grpId="0"/>
          <p:bldP spid="138" grpId="1"/>
          <p:bldP spid="137" grpId="0" animBg="1"/>
          <p:bldP spid="137" grpId="1" animBg="1"/>
          <p:bldP spid="139" grpId="0" animBg="1"/>
          <p:bldP spid="139" grpId="1" animBg="1"/>
          <p:bldP spid="185" grpId="0" animBg="1"/>
          <p:bldP spid="186" grpId="0" animBg="1"/>
          <p:bldP spid="188" grpId="0"/>
          <p:bldP spid="144" grpId="0" animBg="1"/>
          <p:bldP spid="181" grpId="0" animBg="1"/>
          <p:bldP spid="18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9794146-7BE6-D3C4-5C21-B5DEC7912906}"/>
              </a:ext>
            </a:extLst>
          </p:cNvPr>
          <p:cNvSpPr/>
          <p:nvPr/>
        </p:nvSpPr>
        <p:spPr>
          <a:xfrm>
            <a:off x="305392" y="1444733"/>
            <a:ext cx="11581216" cy="1222040"/>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963096" y="1561048"/>
            <a:ext cx="10923510" cy="954107"/>
          </a:xfrm>
          <a:prstGeom prst="rect">
            <a:avLst/>
          </a:prstGeom>
          <a:noFill/>
        </p:spPr>
        <p:txBody>
          <a:bodyPr wrap="square" rtlCol="0">
            <a:spAutoFit/>
          </a:bodyPr>
          <a:lstStyle/>
          <a:p>
            <a:pPr lvl="0" algn="ctr">
              <a:buClrTx/>
              <a:defRPr/>
            </a:pPr>
            <a:r>
              <a:rPr lang="vi-VN" sz="2800" b="1" dirty="0">
                <a:latin typeface="Times New Roman" panose="02020603050405020304" pitchFamily="18" charset="0"/>
                <a:cs typeface="Times New Roman" panose="02020603050405020304" pitchFamily="18" charset="0"/>
              </a:rPr>
              <a:t>Cuốn sách tập hợp các bài giảng của Nguyễn Ái Quốc tại các lớp đào tạo cán bộ ở Quảng Châu là:</a:t>
            </a:r>
            <a:endParaRPr kumimoji="0" lang="vi-VN" sz="2800" b="0" i="0" u="none" strike="noStrike" kern="1200" cap="none" spc="0" normalizeH="0" baseline="0" noProof="0" dirty="0">
              <a:ln>
                <a:noFill/>
              </a:ln>
              <a:solidFill>
                <a:srgbClr val="7F00FF"/>
              </a:solidFill>
              <a:effectLst/>
              <a:uLnTx/>
              <a:uFillTx/>
              <a:latin typeface="Times New Roman" panose="02020603050405020304" pitchFamily="18" charset="0"/>
              <a:ea typeface="+mn-ea"/>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841815" y="3429569"/>
            <a:ext cx="4494188" cy="461665"/>
          </a:xfrm>
          <a:prstGeom prst="rect">
            <a:avLst/>
          </a:prstGeom>
          <a:noFill/>
        </p:spPr>
        <p:txBody>
          <a:bodyPr wrap="square" rtlCol="0">
            <a:spAutoFit/>
          </a:bodyPr>
          <a:lstStyle/>
          <a:p>
            <a:pPr lvl="0" algn="ctr">
              <a:buClrTx/>
              <a:defRPr/>
            </a:pPr>
            <a:r>
              <a:rPr lang="vi-VN" sz="2400" dirty="0">
                <a:latin typeface="Times New Roman" panose="02020603050405020304" pitchFamily="18" charset="0"/>
                <a:cs typeface="Times New Roman" panose="02020603050405020304" pitchFamily="18" charset="0"/>
              </a:rPr>
              <a:t>Đời sống công nhân.</a:t>
            </a:r>
            <a:endParaRPr kumimoji="0" lang="vi-VN" sz="24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19CE112C-A38B-E148-AD99-8D4A3B178A62}"/>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878026" y="4924409"/>
            <a:ext cx="4846648" cy="461665"/>
          </a:xfrm>
          <a:prstGeom prst="rect">
            <a:avLst/>
          </a:prstGeom>
          <a:noFill/>
        </p:spPr>
        <p:txBody>
          <a:bodyPr wrap="square" rtlCol="0">
            <a:spAutoFit/>
          </a:bodyPr>
          <a:lstStyle/>
          <a:p>
            <a:pPr lvl="0" algn="ctr">
              <a:buClrTx/>
              <a:defRPr/>
            </a:pPr>
            <a:r>
              <a:rPr lang="vi-VN" sz="2400" dirty="0">
                <a:latin typeface="Times New Roman" panose="02020603050405020304" pitchFamily="18" charset="0"/>
                <a:cs typeface="Times New Roman" panose="02020603050405020304" pitchFamily="18" charset="0"/>
              </a:rPr>
              <a:t>Bản yêu sách của nhân dân An Nam.</a:t>
            </a:r>
            <a:endParaRPr kumimoji="0" lang="vi-VN" sz="24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9CFD268F-CC2C-E35A-903B-06265FDC319A}"/>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118385" y="3456733"/>
            <a:ext cx="4494189" cy="461665"/>
          </a:xfrm>
          <a:prstGeom prst="rect">
            <a:avLst/>
          </a:prstGeom>
          <a:noFill/>
        </p:spPr>
        <p:txBody>
          <a:bodyPr wrap="square" rtlCol="0">
            <a:spAutoFit/>
          </a:bodyPr>
          <a:lstStyle/>
          <a:p>
            <a:pPr lvl="0" algn="ctr">
              <a:buClrTx/>
              <a:defRPr/>
            </a:pPr>
            <a:r>
              <a:rPr lang="vi-VN" sz="2400" dirty="0">
                <a:latin typeface="Times New Roman" panose="02020603050405020304" pitchFamily="18" charset="0"/>
                <a:cs typeface="Times New Roman" panose="02020603050405020304" pitchFamily="18" charset="0"/>
              </a:rPr>
              <a:t>Đường </a:t>
            </a:r>
            <a:r>
              <a:rPr lang="vi-VN" sz="2400" dirty="0" err="1">
                <a:latin typeface="Times New Roman" panose="02020603050405020304" pitchFamily="18" charset="0"/>
                <a:cs typeface="Times New Roman" panose="02020603050405020304" pitchFamily="18" charset="0"/>
              </a:rPr>
              <a:t>Kách</a:t>
            </a:r>
            <a:r>
              <a:rPr lang="vi-VN" sz="2400" dirty="0">
                <a:latin typeface="Times New Roman" panose="02020603050405020304" pitchFamily="18" charset="0"/>
                <a:cs typeface="Times New Roman" panose="02020603050405020304" pitchFamily="18" charset="0"/>
              </a:rPr>
              <a:t> mệnh.</a:t>
            </a:r>
            <a:endParaRPr kumimoji="0" lang="vi-VN" sz="24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4F8F1D8D-BB44-BAD6-8FA4-0257C4048171}"/>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333399"/>
              </a:gs>
              <a:gs pos="100000">
                <a:srgbClr val="FF00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FF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135573" y="4951465"/>
            <a:ext cx="4477001" cy="461665"/>
          </a:xfrm>
          <a:prstGeom prst="rect">
            <a:avLst/>
          </a:prstGeom>
          <a:noFill/>
        </p:spPr>
        <p:txBody>
          <a:bodyPr wrap="square" rtlCol="0">
            <a:spAutoFit/>
          </a:bodyPr>
          <a:lstStyle/>
          <a:p>
            <a:pPr lvl="0" algn="ctr">
              <a:buClrTx/>
              <a:defRPr/>
            </a:pPr>
            <a:r>
              <a:rPr lang="vi-VN" sz="2400" dirty="0">
                <a:latin typeface="Times New Roman" panose="02020603050405020304" pitchFamily="18" charset="0"/>
                <a:cs typeface="Times New Roman" panose="02020603050405020304" pitchFamily="18" charset="0"/>
              </a:rPr>
              <a:t>Bản án chế độ thực dân Pháp.</a:t>
            </a:r>
            <a:endParaRPr kumimoji="0" lang="vi-VN" sz="2400" b="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E647279D-C2FD-295B-9A59-F47E9ACD9A52}"/>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333399"/>
                </a:gs>
                <a:gs pos="100000">
                  <a:srgbClr val="FF00CC"/>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6100155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740"/>
                                </p:stCondLst>
                                <p:childTnLst>
                                  <p:par>
                                    <p:cTn id="9" presetID="2" presetClass="entr" presetSubtype="8" fill="hold" grpId="0" nodeType="afterEffect" p14:presetBounceEnd="39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9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9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9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9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9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9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9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9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9000">
                                          <p:cBhvr additive="base">
                                            <p:cTn id="23" dur="1250" fill="hold"/>
                                            <p:tgtEl>
                                              <p:spTgt spid="3"/>
                                            </p:tgtEl>
                                            <p:attrNameLst>
                                              <p:attrName>ppt_x</p:attrName>
                                            </p:attrNameLst>
                                          </p:cBhvr>
                                          <p:tavLst>
                                            <p:tav tm="0">
                                              <p:val>
                                                <p:strVal val="0-#ppt_w/2"/>
                                              </p:val>
                                            </p:tav>
                                            <p:tav tm="100000">
                                              <p:val>
                                                <p:strVal val="#ppt_x"/>
                                              </p:val>
                                            </p:tav>
                                          </p:tavLst>
                                        </p:anim>
                                        <p:anim calcmode="lin" valueType="num" p14:bounceEnd="39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990"/>
                                </p:stCondLst>
                                <p:childTnLst>
                                  <p:par>
                                    <p:cTn id="26" presetID="2" presetClass="entr" presetSubtype="2" fill="hold" grpId="0" nodeType="afterEffect" p14:presetBounceEnd="40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0000">
                                          <p:cBhvr additive="base">
                                            <p:cTn id="28" dur="1000" fill="hold"/>
                                            <p:tgtEl>
                                              <p:spTgt spid="185"/>
                                            </p:tgtEl>
                                            <p:attrNameLst>
                                              <p:attrName>ppt_x</p:attrName>
                                            </p:attrNameLst>
                                          </p:cBhvr>
                                          <p:tavLst>
                                            <p:tav tm="0">
                                              <p:val>
                                                <p:strVal val="1+#ppt_w/2"/>
                                              </p:val>
                                            </p:tav>
                                            <p:tav tm="100000">
                                              <p:val>
                                                <p:strVal val="#ppt_x"/>
                                              </p:val>
                                            </p:tav>
                                          </p:tavLst>
                                        </p:anim>
                                        <p:anim calcmode="lin" valueType="num" p14:bounceEnd="40000">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0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0000">
                                          <p:cBhvr additive="base">
                                            <p:cTn id="32" dur="1000" fill="hold"/>
                                            <p:tgtEl>
                                              <p:spTgt spid="186"/>
                                            </p:tgtEl>
                                            <p:attrNameLst>
                                              <p:attrName>ppt_x</p:attrName>
                                            </p:attrNameLst>
                                          </p:cBhvr>
                                          <p:tavLst>
                                            <p:tav tm="0">
                                              <p:val>
                                                <p:strVal val="1+#ppt_w/2"/>
                                              </p:val>
                                            </p:tav>
                                            <p:tav tm="100000">
                                              <p:val>
                                                <p:strVal val="#ppt_x"/>
                                              </p:val>
                                            </p:tav>
                                          </p:tavLst>
                                        </p:anim>
                                        <p:anim calcmode="lin" valueType="num" p14:bounceEnd="40000">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0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0000">
                                          <p:cBhvr additive="base">
                                            <p:cTn id="36" dur="1000" fill="hold"/>
                                            <p:tgtEl>
                                              <p:spTgt spid="188"/>
                                            </p:tgtEl>
                                            <p:attrNameLst>
                                              <p:attrName>ppt_x</p:attrName>
                                            </p:attrNameLst>
                                          </p:cBhvr>
                                          <p:tavLst>
                                            <p:tav tm="0">
                                              <p:val>
                                                <p:strVal val="1+#ppt_w/2"/>
                                              </p:val>
                                            </p:tav>
                                            <p:tav tm="100000">
                                              <p:val>
                                                <p:strVal val="#ppt_x"/>
                                              </p:val>
                                            </p:tav>
                                          </p:tavLst>
                                        </p:anim>
                                        <p:anim calcmode="lin" valueType="num" p14:bounceEnd="40000">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0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0000">
                                          <p:cBhvr additive="base">
                                            <p:cTn id="40" dur="10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990"/>
                                </p:stCondLst>
                                <p:childTnLst>
                                  <p:par>
                                    <p:cTn id="43" presetID="2" presetClass="entr" presetSubtype="8" fill="hold" grpId="0" nodeType="afterEffect" p14:presetBounceEnd="55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55000">
                                          <p:cBhvr additive="base">
                                            <p:cTn id="45" dur="1000" fill="hold"/>
                                            <p:tgtEl>
                                              <p:spTgt spid="135"/>
                                            </p:tgtEl>
                                            <p:attrNameLst>
                                              <p:attrName>ppt_x</p:attrName>
                                            </p:attrNameLst>
                                          </p:cBhvr>
                                          <p:tavLst>
                                            <p:tav tm="0">
                                              <p:val>
                                                <p:strVal val="0-#ppt_w/2"/>
                                              </p:val>
                                            </p:tav>
                                            <p:tav tm="100000">
                                              <p:val>
                                                <p:strVal val="#ppt_x"/>
                                              </p:val>
                                            </p:tav>
                                          </p:tavLst>
                                        </p:anim>
                                        <p:anim calcmode="lin" valueType="num" p14:bounceEnd="55000">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55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55000">
                                          <p:cBhvr additive="base">
                                            <p:cTn id="49" dur="1000" fill="hold"/>
                                            <p:tgtEl>
                                              <p:spTgt spid="136"/>
                                            </p:tgtEl>
                                            <p:attrNameLst>
                                              <p:attrName>ppt_x</p:attrName>
                                            </p:attrNameLst>
                                          </p:cBhvr>
                                          <p:tavLst>
                                            <p:tav tm="0">
                                              <p:val>
                                                <p:strVal val="0-#ppt_w/2"/>
                                              </p:val>
                                            </p:tav>
                                            <p:tav tm="100000">
                                              <p:val>
                                                <p:strVal val="#ppt_x"/>
                                              </p:val>
                                            </p:tav>
                                          </p:tavLst>
                                        </p:anim>
                                        <p:anim calcmode="lin" valueType="num" p14:bounceEnd="55000">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55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55000">
                                          <p:cBhvr additive="base">
                                            <p:cTn id="53" dur="1000" fill="hold"/>
                                            <p:tgtEl>
                                              <p:spTgt spid="138"/>
                                            </p:tgtEl>
                                            <p:attrNameLst>
                                              <p:attrName>ppt_x</p:attrName>
                                            </p:attrNameLst>
                                          </p:cBhvr>
                                          <p:tavLst>
                                            <p:tav tm="0">
                                              <p:val>
                                                <p:strVal val="0-#ppt_w/2"/>
                                              </p:val>
                                            </p:tav>
                                            <p:tav tm="100000">
                                              <p:val>
                                                <p:strVal val="#ppt_x"/>
                                              </p:val>
                                            </p:tav>
                                          </p:tavLst>
                                        </p:anim>
                                        <p:anim calcmode="lin" valueType="num" p14:bounceEnd="55000">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55000">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14:bounceEnd="55000">
                                          <p:cBhvr additive="base">
                                            <p:cTn id="57" dur="1000" fill="hold"/>
                                            <p:tgtEl>
                                              <p:spTgt spid="11"/>
                                            </p:tgtEl>
                                            <p:attrNameLst>
                                              <p:attrName>ppt_x</p:attrName>
                                            </p:attrNameLst>
                                          </p:cBhvr>
                                          <p:tavLst>
                                            <p:tav tm="0">
                                              <p:val>
                                                <p:strVal val="0-#ppt_w/2"/>
                                              </p:val>
                                            </p:tav>
                                            <p:tav tm="100000">
                                              <p:val>
                                                <p:strVal val="#ppt_x"/>
                                              </p:val>
                                            </p:tav>
                                          </p:tavLst>
                                        </p:anim>
                                        <p:anim calcmode="lin" valueType="num" p14:bounceEnd="55000">
                                          <p:cBhvr additive="base">
                                            <p:cTn id="58" dur="10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6990"/>
                                </p:stCondLst>
                                <p:childTnLst>
                                  <p:par>
                                    <p:cTn id="60" presetID="2" presetClass="entr" presetSubtype="2" fill="hold" grpId="0" nodeType="afterEffect" p14:presetBounceEnd="50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50000">
                                          <p:cBhvr additive="base">
                                            <p:cTn id="62" dur="1000" fill="hold"/>
                                            <p:tgtEl>
                                              <p:spTgt spid="144"/>
                                            </p:tgtEl>
                                            <p:attrNameLst>
                                              <p:attrName>ppt_x</p:attrName>
                                            </p:attrNameLst>
                                          </p:cBhvr>
                                          <p:tavLst>
                                            <p:tav tm="0">
                                              <p:val>
                                                <p:strVal val="1+#ppt_w/2"/>
                                              </p:val>
                                            </p:tav>
                                            <p:tav tm="100000">
                                              <p:val>
                                                <p:strVal val="#ppt_x"/>
                                              </p:val>
                                            </p:tav>
                                          </p:tavLst>
                                        </p:anim>
                                        <p:anim calcmode="lin" valueType="num" p14:bounceEnd="50000">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50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50000">
                                          <p:cBhvr additive="base">
                                            <p:cTn id="66" dur="1000" fill="hold"/>
                                            <p:tgtEl>
                                              <p:spTgt spid="181"/>
                                            </p:tgtEl>
                                            <p:attrNameLst>
                                              <p:attrName>ppt_x</p:attrName>
                                            </p:attrNameLst>
                                          </p:cBhvr>
                                          <p:tavLst>
                                            <p:tav tm="0">
                                              <p:val>
                                                <p:strVal val="1+#ppt_w/2"/>
                                              </p:val>
                                            </p:tav>
                                            <p:tav tm="100000">
                                              <p:val>
                                                <p:strVal val="#ppt_x"/>
                                              </p:val>
                                            </p:tav>
                                          </p:tavLst>
                                        </p:anim>
                                        <p:anim calcmode="lin" valueType="num" p14:bounceEnd="50000">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50000">
                                          <p:cBhvr additive="base">
                                            <p:cTn id="70" dur="1000" fill="hold"/>
                                            <p:tgtEl>
                                              <p:spTgt spid="183"/>
                                            </p:tgtEl>
                                            <p:attrNameLst>
                                              <p:attrName>ppt_x</p:attrName>
                                            </p:attrNameLst>
                                          </p:cBhvr>
                                          <p:tavLst>
                                            <p:tav tm="0">
                                              <p:val>
                                                <p:strVal val="1+#ppt_w/2"/>
                                              </p:val>
                                            </p:tav>
                                            <p:tav tm="100000">
                                              <p:val>
                                                <p:strVal val="#ppt_x"/>
                                              </p:val>
                                            </p:tav>
                                          </p:tavLst>
                                        </p:anim>
                                        <p:anim calcmode="lin" valueType="num" p14:bounceEnd="50000">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50000">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14:bounceEnd="50000">
                                          <p:cBhvr additive="base">
                                            <p:cTn id="74" dur="10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7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85"/>
                                            </p:tgtEl>
                                          </p:cBhvr>
                                        </p:animEffect>
                                        <p:animScale>
                                          <p:cBhvr>
                                            <p:cTn id="80" dur="500" autoRev="1" fill="hold"/>
                                            <p:tgtEl>
                                              <p:spTgt spid="185"/>
                                            </p:tgtEl>
                                          </p:cBhvr>
                                          <p:by x="105000" y="105000"/>
                                        </p:animScale>
                                      </p:childTnLst>
                                    </p:cTn>
                                  </p:par>
                                  <p:par>
                                    <p:cTn id="81" presetID="26" presetClass="emph" presetSubtype="0" repeatCount="4000" fill="hold" grpId="2" nodeType="withEffect">
                                      <p:stCondLst>
                                        <p:cond delay="0"/>
                                      </p:stCondLst>
                                      <p:childTnLst>
                                        <p:animEffect transition="out" filter="fade">
                                          <p:cBhvr>
                                            <p:cTn id="82" dur="1000" tmFilter="0, 0; .2, .5; .8, .5; 1, 0"/>
                                            <p:tgtEl>
                                              <p:spTgt spid="186"/>
                                            </p:tgtEl>
                                          </p:cBhvr>
                                        </p:animEffect>
                                        <p:animScale>
                                          <p:cBhvr>
                                            <p:cTn id="83" dur="500" autoRev="1" fill="hold"/>
                                            <p:tgtEl>
                                              <p:spTgt spid="186"/>
                                            </p:tgtEl>
                                          </p:cBhvr>
                                          <p:by x="105000" y="105000"/>
                                        </p:animScale>
                                      </p:childTnLst>
                                    </p:cTn>
                                  </p:par>
                                  <p:par>
                                    <p:cTn id="84" presetID="26" presetClass="emph" presetSubtype="0" repeatCount="4000" fill="hold" grpId="1" nodeType="withEffect">
                                      <p:stCondLst>
                                        <p:cond delay="0"/>
                                      </p:stCondLst>
                                      <p:childTnLst>
                                        <p:animEffect transition="out" filter="fade">
                                          <p:cBhvr>
                                            <p:cTn id="85" dur="1000" tmFilter="0, 0; .2, .5; .8, .5; 1, 0"/>
                                            <p:tgtEl>
                                              <p:spTgt spid="188"/>
                                            </p:tgtEl>
                                          </p:cBhvr>
                                        </p:animEffect>
                                        <p:animScale>
                                          <p:cBhvr>
                                            <p:cTn id="86" dur="500" autoRev="1" fill="hold"/>
                                            <p:tgtEl>
                                              <p:spTgt spid="188"/>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4" name="chimes.wav"/>
                                            </p:tgtEl>
                                          </p:cMediaNode>
                                        </p:audio>
                                      </p:subTnLst>
                                    </p:cTn>
                                  </p:par>
                                  <p:par>
                                    <p:cTn id="87" presetID="26" presetClass="emph" presetSubtype="0" repeatCount="4000" fill="hold" nodeType="withEffect">
                                      <p:stCondLst>
                                        <p:cond delay="0"/>
                                      </p:stCondLst>
                                      <p:childTnLst>
                                        <p:animEffect transition="out" filter="fade">
                                          <p:cBhvr>
                                            <p:cTn id="88" dur="1000" tmFilter="0, 0; .2, .5; .8, .5; 1, 0"/>
                                            <p:tgtEl>
                                              <p:spTgt spid="10"/>
                                            </p:tgtEl>
                                          </p:cBhvr>
                                        </p:animEffect>
                                        <p:animScale>
                                          <p:cBhvr>
                                            <p:cTn id="89" dur="500" autoRev="1" fill="hold"/>
                                            <p:tgtEl>
                                              <p:spTgt spid="10"/>
                                            </p:tgtEl>
                                          </p:cBhvr>
                                          <p:by x="105000" y="105000"/>
                                        </p:animScale>
                                      </p:childTnLst>
                                    </p:cTn>
                                  </p:par>
                                  <p:par>
                                    <p:cTn id="90" presetID="19" presetClass="emph" presetSubtype="0" fill="hold" grpId="1" nodeType="withEffect">
                                      <p:stCondLst>
                                        <p:cond delay="0"/>
                                      </p:stCondLst>
                                      <p:childTnLst>
                                        <p:animClr clrSpc="rgb" dir="cw">
                                          <p:cBhvr override="childStyle">
                                            <p:cTn id="91" dur="500" fill="hold"/>
                                            <p:tgtEl>
                                              <p:spTgt spid="186"/>
                                            </p:tgtEl>
                                            <p:attrNameLst>
                                              <p:attrName>style.color</p:attrName>
                                            </p:attrNameLst>
                                          </p:cBhvr>
                                          <p:to>
                                            <a:srgbClr val="FFCB42"/>
                                          </p:to>
                                        </p:animClr>
                                        <p:animClr clrSpc="rgb" dir="cw">
                                          <p:cBhvr>
                                            <p:cTn id="92" dur="500" fill="hold"/>
                                            <p:tgtEl>
                                              <p:spTgt spid="186"/>
                                            </p:tgtEl>
                                            <p:attrNameLst>
                                              <p:attrName>fillcolor</p:attrName>
                                            </p:attrNameLst>
                                          </p:cBhvr>
                                          <p:to>
                                            <a:srgbClr val="FFCB42"/>
                                          </p:to>
                                        </p:animClr>
                                        <p:set>
                                          <p:cBhvr>
                                            <p:cTn id="93" dur="500" fill="hold"/>
                                            <p:tgtEl>
                                              <p:spTgt spid="186"/>
                                            </p:tgtEl>
                                            <p:attrNameLst>
                                              <p:attrName>fill.type</p:attrName>
                                            </p:attrNameLst>
                                          </p:cBhvr>
                                          <p:to>
                                            <p:strVal val="solid"/>
                                          </p:to>
                                        </p:set>
                                        <p:set>
                                          <p:cBhvr>
                                            <p:cTn id="94" dur="500" fill="hold"/>
                                            <p:tgtEl>
                                              <p:spTgt spid="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5" grpId="1" animBg="1"/>
          <p:bldP spid="186" grpId="0" animBg="1"/>
          <p:bldP spid="186" grpId="1" animBg="1"/>
          <p:bldP spid="186" grpId="2" animBg="1"/>
          <p:bldP spid="188" grpId="0"/>
          <p:bldP spid="188" grpId="1"/>
          <p:bldP spid="144" grpId="0" animBg="1"/>
          <p:bldP spid="181" grpId="0" animBg="1"/>
          <p:bldP spid="1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74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0-#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990"/>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000" fill="hold"/>
                                            <p:tgtEl>
                                              <p:spTgt spid="185"/>
                                            </p:tgtEl>
                                            <p:attrNameLst>
                                              <p:attrName>ppt_x</p:attrName>
                                            </p:attrNameLst>
                                          </p:cBhvr>
                                          <p:tavLst>
                                            <p:tav tm="0">
                                              <p:val>
                                                <p:strVal val="1+#ppt_w/2"/>
                                              </p:val>
                                            </p:tav>
                                            <p:tav tm="100000">
                                              <p:val>
                                                <p:strVal val="#ppt_x"/>
                                              </p:val>
                                            </p:tav>
                                          </p:tavLst>
                                        </p:anim>
                                        <p:anim calcmode="lin" valueType="num">
                                          <p:cBhvr additive="base">
                                            <p:cTn id="29" dur="100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000" fill="hold"/>
                                            <p:tgtEl>
                                              <p:spTgt spid="186"/>
                                            </p:tgtEl>
                                            <p:attrNameLst>
                                              <p:attrName>ppt_x</p:attrName>
                                            </p:attrNameLst>
                                          </p:cBhvr>
                                          <p:tavLst>
                                            <p:tav tm="0">
                                              <p:val>
                                                <p:strVal val="1+#ppt_w/2"/>
                                              </p:val>
                                            </p:tav>
                                            <p:tav tm="100000">
                                              <p:val>
                                                <p:strVal val="#ppt_x"/>
                                              </p:val>
                                            </p:tav>
                                          </p:tavLst>
                                        </p:anim>
                                        <p:anim calcmode="lin" valueType="num">
                                          <p:cBhvr additive="base">
                                            <p:cTn id="33" dur="100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000" fill="hold"/>
                                            <p:tgtEl>
                                              <p:spTgt spid="188"/>
                                            </p:tgtEl>
                                            <p:attrNameLst>
                                              <p:attrName>ppt_x</p:attrName>
                                            </p:attrNameLst>
                                          </p:cBhvr>
                                          <p:tavLst>
                                            <p:tav tm="0">
                                              <p:val>
                                                <p:strVal val="1+#ppt_w/2"/>
                                              </p:val>
                                            </p:tav>
                                            <p:tav tm="100000">
                                              <p:val>
                                                <p:strVal val="#ppt_x"/>
                                              </p:val>
                                            </p:tav>
                                          </p:tavLst>
                                        </p:anim>
                                        <p:anim calcmode="lin" valueType="num">
                                          <p:cBhvr additive="base">
                                            <p:cTn id="37" dur="100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000" fill="hold"/>
                                            <p:tgtEl>
                                              <p:spTgt spid="10"/>
                                            </p:tgtEl>
                                            <p:attrNameLst>
                                              <p:attrName>ppt_x</p:attrName>
                                            </p:attrNameLst>
                                          </p:cBhvr>
                                          <p:tavLst>
                                            <p:tav tm="0">
                                              <p:val>
                                                <p:strVal val="1+#ppt_w/2"/>
                                              </p:val>
                                            </p:tav>
                                            <p:tav tm="100000">
                                              <p:val>
                                                <p:strVal val="#ppt_x"/>
                                              </p:val>
                                            </p:tav>
                                          </p:tavLst>
                                        </p:anim>
                                        <p:anim calcmode="lin" valueType="num">
                                          <p:cBhvr additive="base">
                                            <p:cTn id="41" dur="100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990"/>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000" fill="hold"/>
                                            <p:tgtEl>
                                              <p:spTgt spid="135"/>
                                            </p:tgtEl>
                                            <p:attrNameLst>
                                              <p:attrName>ppt_x</p:attrName>
                                            </p:attrNameLst>
                                          </p:cBhvr>
                                          <p:tavLst>
                                            <p:tav tm="0">
                                              <p:val>
                                                <p:strVal val="0-#ppt_w/2"/>
                                              </p:val>
                                            </p:tav>
                                            <p:tav tm="100000">
                                              <p:val>
                                                <p:strVal val="#ppt_x"/>
                                              </p:val>
                                            </p:tav>
                                          </p:tavLst>
                                        </p:anim>
                                        <p:anim calcmode="lin" valueType="num">
                                          <p:cBhvr additive="base">
                                            <p:cTn id="46" dur="100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000" fill="hold"/>
                                            <p:tgtEl>
                                              <p:spTgt spid="136"/>
                                            </p:tgtEl>
                                            <p:attrNameLst>
                                              <p:attrName>ppt_x</p:attrName>
                                            </p:attrNameLst>
                                          </p:cBhvr>
                                          <p:tavLst>
                                            <p:tav tm="0">
                                              <p:val>
                                                <p:strVal val="0-#ppt_w/2"/>
                                              </p:val>
                                            </p:tav>
                                            <p:tav tm="100000">
                                              <p:val>
                                                <p:strVal val="#ppt_x"/>
                                              </p:val>
                                            </p:tav>
                                          </p:tavLst>
                                        </p:anim>
                                        <p:anim calcmode="lin" valueType="num">
                                          <p:cBhvr additive="base">
                                            <p:cTn id="50" dur="100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000" fill="hold"/>
                                            <p:tgtEl>
                                              <p:spTgt spid="138"/>
                                            </p:tgtEl>
                                            <p:attrNameLst>
                                              <p:attrName>ppt_x</p:attrName>
                                            </p:attrNameLst>
                                          </p:cBhvr>
                                          <p:tavLst>
                                            <p:tav tm="0">
                                              <p:val>
                                                <p:strVal val="0-#ppt_w/2"/>
                                              </p:val>
                                            </p:tav>
                                            <p:tav tm="100000">
                                              <p:val>
                                                <p:strVal val="#ppt_x"/>
                                              </p:val>
                                            </p:tav>
                                          </p:tavLst>
                                        </p:anim>
                                        <p:anim calcmode="lin" valueType="num">
                                          <p:cBhvr additive="base">
                                            <p:cTn id="54" dur="100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1000" fill="hold"/>
                                            <p:tgtEl>
                                              <p:spTgt spid="11"/>
                                            </p:tgtEl>
                                            <p:attrNameLst>
                                              <p:attrName>ppt_x</p:attrName>
                                            </p:attrNameLst>
                                          </p:cBhvr>
                                          <p:tavLst>
                                            <p:tav tm="0">
                                              <p:val>
                                                <p:strVal val="0-#ppt_w/2"/>
                                              </p:val>
                                            </p:tav>
                                            <p:tav tm="100000">
                                              <p:val>
                                                <p:strVal val="#ppt_x"/>
                                              </p:val>
                                            </p:tav>
                                          </p:tavLst>
                                        </p:anim>
                                        <p:anim calcmode="lin" valueType="num">
                                          <p:cBhvr additive="base">
                                            <p:cTn id="58" dur="10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6990"/>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000" fill="hold"/>
                                            <p:tgtEl>
                                              <p:spTgt spid="144"/>
                                            </p:tgtEl>
                                            <p:attrNameLst>
                                              <p:attrName>ppt_x</p:attrName>
                                            </p:attrNameLst>
                                          </p:cBhvr>
                                          <p:tavLst>
                                            <p:tav tm="0">
                                              <p:val>
                                                <p:strVal val="1+#ppt_w/2"/>
                                              </p:val>
                                            </p:tav>
                                            <p:tav tm="100000">
                                              <p:val>
                                                <p:strVal val="#ppt_x"/>
                                              </p:val>
                                            </p:tav>
                                          </p:tavLst>
                                        </p:anim>
                                        <p:anim calcmode="lin" valueType="num">
                                          <p:cBhvr additive="base">
                                            <p:cTn id="63" dur="100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000" fill="hold"/>
                                            <p:tgtEl>
                                              <p:spTgt spid="181"/>
                                            </p:tgtEl>
                                            <p:attrNameLst>
                                              <p:attrName>ppt_x</p:attrName>
                                            </p:attrNameLst>
                                          </p:cBhvr>
                                          <p:tavLst>
                                            <p:tav tm="0">
                                              <p:val>
                                                <p:strVal val="1+#ppt_w/2"/>
                                              </p:val>
                                            </p:tav>
                                            <p:tav tm="100000">
                                              <p:val>
                                                <p:strVal val="#ppt_x"/>
                                              </p:val>
                                            </p:tav>
                                          </p:tavLst>
                                        </p:anim>
                                        <p:anim calcmode="lin" valueType="num">
                                          <p:cBhvr additive="base">
                                            <p:cTn id="67" dur="100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000" fill="hold"/>
                                            <p:tgtEl>
                                              <p:spTgt spid="183"/>
                                            </p:tgtEl>
                                            <p:attrNameLst>
                                              <p:attrName>ppt_x</p:attrName>
                                            </p:attrNameLst>
                                          </p:cBhvr>
                                          <p:tavLst>
                                            <p:tav tm="0">
                                              <p:val>
                                                <p:strVal val="1+#ppt_w/2"/>
                                              </p:val>
                                            </p:tav>
                                            <p:tav tm="100000">
                                              <p:val>
                                                <p:strVal val="#ppt_x"/>
                                              </p:val>
                                            </p:tav>
                                          </p:tavLst>
                                        </p:anim>
                                        <p:anim calcmode="lin" valueType="num">
                                          <p:cBhvr additive="base">
                                            <p:cTn id="71" dur="100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additive="base">
                                            <p:cTn id="74" dur="1000" fill="hold"/>
                                            <p:tgtEl>
                                              <p:spTgt spid="13"/>
                                            </p:tgtEl>
                                            <p:attrNameLst>
                                              <p:attrName>ppt_x</p:attrName>
                                            </p:attrNameLst>
                                          </p:cBhvr>
                                          <p:tavLst>
                                            <p:tav tm="0">
                                              <p:val>
                                                <p:strVal val="1+#ppt_w/2"/>
                                              </p:val>
                                            </p:tav>
                                            <p:tav tm="100000">
                                              <p:val>
                                                <p:strVal val="#ppt_x"/>
                                              </p:val>
                                            </p:tav>
                                          </p:tavLst>
                                        </p:anim>
                                        <p:anim calcmode="lin" valueType="num">
                                          <p:cBhvr additive="base">
                                            <p:cTn id="7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4000" fill="hold" grpId="1" nodeType="clickEffect">
                                      <p:stCondLst>
                                        <p:cond delay="0"/>
                                      </p:stCondLst>
                                      <p:childTnLst>
                                        <p:animEffect transition="out" filter="fade">
                                          <p:cBhvr>
                                            <p:cTn id="79" dur="1000" tmFilter="0, 0; .2, .5; .8, .5; 1, 0"/>
                                            <p:tgtEl>
                                              <p:spTgt spid="185"/>
                                            </p:tgtEl>
                                          </p:cBhvr>
                                        </p:animEffect>
                                        <p:animScale>
                                          <p:cBhvr>
                                            <p:cTn id="80" dur="500" autoRev="1" fill="hold"/>
                                            <p:tgtEl>
                                              <p:spTgt spid="185"/>
                                            </p:tgtEl>
                                          </p:cBhvr>
                                          <p:by x="105000" y="105000"/>
                                        </p:animScale>
                                      </p:childTnLst>
                                    </p:cTn>
                                  </p:par>
                                  <p:par>
                                    <p:cTn id="81" presetID="26" presetClass="emph" presetSubtype="0" repeatCount="4000" fill="hold" grpId="2" nodeType="withEffect">
                                      <p:stCondLst>
                                        <p:cond delay="0"/>
                                      </p:stCondLst>
                                      <p:childTnLst>
                                        <p:animEffect transition="out" filter="fade">
                                          <p:cBhvr>
                                            <p:cTn id="82" dur="1000" tmFilter="0, 0; .2, .5; .8, .5; 1, 0"/>
                                            <p:tgtEl>
                                              <p:spTgt spid="186"/>
                                            </p:tgtEl>
                                          </p:cBhvr>
                                        </p:animEffect>
                                        <p:animScale>
                                          <p:cBhvr>
                                            <p:cTn id="83" dur="500" autoRev="1" fill="hold"/>
                                            <p:tgtEl>
                                              <p:spTgt spid="186"/>
                                            </p:tgtEl>
                                          </p:cBhvr>
                                          <p:by x="105000" y="105000"/>
                                        </p:animScale>
                                      </p:childTnLst>
                                    </p:cTn>
                                  </p:par>
                                  <p:par>
                                    <p:cTn id="84" presetID="26" presetClass="emph" presetSubtype="0" repeatCount="4000" fill="hold" grpId="1" nodeType="withEffect">
                                      <p:stCondLst>
                                        <p:cond delay="0"/>
                                      </p:stCondLst>
                                      <p:childTnLst>
                                        <p:animEffect transition="out" filter="fade">
                                          <p:cBhvr>
                                            <p:cTn id="85" dur="1000" tmFilter="0, 0; .2, .5; .8, .5; 1, 0"/>
                                            <p:tgtEl>
                                              <p:spTgt spid="188"/>
                                            </p:tgtEl>
                                          </p:cBhvr>
                                        </p:animEffect>
                                        <p:animScale>
                                          <p:cBhvr>
                                            <p:cTn id="86" dur="500" autoRev="1" fill="hold"/>
                                            <p:tgtEl>
                                              <p:spTgt spid="188"/>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6" name="chimes.wav"/>
                                            </p:tgtEl>
                                          </p:cMediaNode>
                                        </p:audio>
                                      </p:subTnLst>
                                    </p:cTn>
                                  </p:par>
                                  <p:par>
                                    <p:cTn id="87" presetID="26" presetClass="emph" presetSubtype="0" repeatCount="4000" fill="hold" nodeType="withEffect">
                                      <p:stCondLst>
                                        <p:cond delay="0"/>
                                      </p:stCondLst>
                                      <p:childTnLst>
                                        <p:animEffect transition="out" filter="fade">
                                          <p:cBhvr>
                                            <p:cTn id="88" dur="1000" tmFilter="0, 0; .2, .5; .8, .5; 1, 0"/>
                                            <p:tgtEl>
                                              <p:spTgt spid="10"/>
                                            </p:tgtEl>
                                          </p:cBhvr>
                                        </p:animEffect>
                                        <p:animScale>
                                          <p:cBhvr>
                                            <p:cTn id="89" dur="500" autoRev="1" fill="hold"/>
                                            <p:tgtEl>
                                              <p:spTgt spid="10"/>
                                            </p:tgtEl>
                                          </p:cBhvr>
                                          <p:by x="105000" y="105000"/>
                                        </p:animScale>
                                      </p:childTnLst>
                                    </p:cTn>
                                  </p:par>
                                  <p:par>
                                    <p:cTn id="90" presetID="19" presetClass="emph" presetSubtype="0" fill="hold" grpId="1" nodeType="withEffect">
                                      <p:stCondLst>
                                        <p:cond delay="0"/>
                                      </p:stCondLst>
                                      <p:childTnLst>
                                        <p:animClr clrSpc="rgb" dir="cw">
                                          <p:cBhvr override="childStyle">
                                            <p:cTn id="91" dur="500" fill="hold"/>
                                            <p:tgtEl>
                                              <p:spTgt spid="186"/>
                                            </p:tgtEl>
                                            <p:attrNameLst>
                                              <p:attrName>style.color</p:attrName>
                                            </p:attrNameLst>
                                          </p:cBhvr>
                                          <p:to>
                                            <a:srgbClr val="FFCB42"/>
                                          </p:to>
                                        </p:animClr>
                                        <p:animClr clrSpc="rgb" dir="cw">
                                          <p:cBhvr>
                                            <p:cTn id="92" dur="500" fill="hold"/>
                                            <p:tgtEl>
                                              <p:spTgt spid="186"/>
                                            </p:tgtEl>
                                            <p:attrNameLst>
                                              <p:attrName>fillcolor</p:attrName>
                                            </p:attrNameLst>
                                          </p:cBhvr>
                                          <p:to>
                                            <a:srgbClr val="FFCB42"/>
                                          </p:to>
                                        </p:animClr>
                                        <p:set>
                                          <p:cBhvr>
                                            <p:cTn id="93" dur="500" fill="hold"/>
                                            <p:tgtEl>
                                              <p:spTgt spid="186"/>
                                            </p:tgtEl>
                                            <p:attrNameLst>
                                              <p:attrName>fill.type</p:attrName>
                                            </p:attrNameLst>
                                          </p:cBhvr>
                                          <p:to>
                                            <p:strVal val="solid"/>
                                          </p:to>
                                        </p:set>
                                        <p:set>
                                          <p:cBhvr>
                                            <p:cTn id="94" dur="500" fill="hold"/>
                                            <p:tgtEl>
                                              <p:spTgt spid="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5" grpId="1" animBg="1"/>
          <p:bldP spid="186" grpId="0" animBg="1"/>
          <p:bldP spid="186" grpId="1" animBg="1"/>
          <p:bldP spid="186" grpId="2" animBg="1"/>
          <p:bldP spid="188" grpId="0"/>
          <p:bldP spid="188" grpId="1"/>
          <p:bldP spid="144" grpId="0" animBg="1"/>
          <p:bldP spid="181" grpId="0" animBg="1"/>
          <p:bldP spid="18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080B821-23C2-946A-D710-9CB6F758EED2}"/>
              </a:ext>
            </a:extLst>
          </p:cNvPr>
          <p:cNvSpPr/>
          <p:nvPr/>
        </p:nvSpPr>
        <p:spPr>
          <a:xfrm>
            <a:off x="305392" y="1444732"/>
            <a:ext cx="11581216" cy="954107"/>
          </a:xfrm>
          <a:prstGeom prst="roundRect">
            <a:avLst>
              <a:gd name="adj" fmla="val 50000"/>
            </a:avLst>
          </a:prstGeom>
          <a:solidFill>
            <a:schemeClr val="bg1"/>
          </a:solidFill>
          <a:ln w="19050">
            <a:gradFill flip="none" rotWithShape="1">
              <a:gsLst>
                <a:gs pos="0">
                  <a:srgbClr val="4285F4"/>
                </a:gs>
                <a:gs pos="41000">
                  <a:srgbClr val="EA4335"/>
                </a:gs>
                <a:gs pos="76000">
                  <a:srgbClr val="FBBC05"/>
                </a:gs>
                <a:gs pos="100000">
                  <a:srgbClr val="34A853"/>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gradFill>
                  <a:gsLst>
                    <a:gs pos="84000">
                      <a:srgbClr val="4285F4"/>
                    </a:gs>
                    <a:gs pos="3000">
                      <a:srgbClr val="3F74D8"/>
                    </a:gs>
                    <a:gs pos="67000">
                      <a:srgbClr val="34A853"/>
                    </a:gs>
                    <a:gs pos="44000">
                      <a:srgbClr val="FBBC05"/>
                    </a:gs>
                    <a:gs pos="23000">
                      <a:srgbClr val="EA4335"/>
                    </a:gs>
                    <a:gs pos="100000">
                      <a:srgbClr val="EA4335"/>
                    </a:gs>
                  </a:gsLst>
                  <a:lin ang="5400000" scaled="1"/>
                </a:grad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67A4C56-209F-4F61-9234-8398C3336FF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86344" y="419080"/>
            <a:ext cx="2619313" cy="885109"/>
          </a:xfrm>
          <a:prstGeom prst="rect">
            <a:avLst/>
          </a:prstGeom>
        </p:spPr>
      </p:pic>
      <p:sp>
        <p:nvSpPr>
          <p:cNvPr id="29" name="TextBox 28">
            <a:extLst>
              <a:ext uri="{FF2B5EF4-FFF2-40B4-BE49-F238E27FC236}">
                <a16:creationId xmlns:a16="http://schemas.microsoft.com/office/drawing/2014/main" id="{252E806A-3131-4E03-8819-FD5D8F20BE49}"/>
              </a:ext>
            </a:extLst>
          </p:cNvPr>
          <p:cNvSpPr txBox="1"/>
          <p:nvPr/>
        </p:nvSpPr>
        <p:spPr>
          <a:xfrm>
            <a:off x="634245" y="1411476"/>
            <a:ext cx="10923510" cy="954107"/>
          </a:xfrm>
          <a:prstGeom prst="rect">
            <a:avLst/>
          </a:prstGeom>
          <a:noFill/>
        </p:spPr>
        <p:txBody>
          <a:bodyPr wrap="square" rtlCol="0">
            <a:spAutoFit/>
          </a:bodyPr>
          <a:lstStyle/>
          <a:p>
            <a:pPr lvl="0" algn="ctr">
              <a:buClrTx/>
              <a:defRPr/>
            </a:pPr>
            <a:r>
              <a:rPr lang="vi-VN" sz="2800" dirty="0">
                <a:latin typeface="Times New Roman" panose="02020603050405020304" pitchFamily="18" charset="0"/>
                <a:cs typeface="Times New Roman" panose="02020603050405020304" pitchFamily="18" charset="0"/>
              </a:rPr>
              <a:t>Những hoạt động của Nguyễn Ái Quốc trong những năm 1919-1924 có ý nghĩa gì?</a:t>
            </a:r>
            <a:endParaRPr kumimoji="0" lang="vi-VN" sz="2800" b="0" i="0" u="none" strike="noStrike" kern="1200" cap="none" spc="0" normalizeH="0" baseline="0" noProof="0" dirty="0">
              <a:ln>
                <a:noFill/>
              </a:ln>
              <a:solidFill>
                <a:srgbClr val="7F00FF"/>
              </a:solidFill>
              <a:effectLst/>
              <a:uLnTx/>
              <a:uFillTx/>
              <a:latin typeface="Times New Roman" panose="02020603050405020304" pitchFamily="18" charset="0"/>
              <a:ea typeface="+mn-ea"/>
              <a:cs typeface="Times New Roman" panose="02020603050405020304" pitchFamily="18" charset="0"/>
            </a:endParaRPr>
          </a:p>
        </p:txBody>
      </p:sp>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1455" y="3364184"/>
            <a:ext cx="4494188" cy="707886"/>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Cách mạng Việt Nam trở thành một bộ phận của cách mạng thế giới.</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B6D417BE-0A06-F97A-5ED8-2D4C3BACD83D}"/>
              </a:ext>
            </a:extLst>
          </p:cNvPr>
          <p:cNvGrpSpPr/>
          <p:nvPr/>
        </p:nvGrpSpPr>
        <p:grpSpPr>
          <a:xfrm>
            <a:off x="305392" y="3233082"/>
            <a:ext cx="923334" cy="521520"/>
            <a:chOff x="305392" y="3233082"/>
            <a:chExt cx="923334" cy="521520"/>
          </a:xfrm>
        </p:grpSpPr>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46614" y="4723498"/>
            <a:ext cx="4458054" cy="1015663"/>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Xây dựng mối quan hệ liên minh giữa công nhân và nông dân trong cuộc đấu tranh giải phóng dân tộc.</a:t>
            </a:r>
            <a:endParaRPr kumimoji="0" lang="vi-VN" sz="2000" b="0"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F2FBC86C-F4A2-5732-3137-4AB9E0DDF5B8}"/>
              </a:ext>
            </a:extLst>
          </p:cNvPr>
          <p:cNvGrpSpPr/>
          <p:nvPr/>
        </p:nvGrpSpPr>
        <p:grpSpPr>
          <a:xfrm>
            <a:off x="305392" y="4709810"/>
            <a:ext cx="923334" cy="521520"/>
            <a:chOff x="305392" y="4709810"/>
            <a:chExt cx="923334" cy="521520"/>
          </a:xfrm>
        </p:grpSpPr>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8025" y="3391348"/>
            <a:ext cx="4494189" cy="1015663"/>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Nguyễn Ái Quốc tiếp nhận tư tưởng chủ nghĩa Mác-Lê nin để truyền bá về trong nước.</a:t>
            </a:r>
            <a:endParaRPr kumimoji="0" lang="vi-VN" sz="2000" b="0" i="0" u="none" strike="noStrike" kern="1200" cap="none" spc="0" normalizeH="0" baseline="0" noProof="0" dirty="0" err="1">
              <a:ln>
                <a:noFill/>
              </a:ln>
              <a:solidFill>
                <a:srgbClr val="3F3F3F"/>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82F51260-9BE3-6EEE-3BDE-703ED8AA7EAE}"/>
              </a:ext>
            </a:extLst>
          </p:cNvPr>
          <p:cNvGrpSpPr/>
          <p:nvPr/>
        </p:nvGrpSpPr>
        <p:grpSpPr>
          <a:xfrm>
            <a:off x="10963273" y="3233082"/>
            <a:ext cx="923334" cy="521520"/>
            <a:chOff x="10963273" y="3233082"/>
            <a:chExt cx="923334" cy="521520"/>
          </a:xfrm>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E100FF"/>
              </a:gs>
              <a:gs pos="100000">
                <a:srgbClr val="7F00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5213" y="4835280"/>
            <a:ext cx="4477001" cy="1015663"/>
          </a:xfrm>
          <a:prstGeom prst="rect">
            <a:avLst/>
          </a:prstGeom>
          <a:noFill/>
        </p:spPr>
        <p:txBody>
          <a:bodyPr wrap="square" rtlCol="0">
            <a:spAutoFit/>
          </a:bodyPr>
          <a:lstStyle/>
          <a:p>
            <a:pPr lvl="0" algn="ctr">
              <a:buClrTx/>
              <a:defRPr/>
            </a:pPr>
            <a:r>
              <a:rPr lang="vi-VN" sz="2000" dirty="0">
                <a:latin typeface="Times New Roman" panose="02020603050405020304" pitchFamily="18" charset="0"/>
                <a:cs typeface="Times New Roman" panose="02020603050405020304" pitchFamily="18" charset="0"/>
              </a:rPr>
              <a:t>Chuẩn bị về chính trị, tư tưởng và tổ chức cho sự ra đời của chính đảng vô sản ở Việt Nam.</a:t>
            </a:r>
            <a:endParaRPr kumimoji="0" lang="vi-VN" sz="2000" i="0" u="none" strike="noStrike" kern="1200" cap="none" spc="0" normalizeH="0" baseline="0" noProof="0" dirty="0">
              <a:ln>
                <a:noFill/>
              </a:ln>
              <a:solidFill>
                <a:srgbClr val="3F3F3F"/>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D1D580EA-7C33-904C-4123-8BB6C8424BDA}"/>
              </a:ext>
            </a:extLst>
          </p:cNvPr>
          <p:cNvGrpSpPr/>
          <p:nvPr/>
        </p:nvGrpSpPr>
        <p:grpSpPr>
          <a:xfrm>
            <a:off x="10963273" y="4709810"/>
            <a:ext cx="923334" cy="521520"/>
            <a:chOff x="10963273" y="4709810"/>
            <a:chExt cx="923334" cy="521520"/>
          </a:xfrm>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E100FF"/>
                </a:gs>
                <a:gs pos="100000">
                  <a:srgbClr val="7F00FF"/>
                </a:gs>
              </a:gsLst>
              <a:lin ang="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7F00FF"/>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0869201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200"/>
                                </p:stCondLst>
                                <p:childTnLst>
                                  <p:par>
                                    <p:cTn id="9" presetID="2" presetClass="entr" presetSubtype="8" fill="hold" grpId="0" nodeType="afterEffect" p14:presetBounceEnd="39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39000">
                                          <p:cBhvr additive="base">
                                            <p:cTn id="11" dur="1250" fill="hold"/>
                                            <p:tgtEl>
                                              <p:spTgt spid="132"/>
                                            </p:tgtEl>
                                            <p:attrNameLst>
                                              <p:attrName>ppt_x</p:attrName>
                                            </p:attrNameLst>
                                          </p:cBhvr>
                                          <p:tavLst>
                                            <p:tav tm="0">
                                              <p:val>
                                                <p:strVal val="0-#ppt_w/2"/>
                                              </p:val>
                                            </p:tav>
                                            <p:tav tm="100000">
                                              <p:val>
                                                <p:strVal val="#ppt_x"/>
                                              </p:val>
                                            </p:tav>
                                          </p:tavLst>
                                        </p:anim>
                                        <p:anim calcmode="lin" valueType="num" p14:bounceEnd="39000">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9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39000">
                                          <p:cBhvr additive="base">
                                            <p:cTn id="15" dur="1250" fill="hold"/>
                                            <p:tgtEl>
                                              <p:spTgt spid="2"/>
                                            </p:tgtEl>
                                            <p:attrNameLst>
                                              <p:attrName>ppt_x</p:attrName>
                                            </p:attrNameLst>
                                          </p:cBhvr>
                                          <p:tavLst>
                                            <p:tav tm="0">
                                              <p:val>
                                                <p:strVal val="0-#ppt_w/2"/>
                                              </p:val>
                                            </p:tav>
                                            <p:tav tm="100000">
                                              <p:val>
                                                <p:strVal val="#ppt_x"/>
                                              </p:val>
                                            </p:tav>
                                          </p:tavLst>
                                        </p:anim>
                                        <p:anim calcmode="lin" valueType="num" p14:bounceEnd="39000">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39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39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39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39000">
                                          <p:cBhvr additive="base">
                                            <p:cTn id="23" dur="1250" fill="hold"/>
                                            <p:tgtEl>
                                              <p:spTgt spid="3"/>
                                            </p:tgtEl>
                                            <p:attrNameLst>
                                              <p:attrName>ppt_x</p:attrName>
                                            </p:attrNameLst>
                                          </p:cBhvr>
                                          <p:tavLst>
                                            <p:tav tm="0">
                                              <p:val>
                                                <p:strVal val="0-#ppt_w/2"/>
                                              </p:val>
                                            </p:tav>
                                            <p:tav tm="100000">
                                              <p:val>
                                                <p:strVal val="#ppt_x"/>
                                              </p:val>
                                            </p:tav>
                                          </p:tavLst>
                                        </p:anim>
                                        <p:anim calcmode="lin" valueType="num" p14:bounceEnd="39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450"/>
                                </p:stCondLst>
                                <p:childTnLst>
                                  <p:par>
                                    <p:cTn id="26" presetID="2" presetClass="entr" presetSubtype="2" fill="hold" grpId="0" nodeType="afterEffect" p14:presetBounceEnd="46000">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14:bounceEnd="46000">
                                          <p:cBhvr additive="base">
                                            <p:cTn id="28" dur="1250" fill="hold"/>
                                            <p:tgtEl>
                                              <p:spTgt spid="185"/>
                                            </p:tgtEl>
                                            <p:attrNameLst>
                                              <p:attrName>ppt_x</p:attrName>
                                            </p:attrNameLst>
                                          </p:cBhvr>
                                          <p:tavLst>
                                            <p:tav tm="0">
                                              <p:val>
                                                <p:strVal val="1+#ppt_w/2"/>
                                              </p:val>
                                            </p:tav>
                                            <p:tav tm="100000">
                                              <p:val>
                                                <p:strVal val="#ppt_x"/>
                                              </p:val>
                                            </p:tav>
                                          </p:tavLst>
                                        </p:anim>
                                        <p:anim calcmode="lin" valueType="num" p14:bounceEnd="46000">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46000">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14:bounceEnd="46000">
                                          <p:cBhvr additive="base">
                                            <p:cTn id="32" dur="1250" fill="hold"/>
                                            <p:tgtEl>
                                              <p:spTgt spid="186"/>
                                            </p:tgtEl>
                                            <p:attrNameLst>
                                              <p:attrName>ppt_x</p:attrName>
                                            </p:attrNameLst>
                                          </p:cBhvr>
                                          <p:tavLst>
                                            <p:tav tm="0">
                                              <p:val>
                                                <p:strVal val="1+#ppt_w/2"/>
                                              </p:val>
                                            </p:tav>
                                            <p:tav tm="100000">
                                              <p:val>
                                                <p:strVal val="#ppt_x"/>
                                              </p:val>
                                            </p:tav>
                                          </p:tavLst>
                                        </p:anim>
                                        <p:anim calcmode="lin" valueType="num" p14:bounceEnd="46000">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46000">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14:bounceEnd="46000">
                                          <p:cBhvr additive="base">
                                            <p:cTn id="36" dur="1250" fill="hold"/>
                                            <p:tgtEl>
                                              <p:spTgt spid="188"/>
                                            </p:tgtEl>
                                            <p:attrNameLst>
                                              <p:attrName>ppt_x</p:attrName>
                                            </p:attrNameLst>
                                          </p:cBhvr>
                                          <p:tavLst>
                                            <p:tav tm="0">
                                              <p:val>
                                                <p:strVal val="1+#ppt_w/2"/>
                                              </p:val>
                                            </p:tav>
                                            <p:tav tm="100000">
                                              <p:val>
                                                <p:strVal val="#ppt_x"/>
                                              </p:val>
                                            </p:tav>
                                          </p:tavLst>
                                        </p:anim>
                                        <p:anim calcmode="lin" valueType="num" p14:bounceEnd="46000">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14:presetBounceEnd="46000">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14:bounceEnd="46000">
                                          <p:cBhvr additive="base">
                                            <p:cTn id="40" dur="1250" fill="hold"/>
                                            <p:tgtEl>
                                              <p:spTgt spid="10"/>
                                            </p:tgtEl>
                                            <p:attrNameLst>
                                              <p:attrName>ppt_x</p:attrName>
                                            </p:attrNameLst>
                                          </p:cBhvr>
                                          <p:tavLst>
                                            <p:tav tm="0">
                                              <p:val>
                                                <p:strVal val="1+#ppt_w/2"/>
                                              </p:val>
                                            </p:tav>
                                            <p:tav tm="100000">
                                              <p:val>
                                                <p:strVal val="#ppt_x"/>
                                              </p:val>
                                            </p:tav>
                                          </p:tavLst>
                                        </p:anim>
                                        <p:anim calcmode="lin" valueType="num" p14:bounceEnd="46000">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700"/>
                                </p:stCondLst>
                                <p:childTnLst>
                                  <p:par>
                                    <p:cTn id="43" presetID="2" presetClass="entr" presetSubtype="8" fill="hold" grpId="0" nodeType="afterEffect" p14:presetBounceEnd="40000">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14:bounceEnd="40000">
                                          <p:cBhvr additive="base">
                                            <p:cTn id="45" dur="1250" fill="hold"/>
                                            <p:tgtEl>
                                              <p:spTgt spid="135"/>
                                            </p:tgtEl>
                                            <p:attrNameLst>
                                              <p:attrName>ppt_x</p:attrName>
                                            </p:attrNameLst>
                                          </p:cBhvr>
                                          <p:tavLst>
                                            <p:tav tm="0">
                                              <p:val>
                                                <p:strVal val="0-#ppt_w/2"/>
                                              </p:val>
                                            </p:tav>
                                            <p:tav tm="100000">
                                              <p:val>
                                                <p:strVal val="#ppt_x"/>
                                              </p:val>
                                            </p:tav>
                                          </p:tavLst>
                                        </p:anim>
                                        <p:anim calcmode="lin" valueType="num" p14:bounceEnd="40000">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40000">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14:bounceEnd="40000">
                                          <p:cBhvr additive="base">
                                            <p:cTn id="49" dur="1250" fill="hold"/>
                                            <p:tgtEl>
                                              <p:spTgt spid="136"/>
                                            </p:tgtEl>
                                            <p:attrNameLst>
                                              <p:attrName>ppt_x</p:attrName>
                                            </p:attrNameLst>
                                          </p:cBhvr>
                                          <p:tavLst>
                                            <p:tav tm="0">
                                              <p:val>
                                                <p:strVal val="0-#ppt_w/2"/>
                                              </p:val>
                                            </p:tav>
                                            <p:tav tm="100000">
                                              <p:val>
                                                <p:strVal val="#ppt_x"/>
                                              </p:val>
                                            </p:tav>
                                          </p:tavLst>
                                        </p:anim>
                                        <p:anim calcmode="lin" valueType="num" p14:bounceEnd="40000">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0000">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14:bounceEnd="40000">
                                          <p:cBhvr additive="base">
                                            <p:cTn id="53" dur="1250" fill="hold"/>
                                            <p:tgtEl>
                                              <p:spTgt spid="138"/>
                                            </p:tgtEl>
                                            <p:attrNameLst>
                                              <p:attrName>ppt_x</p:attrName>
                                            </p:attrNameLst>
                                          </p:cBhvr>
                                          <p:tavLst>
                                            <p:tav tm="0">
                                              <p:val>
                                                <p:strVal val="0-#ppt_w/2"/>
                                              </p:val>
                                            </p:tav>
                                            <p:tav tm="100000">
                                              <p:val>
                                                <p:strVal val="#ppt_x"/>
                                              </p:val>
                                            </p:tav>
                                          </p:tavLst>
                                        </p:anim>
                                        <p:anim calcmode="lin" valueType="num" p14:bounceEnd="40000">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14:presetBounceEnd="40000">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14:bounceEnd="40000">
                                          <p:cBhvr additive="base">
                                            <p:cTn id="57" dur="125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6950"/>
                                </p:stCondLst>
                                <p:childTnLst>
                                  <p:par>
                                    <p:cTn id="60" presetID="2" presetClass="entr" presetSubtype="2" fill="hold" grpId="0" nodeType="afterEffect" p14:presetBounceEnd="50000">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14:bounceEnd="50000">
                                          <p:cBhvr additive="base">
                                            <p:cTn id="62" dur="1250" fill="hold"/>
                                            <p:tgtEl>
                                              <p:spTgt spid="144"/>
                                            </p:tgtEl>
                                            <p:attrNameLst>
                                              <p:attrName>ppt_x</p:attrName>
                                            </p:attrNameLst>
                                          </p:cBhvr>
                                          <p:tavLst>
                                            <p:tav tm="0">
                                              <p:val>
                                                <p:strVal val="1+#ppt_w/2"/>
                                              </p:val>
                                            </p:tav>
                                            <p:tav tm="100000">
                                              <p:val>
                                                <p:strVal val="#ppt_x"/>
                                              </p:val>
                                            </p:tav>
                                          </p:tavLst>
                                        </p:anim>
                                        <p:anim calcmode="lin" valueType="num" p14:bounceEnd="50000">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14:presetBounceEnd="50000">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14:bounceEnd="50000">
                                          <p:cBhvr additive="base">
                                            <p:cTn id="66" dur="1250" fill="hold"/>
                                            <p:tgtEl>
                                              <p:spTgt spid="181"/>
                                            </p:tgtEl>
                                            <p:attrNameLst>
                                              <p:attrName>ppt_x</p:attrName>
                                            </p:attrNameLst>
                                          </p:cBhvr>
                                          <p:tavLst>
                                            <p:tav tm="0">
                                              <p:val>
                                                <p:strVal val="1+#ppt_w/2"/>
                                              </p:val>
                                            </p:tav>
                                            <p:tav tm="100000">
                                              <p:val>
                                                <p:strVal val="#ppt_x"/>
                                              </p:val>
                                            </p:tav>
                                          </p:tavLst>
                                        </p:anim>
                                        <p:anim calcmode="lin" valueType="num" p14:bounceEnd="50000">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14:bounceEnd="50000">
                                          <p:cBhvr additive="base">
                                            <p:cTn id="70" dur="1250" fill="hold"/>
                                            <p:tgtEl>
                                              <p:spTgt spid="183"/>
                                            </p:tgtEl>
                                            <p:attrNameLst>
                                              <p:attrName>ppt_x</p:attrName>
                                            </p:attrNameLst>
                                          </p:cBhvr>
                                          <p:tavLst>
                                            <p:tav tm="0">
                                              <p:val>
                                                <p:strVal val="1+#ppt_w/2"/>
                                              </p:val>
                                            </p:tav>
                                            <p:tav tm="100000">
                                              <p:val>
                                                <p:strVal val="#ppt_x"/>
                                              </p:val>
                                            </p:tav>
                                          </p:tavLst>
                                        </p:anim>
                                        <p:anim calcmode="lin" valueType="num" p14:bounceEnd="50000">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14:presetBounceEnd="50000">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14:bounceEnd="50000">
                                          <p:cBhvr additive="base">
                                            <p:cTn id="74" dur="125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9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200"/>
                                </p:stCondLst>
                                <p:childTnLst>
                                  <p:par>
                                    <p:cTn id="9" presetID="2" presetClass="entr" presetSubtype="8" fill="hold" grpId="0"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1250" fill="hold"/>
                                            <p:tgtEl>
                                              <p:spTgt spid="132"/>
                                            </p:tgtEl>
                                            <p:attrNameLst>
                                              <p:attrName>ppt_x</p:attrName>
                                            </p:attrNameLst>
                                          </p:cBhvr>
                                          <p:tavLst>
                                            <p:tav tm="0">
                                              <p:val>
                                                <p:strVal val="0-#ppt_w/2"/>
                                              </p:val>
                                            </p:tav>
                                            <p:tav tm="100000">
                                              <p:val>
                                                <p:strVal val="#ppt_x"/>
                                              </p:val>
                                            </p:tav>
                                          </p:tavLst>
                                        </p:anim>
                                        <p:anim calcmode="lin" valueType="num">
                                          <p:cBhvr additive="base">
                                            <p:cTn id="12" dur="1250" fill="hold"/>
                                            <p:tgtEl>
                                              <p:spTgt spid="13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0-#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4450"/>
                                </p:stCondLst>
                                <p:childTnLst>
                                  <p:par>
                                    <p:cTn id="26" presetID="2" presetClass="entr" presetSubtype="2" fill="hold" grpId="0" nodeType="afterEffect">
                                      <p:stCondLst>
                                        <p:cond delay="0"/>
                                      </p:stCondLst>
                                      <p:childTnLst>
                                        <p:set>
                                          <p:cBhvr>
                                            <p:cTn id="27" dur="1" fill="hold">
                                              <p:stCondLst>
                                                <p:cond delay="0"/>
                                              </p:stCondLst>
                                            </p:cTn>
                                            <p:tgtEl>
                                              <p:spTgt spid="185"/>
                                            </p:tgtEl>
                                            <p:attrNameLst>
                                              <p:attrName>style.visibility</p:attrName>
                                            </p:attrNameLst>
                                          </p:cBhvr>
                                          <p:to>
                                            <p:strVal val="visible"/>
                                          </p:to>
                                        </p:set>
                                        <p:anim calcmode="lin" valueType="num">
                                          <p:cBhvr additive="base">
                                            <p:cTn id="28" dur="1250" fill="hold"/>
                                            <p:tgtEl>
                                              <p:spTgt spid="185"/>
                                            </p:tgtEl>
                                            <p:attrNameLst>
                                              <p:attrName>ppt_x</p:attrName>
                                            </p:attrNameLst>
                                          </p:cBhvr>
                                          <p:tavLst>
                                            <p:tav tm="0">
                                              <p:val>
                                                <p:strVal val="1+#ppt_w/2"/>
                                              </p:val>
                                            </p:tav>
                                            <p:tav tm="100000">
                                              <p:val>
                                                <p:strVal val="#ppt_x"/>
                                              </p:val>
                                            </p:tav>
                                          </p:tavLst>
                                        </p:anim>
                                        <p:anim calcmode="lin" valueType="num">
                                          <p:cBhvr additive="base">
                                            <p:cTn id="29" dur="1250" fill="hold"/>
                                            <p:tgtEl>
                                              <p:spTgt spid="18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6"/>
                                            </p:tgtEl>
                                            <p:attrNameLst>
                                              <p:attrName>style.visibility</p:attrName>
                                            </p:attrNameLst>
                                          </p:cBhvr>
                                          <p:to>
                                            <p:strVal val="visible"/>
                                          </p:to>
                                        </p:set>
                                        <p:anim calcmode="lin" valueType="num">
                                          <p:cBhvr additive="base">
                                            <p:cTn id="32" dur="1250" fill="hold"/>
                                            <p:tgtEl>
                                              <p:spTgt spid="186"/>
                                            </p:tgtEl>
                                            <p:attrNameLst>
                                              <p:attrName>ppt_x</p:attrName>
                                            </p:attrNameLst>
                                          </p:cBhvr>
                                          <p:tavLst>
                                            <p:tav tm="0">
                                              <p:val>
                                                <p:strVal val="1+#ppt_w/2"/>
                                              </p:val>
                                            </p:tav>
                                            <p:tav tm="100000">
                                              <p:val>
                                                <p:strVal val="#ppt_x"/>
                                              </p:val>
                                            </p:tav>
                                          </p:tavLst>
                                        </p:anim>
                                        <p:anim calcmode="lin" valueType="num">
                                          <p:cBhvr additive="base">
                                            <p:cTn id="33" dur="1250" fill="hold"/>
                                            <p:tgtEl>
                                              <p:spTgt spid="18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88"/>
                                            </p:tgtEl>
                                            <p:attrNameLst>
                                              <p:attrName>style.visibility</p:attrName>
                                            </p:attrNameLst>
                                          </p:cBhvr>
                                          <p:to>
                                            <p:strVal val="visible"/>
                                          </p:to>
                                        </p:set>
                                        <p:anim calcmode="lin" valueType="num">
                                          <p:cBhvr additive="base">
                                            <p:cTn id="36" dur="1250" fill="hold"/>
                                            <p:tgtEl>
                                              <p:spTgt spid="188"/>
                                            </p:tgtEl>
                                            <p:attrNameLst>
                                              <p:attrName>ppt_x</p:attrName>
                                            </p:attrNameLst>
                                          </p:cBhvr>
                                          <p:tavLst>
                                            <p:tav tm="0">
                                              <p:val>
                                                <p:strVal val="1+#ppt_w/2"/>
                                              </p:val>
                                            </p:tav>
                                            <p:tav tm="100000">
                                              <p:val>
                                                <p:strVal val="#ppt_x"/>
                                              </p:val>
                                            </p:tav>
                                          </p:tavLst>
                                        </p:anim>
                                        <p:anim calcmode="lin" valueType="num">
                                          <p:cBhvr additive="base">
                                            <p:cTn id="37" dur="1250" fill="hold"/>
                                            <p:tgtEl>
                                              <p:spTgt spid="18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1250" fill="hold"/>
                                            <p:tgtEl>
                                              <p:spTgt spid="10"/>
                                            </p:tgtEl>
                                            <p:attrNameLst>
                                              <p:attrName>ppt_x</p:attrName>
                                            </p:attrNameLst>
                                          </p:cBhvr>
                                          <p:tavLst>
                                            <p:tav tm="0">
                                              <p:val>
                                                <p:strVal val="1+#ppt_w/2"/>
                                              </p:val>
                                            </p:tav>
                                            <p:tav tm="100000">
                                              <p:val>
                                                <p:strVal val="#ppt_x"/>
                                              </p:val>
                                            </p:tav>
                                          </p:tavLst>
                                        </p:anim>
                                        <p:anim calcmode="lin" valueType="num">
                                          <p:cBhvr additive="base">
                                            <p:cTn id="41" dur="1250" fill="hold"/>
                                            <p:tgtEl>
                                              <p:spTgt spid="10"/>
                                            </p:tgtEl>
                                            <p:attrNameLst>
                                              <p:attrName>ppt_y</p:attrName>
                                            </p:attrNameLst>
                                          </p:cBhvr>
                                          <p:tavLst>
                                            <p:tav tm="0">
                                              <p:val>
                                                <p:strVal val="#ppt_y"/>
                                              </p:val>
                                            </p:tav>
                                            <p:tav tm="100000">
                                              <p:val>
                                                <p:strVal val="#ppt_y"/>
                                              </p:val>
                                            </p:tav>
                                          </p:tavLst>
                                        </p:anim>
                                      </p:childTnLst>
                                    </p:cTn>
                                  </p:par>
                                </p:childTnLst>
                              </p:cTn>
                            </p:par>
                            <p:par>
                              <p:cTn id="42" fill="hold">
                                <p:stCondLst>
                                  <p:cond delay="5700"/>
                                </p:stCondLst>
                                <p:childTnLst>
                                  <p:par>
                                    <p:cTn id="43" presetID="2" presetClass="entr" presetSubtype="8" fill="hold" grpId="0" nodeType="afterEffect">
                                      <p:stCondLst>
                                        <p:cond delay="0"/>
                                      </p:stCondLst>
                                      <p:childTnLst>
                                        <p:set>
                                          <p:cBhvr>
                                            <p:cTn id="44" dur="1" fill="hold">
                                              <p:stCondLst>
                                                <p:cond delay="0"/>
                                              </p:stCondLst>
                                            </p:cTn>
                                            <p:tgtEl>
                                              <p:spTgt spid="135"/>
                                            </p:tgtEl>
                                            <p:attrNameLst>
                                              <p:attrName>style.visibility</p:attrName>
                                            </p:attrNameLst>
                                          </p:cBhvr>
                                          <p:to>
                                            <p:strVal val="visible"/>
                                          </p:to>
                                        </p:set>
                                        <p:anim calcmode="lin" valueType="num">
                                          <p:cBhvr additive="base">
                                            <p:cTn id="45" dur="1250" fill="hold"/>
                                            <p:tgtEl>
                                              <p:spTgt spid="135"/>
                                            </p:tgtEl>
                                            <p:attrNameLst>
                                              <p:attrName>ppt_x</p:attrName>
                                            </p:attrNameLst>
                                          </p:cBhvr>
                                          <p:tavLst>
                                            <p:tav tm="0">
                                              <p:val>
                                                <p:strVal val="0-#ppt_w/2"/>
                                              </p:val>
                                            </p:tav>
                                            <p:tav tm="100000">
                                              <p:val>
                                                <p:strVal val="#ppt_x"/>
                                              </p:val>
                                            </p:tav>
                                          </p:tavLst>
                                        </p:anim>
                                        <p:anim calcmode="lin" valueType="num">
                                          <p:cBhvr additive="base">
                                            <p:cTn id="46" dur="1250" fill="hold"/>
                                            <p:tgtEl>
                                              <p:spTgt spid="1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36"/>
                                            </p:tgtEl>
                                            <p:attrNameLst>
                                              <p:attrName>style.visibility</p:attrName>
                                            </p:attrNameLst>
                                          </p:cBhvr>
                                          <p:to>
                                            <p:strVal val="visible"/>
                                          </p:to>
                                        </p:set>
                                        <p:anim calcmode="lin" valueType="num">
                                          <p:cBhvr additive="base">
                                            <p:cTn id="49" dur="1250" fill="hold"/>
                                            <p:tgtEl>
                                              <p:spTgt spid="136"/>
                                            </p:tgtEl>
                                            <p:attrNameLst>
                                              <p:attrName>ppt_x</p:attrName>
                                            </p:attrNameLst>
                                          </p:cBhvr>
                                          <p:tavLst>
                                            <p:tav tm="0">
                                              <p:val>
                                                <p:strVal val="0-#ppt_w/2"/>
                                              </p:val>
                                            </p:tav>
                                            <p:tav tm="100000">
                                              <p:val>
                                                <p:strVal val="#ppt_x"/>
                                              </p:val>
                                            </p:tav>
                                          </p:tavLst>
                                        </p:anim>
                                        <p:anim calcmode="lin" valueType="num">
                                          <p:cBhvr additive="base">
                                            <p:cTn id="50" dur="1250" fill="hold"/>
                                            <p:tgtEl>
                                              <p:spTgt spid="13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additive="base">
                                            <p:cTn id="53" dur="1250" fill="hold"/>
                                            <p:tgtEl>
                                              <p:spTgt spid="138"/>
                                            </p:tgtEl>
                                            <p:attrNameLst>
                                              <p:attrName>ppt_x</p:attrName>
                                            </p:attrNameLst>
                                          </p:cBhvr>
                                          <p:tavLst>
                                            <p:tav tm="0">
                                              <p:val>
                                                <p:strVal val="0-#ppt_w/2"/>
                                              </p:val>
                                            </p:tav>
                                            <p:tav tm="100000">
                                              <p:val>
                                                <p:strVal val="#ppt_x"/>
                                              </p:val>
                                            </p:tav>
                                          </p:tavLst>
                                        </p:anim>
                                        <p:anim calcmode="lin" valueType="num">
                                          <p:cBhvr additive="base">
                                            <p:cTn id="54" dur="1250" fill="hold"/>
                                            <p:tgtEl>
                                              <p:spTgt spid="138"/>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250" fill="hold"/>
                                            <p:tgtEl>
                                              <p:spTgt spid="13"/>
                                            </p:tgtEl>
                                            <p:attrNameLst>
                                              <p:attrName>ppt_x</p:attrName>
                                            </p:attrNameLst>
                                          </p:cBhvr>
                                          <p:tavLst>
                                            <p:tav tm="0">
                                              <p:val>
                                                <p:strVal val="0-#ppt_w/2"/>
                                              </p:val>
                                            </p:tav>
                                            <p:tav tm="100000">
                                              <p:val>
                                                <p:strVal val="#ppt_x"/>
                                              </p:val>
                                            </p:tav>
                                          </p:tavLst>
                                        </p:anim>
                                        <p:anim calcmode="lin" valueType="num">
                                          <p:cBhvr additive="base">
                                            <p:cTn id="58" dur="1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6950"/>
                                </p:stCondLst>
                                <p:childTnLst>
                                  <p:par>
                                    <p:cTn id="60" presetID="2" presetClass="entr" presetSubtype="2" fill="hold" grpId="0" nodeType="afterEffect">
                                      <p:stCondLst>
                                        <p:cond delay="0"/>
                                      </p:stCondLst>
                                      <p:childTnLst>
                                        <p:set>
                                          <p:cBhvr>
                                            <p:cTn id="61" dur="1" fill="hold">
                                              <p:stCondLst>
                                                <p:cond delay="0"/>
                                              </p:stCondLst>
                                            </p:cTn>
                                            <p:tgtEl>
                                              <p:spTgt spid="144"/>
                                            </p:tgtEl>
                                            <p:attrNameLst>
                                              <p:attrName>style.visibility</p:attrName>
                                            </p:attrNameLst>
                                          </p:cBhvr>
                                          <p:to>
                                            <p:strVal val="visible"/>
                                          </p:to>
                                        </p:set>
                                        <p:anim calcmode="lin" valueType="num">
                                          <p:cBhvr additive="base">
                                            <p:cTn id="62" dur="1250" fill="hold"/>
                                            <p:tgtEl>
                                              <p:spTgt spid="144"/>
                                            </p:tgtEl>
                                            <p:attrNameLst>
                                              <p:attrName>ppt_x</p:attrName>
                                            </p:attrNameLst>
                                          </p:cBhvr>
                                          <p:tavLst>
                                            <p:tav tm="0">
                                              <p:val>
                                                <p:strVal val="1+#ppt_w/2"/>
                                              </p:val>
                                            </p:tav>
                                            <p:tav tm="100000">
                                              <p:val>
                                                <p:strVal val="#ppt_x"/>
                                              </p:val>
                                            </p:tav>
                                          </p:tavLst>
                                        </p:anim>
                                        <p:anim calcmode="lin" valueType="num">
                                          <p:cBhvr additive="base">
                                            <p:cTn id="63" dur="1250" fill="hold"/>
                                            <p:tgtEl>
                                              <p:spTgt spid="14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181"/>
                                            </p:tgtEl>
                                            <p:attrNameLst>
                                              <p:attrName>style.visibility</p:attrName>
                                            </p:attrNameLst>
                                          </p:cBhvr>
                                          <p:to>
                                            <p:strVal val="visible"/>
                                          </p:to>
                                        </p:set>
                                        <p:anim calcmode="lin" valueType="num">
                                          <p:cBhvr additive="base">
                                            <p:cTn id="66" dur="1250" fill="hold"/>
                                            <p:tgtEl>
                                              <p:spTgt spid="181"/>
                                            </p:tgtEl>
                                            <p:attrNameLst>
                                              <p:attrName>ppt_x</p:attrName>
                                            </p:attrNameLst>
                                          </p:cBhvr>
                                          <p:tavLst>
                                            <p:tav tm="0">
                                              <p:val>
                                                <p:strVal val="1+#ppt_w/2"/>
                                              </p:val>
                                            </p:tav>
                                            <p:tav tm="100000">
                                              <p:val>
                                                <p:strVal val="#ppt_x"/>
                                              </p:val>
                                            </p:tav>
                                          </p:tavLst>
                                        </p:anim>
                                        <p:anim calcmode="lin" valueType="num">
                                          <p:cBhvr additive="base">
                                            <p:cTn id="67" dur="1250" fill="hold"/>
                                            <p:tgtEl>
                                              <p:spTgt spid="181"/>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183"/>
                                            </p:tgtEl>
                                            <p:attrNameLst>
                                              <p:attrName>style.visibility</p:attrName>
                                            </p:attrNameLst>
                                          </p:cBhvr>
                                          <p:to>
                                            <p:strVal val="visible"/>
                                          </p:to>
                                        </p:set>
                                        <p:anim calcmode="lin" valueType="num">
                                          <p:cBhvr additive="base">
                                            <p:cTn id="70" dur="1250" fill="hold"/>
                                            <p:tgtEl>
                                              <p:spTgt spid="183"/>
                                            </p:tgtEl>
                                            <p:attrNameLst>
                                              <p:attrName>ppt_x</p:attrName>
                                            </p:attrNameLst>
                                          </p:cBhvr>
                                          <p:tavLst>
                                            <p:tav tm="0">
                                              <p:val>
                                                <p:strVal val="1+#ppt_w/2"/>
                                              </p:val>
                                            </p:tav>
                                            <p:tav tm="100000">
                                              <p:val>
                                                <p:strVal val="#ppt_x"/>
                                              </p:val>
                                            </p:tav>
                                          </p:tavLst>
                                        </p:anim>
                                        <p:anim calcmode="lin" valueType="num">
                                          <p:cBhvr additive="base">
                                            <p:cTn id="71" dur="1250" fill="hold"/>
                                            <p:tgtEl>
                                              <p:spTgt spid="183"/>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1250" fill="hold"/>
                                            <p:tgtEl>
                                              <p:spTgt spid="11"/>
                                            </p:tgtEl>
                                            <p:attrNameLst>
                                              <p:attrName>ppt_x</p:attrName>
                                            </p:attrNameLst>
                                          </p:cBhvr>
                                          <p:tavLst>
                                            <p:tav tm="0">
                                              <p:val>
                                                <p:strVal val="1+#ppt_w/2"/>
                                              </p:val>
                                            </p:tav>
                                            <p:tav tm="100000">
                                              <p:val>
                                                <p:strVal val="#ppt_x"/>
                                              </p:val>
                                            </p:tav>
                                          </p:tavLst>
                                        </p:anim>
                                        <p:anim calcmode="lin" valueType="num">
                                          <p:cBhvr additive="base">
                                            <p:cTn id="7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6" presetClass="emph" presetSubtype="0" repeatCount="indefinite" fill="hold" grpId="1" nodeType="clickEffect">
                                      <p:stCondLst>
                                        <p:cond delay="0"/>
                                      </p:stCondLst>
                                      <p:childTnLst>
                                        <p:animEffect transition="out" filter="fade">
                                          <p:cBhvr>
                                            <p:cTn id="79" dur="1000" tmFilter="0, 0; .2, .5; .8, .5; 1, 0"/>
                                            <p:tgtEl>
                                              <p:spTgt spid="144"/>
                                            </p:tgtEl>
                                          </p:cBhvr>
                                        </p:animEffect>
                                        <p:animScale>
                                          <p:cBhvr>
                                            <p:cTn id="80" dur="500" autoRev="1" fill="hold"/>
                                            <p:tgtEl>
                                              <p:spTgt spid="144"/>
                                            </p:tgtEl>
                                          </p:cBhvr>
                                          <p:by x="105000" y="105000"/>
                                        </p:animScale>
                                      </p:childTnLst>
                                    </p:cTn>
                                  </p:par>
                                  <p:par>
                                    <p:cTn id="81" presetID="26" presetClass="emph" presetSubtype="0" repeatCount="indefinite" fill="hold" grpId="1" nodeType="withEffect">
                                      <p:stCondLst>
                                        <p:cond delay="0"/>
                                      </p:stCondLst>
                                      <p:childTnLst>
                                        <p:animEffect transition="out" filter="fade">
                                          <p:cBhvr>
                                            <p:cTn id="82" dur="1000" tmFilter="0, 0; .2, .5; .8, .5; 1, 0"/>
                                            <p:tgtEl>
                                              <p:spTgt spid="181"/>
                                            </p:tgtEl>
                                          </p:cBhvr>
                                        </p:animEffect>
                                        <p:animScale>
                                          <p:cBhvr>
                                            <p:cTn id="83" dur="500" autoRev="1" fill="hold"/>
                                            <p:tgtEl>
                                              <p:spTgt spid="181"/>
                                            </p:tgtEl>
                                          </p:cBhvr>
                                          <p:by x="105000" y="105000"/>
                                        </p:animScale>
                                      </p:childTnLst>
                                    </p:cTn>
                                  </p:par>
                                  <p:par>
                                    <p:cTn id="84" presetID="26" presetClass="emph" presetSubtype="0" repeatCount="indefinite" fill="hold" grpId="1" nodeType="withEffect">
                                      <p:stCondLst>
                                        <p:cond delay="0"/>
                                      </p:stCondLst>
                                      <p:childTnLst>
                                        <p:animEffect transition="out" filter="fade">
                                          <p:cBhvr>
                                            <p:cTn id="85" dur="1000" tmFilter="0, 0; .2, .5; .8, .5; 1, 0"/>
                                            <p:tgtEl>
                                              <p:spTgt spid="183"/>
                                            </p:tgtEl>
                                          </p:cBhvr>
                                        </p:animEffect>
                                        <p:animScale>
                                          <p:cBhvr>
                                            <p:cTn id="86" dur="500" autoRev="1" fill="hold"/>
                                            <p:tgtEl>
                                              <p:spTgt spid="183"/>
                                            </p:tgtEl>
                                          </p:cBhvr>
                                          <p:by x="105000" y="105000"/>
                                        </p:animScale>
                                      </p:childTnLst>
                                    </p:cTn>
                                  </p:par>
                                  <p:par>
                                    <p:cTn id="87" presetID="26" presetClass="emph" presetSubtype="0" repeatCount="indefinite" fill="hold" nodeType="withEffect">
                                      <p:stCondLst>
                                        <p:cond delay="0"/>
                                      </p:stCondLst>
                                      <p:childTnLst>
                                        <p:animEffect transition="out" filter="fade">
                                          <p:cBhvr>
                                            <p:cTn id="88" dur="1000" tmFilter="0, 0; .2, .5; .8, .5; 1, 0"/>
                                            <p:tgtEl>
                                              <p:spTgt spid="11"/>
                                            </p:tgtEl>
                                          </p:cBhvr>
                                        </p:animEffect>
                                        <p:animScale>
                                          <p:cBhvr>
                                            <p:cTn id="89" dur="500" autoRev="1" fill="hold"/>
                                            <p:tgtEl>
                                              <p:spTgt spid="11"/>
                                            </p:tgtEl>
                                          </p:cBhvr>
                                          <p:by x="105000" y="105000"/>
                                        </p:animScale>
                                      </p:childTnLst>
                                    </p:cTn>
                                  </p:par>
                                  <p:par>
                                    <p:cTn id="90" presetID="19" presetClass="emph" presetSubtype="0" repeatCount="4000" fill="hold" grpId="2" nodeType="withEffect">
                                      <p:stCondLst>
                                        <p:cond delay="0"/>
                                      </p:stCondLst>
                                      <p:childTnLst>
                                        <p:animClr clrSpc="rgb" dir="cw">
                                          <p:cBhvr override="childStyle">
                                            <p:cTn id="91" dur="500" fill="hold"/>
                                            <p:tgtEl>
                                              <p:spTgt spid="181"/>
                                            </p:tgtEl>
                                            <p:attrNameLst>
                                              <p:attrName>style.color</p:attrName>
                                            </p:attrNameLst>
                                          </p:cBhvr>
                                          <p:to>
                                            <a:srgbClr val="FFB200"/>
                                          </p:to>
                                        </p:animClr>
                                        <p:animClr clrSpc="rgb" dir="cw">
                                          <p:cBhvr>
                                            <p:cTn id="92" dur="500" fill="hold"/>
                                            <p:tgtEl>
                                              <p:spTgt spid="181"/>
                                            </p:tgtEl>
                                            <p:attrNameLst>
                                              <p:attrName>fillcolor</p:attrName>
                                            </p:attrNameLst>
                                          </p:cBhvr>
                                          <p:to>
                                            <a:srgbClr val="FFB200"/>
                                          </p:to>
                                        </p:animClr>
                                        <p:set>
                                          <p:cBhvr>
                                            <p:cTn id="93" dur="500" fill="hold"/>
                                            <p:tgtEl>
                                              <p:spTgt spid="181"/>
                                            </p:tgtEl>
                                            <p:attrNameLst>
                                              <p:attrName>fill.type</p:attrName>
                                            </p:attrNameLst>
                                          </p:cBhvr>
                                          <p:to>
                                            <p:strVal val="solid"/>
                                          </p:to>
                                        </p:set>
                                        <p:set>
                                          <p:cBhvr>
                                            <p:cTn id="94" dur="500" fill="hold"/>
                                            <p:tgtEl>
                                              <p:spTgt spid="18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32" grpId="0" animBg="1"/>
          <p:bldP spid="2" grpId="0" animBg="1"/>
          <p:bldP spid="12" grpId="0"/>
          <p:bldP spid="135" grpId="0" animBg="1"/>
          <p:bldP spid="136" grpId="0" animBg="1"/>
          <p:bldP spid="138" grpId="0"/>
          <p:bldP spid="185" grpId="0" animBg="1"/>
          <p:bldP spid="186" grpId="0" animBg="1"/>
          <p:bldP spid="188" grpId="0"/>
          <p:bldP spid="144" grpId="0" animBg="1"/>
          <p:bldP spid="144" grpId="1" animBg="1"/>
          <p:bldP spid="181" grpId="0" animBg="1"/>
          <p:bldP spid="181" grpId="1" animBg="1"/>
          <p:bldP spid="181" grpId="2" animBg="1"/>
          <p:bldP spid="183" grpId="0"/>
          <p:bldP spid="183" grpId="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a:extLst>
              <a:ext uri="{FF2B5EF4-FFF2-40B4-BE49-F238E27FC236}">
                <a16:creationId xmlns:a16="http://schemas.microsoft.com/office/drawing/2014/main" id="{6BDF4628-5D78-BEBD-12E1-ADD67FF21D56}"/>
              </a:ext>
            </a:extLst>
          </p:cNvPr>
          <p:cNvSpPr>
            <a:spLocks noChangeArrowheads="1"/>
          </p:cNvSpPr>
          <p:nvPr/>
        </p:nvSpPr>
        <p:spPr bwMode="auto">
          <a:xfrm>
            <a:off x="1905000" y="2711450"/>
            <a:ext cx="3581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11269" name="Rectangle 5">
            <a:extLst>
              <a:ext uri="{FF2B5EF4-FFF2-40B4-BE49-F238E27FC236}">
                <a16:creationId xmlns:a16="http://schemas.microsoft.com/office/drawing/2014/main" id="{B2FAF78F-B4C8-1051-186B-439582A68975}"/>
              </a:ext>
            </a:extLst>
          </p:cNvPr>
          <p:cNvSpPr>
            <a:spLocks noChangeArrowheads="1"/>
          </p:cNvSpPr>
          <p:nvPr/>
        </p:nvSpPr>
        <p:spPr bwMode="auto">
          <a:xfrm>
            <a:off x="1766888" y="3586163"/>
            <a:ext cx="891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a:solidFill>
                <a:srgbClr val="FF0000"/>
              </a:solidFill>
              <a:latin typeface="Times New Roman" panose="02020603050405020304" pitchFamily="18" charset="0"/>
              <a:cs typeface="Times New Roman" panose="02020603050405020304" pitchFamily="18" charset="0"/>
            </a:endParaRPr>
          </a:p>
        </p:txBody>
      </p:sp>
      <p:grpSp>
        <p:nvGrpSpPr>
          <p:cNvPr id="32772" name="Group 18">
            <a:extLst>
              <a:ext uri="{FF2B5EF4-FFF2-40B4-BE49-F238E27FC236}">
                <a16:creationId xmlns:a16="http://schemas.microsoft.com/office/drawing/2014/main" id="{25CAB554-64A0-6AF2-94BE-D521CB95C8D0}"/>
              </a:ext>
            </a:extLst>
          </p:cNvPr>
          <p:cNvGrpSpPr>
            <a:grpSpLocks/>
          </p:cNvGrpSpPr>
          <p:nvPr/>
        </p:nvGrpSpPr>
        <p:grpSpPr bwMode="auto">
          <a:xfrm>
            <a:off x="4800600" y="4495800"/>
            <a:ext cx="1700213" cy="1419225"/>
            <a:chOff x="5407" y="2021"/>
            <a:chExt cx="1825" cy="1735"/>
          </a:xfrm>
        </p:grpSpPr>
        <p:sp>
          <p:nvSpPr>
            <p:cNvPr id="32776" name="Freeform 19">
              <a:extLst>
                <a:ext uri="{FF2B5EF4-FFF2-40B4-BE49-F238E27FC236}">
                  <a16:creationId xmlns:a16="http://schemas.microsoft.com/office/drawing/2014/main" id="{749684E5-BCE2-77EC-830F-CD5C306F366C}"/>
                </a:ext>
              </a:extLst>
            </p:cNvPr>
            <p:cNvSpPr>
              <a:spLocks/>
            </p:cNvSpPr>
            <p:nvPr/>
          </p:nvSpPr>
          <p:spPr bwMode="auto">
            <a:xfrm>
              <a:off x="5519" y="3176"/>
              <a:ext cx="45" cy="178"/>
            </a:xfrm>
            <a:custGeom>
              <a:avLst/>
              <a:gdLst>
                <a:gd name="T0" fmla="*/ 0 w 56"/>
                <a:gd name="T1" fmla="*/ 2 h 227"/>
                <a:gd name="T2" fmla="*/ 2 w 56"/>
                <a:gd name="T3" fmla="*/ 2 h 227"/>
                <a:gd name="T4" fmla="*/ 2 w 56"/>
                <a:gd name="T5" fmla="*/ 2 h 227"/>
                <a:gd name="T6" fmla="*/ 2 w 56"/>
                <a:gd name="T7" fmla="*/ 2 h 227"/>
                <a:gd name="T8" fmla="*/ 2 w 56"/>
                <a:gd name="T9" fmla="*/ 2 h 227"/>
                <a:gd name="T10" fmla="*/ 2 w 56"/>
                <a:gd name="T11" fmla="*/ 2 h 227"/>
                <a:gd name="T12" fmla="*/ 2 w 56"/>
                <a:gd name="T13" fmla="*/ 2 h 227"/>
                <a:gd name="T14" fmla="*/ 2 w 56"/>
                <a:gd name="T15" fmla="*/ 2 h 227"/>
                <a:gd name="T16" fmla="*/ 2 w 56"/>
                <a:gd name="T17" fmla="*/ 2 h 227"/>
                <a:gd name="T18" fmla="*/ 2 w 56"/>
                <a:gd name="T19" fmla="*/ 2 h 227"/>
                <a:gd name="T20" fmla="*/ 2 w 56"/>
                <a:gd name="T21" fmla="*/ 2 h 227"/>
                <a:gd name="T22" fmla="*/ 2 w 56"/>
                <a:gd name="T23" fmla="*/ 2 h 227"/>
                <a:gd name="T24" fmla="*/ 2 w 56"/>
                <a:gd name="T25" fmla="*/ 0 h 227"/>
                <a:gd name="T26" fmla="*/ 0 w 56"/>
                <a:gd name="T27" fmla="*/ 2 h 2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227"/>
                <a:gd name="T44" fmla="*/ 56 w 56"/>
                <a:gd name="T45" fmla="*/ 227 h 2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227">
                  <a:moveTo>
                    <a:pt x="0" y="13"/>
                  </a:moveTo>
                  <a:lnTo>
                    <a:pt x="3" y="66"/>
                  </a:lnTo>
                  <a:lnTo>
                    <a:pt x="12" y="119"/>
                  </a:lnTo>
                  <a:lnTo>
                    <a:pt x="22" y="173"/>
                  </a:lnTo>
                  <a:lnTo>
                    <a:pt x="32" y="227"/>
                  </a:lnTo>
                  <a:lnTo>
                    <a:pt x="41" y="190"/>
                  </a:lnTo>
                  <a:lnTo>
                    <a:pt x="42" y="154"/>
                  </a:lnTo>
                  <a:lnTo>
                    <a:pt x="45" y="125"/>
                  </a:lnTo>
                  <a:lnTo>
                    <a:pt x="56" y="108"/>
                  </a:lnTo>
                  <a:lnTo>
                    <a:pt x="46" y="90"/>
                  </a:lnTo>
                  <a:lnTo>
                    <a:pt x="41" y="66"/>
                  </a:lnTo>
                  <a:lnTo>
                    <a:pt x="41" y="36"/>
                  </a:lnTo>
                  <a:lnTo>
                    <a:pt x="46" y="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77" name="Freeform 20">
              <a:extLst>
                <a:ext uri="{FF2B5EF4-FFF2-40B4-BE49-F238E27FC236}">
                  <a16:creationId xmlns:a16="http://schemas.microsoft.com/office/drawing/2014/main" id="{BAEBE676-2226-DBC5-D0A4-99159373FCBD}"/>
                </a:ext>
              </a:extLst>
            </p:cNvPr>
            <p:cNvSpPr>
              <a:spLocks/>
            </p:cNvSpPr>
            <p:nvPr/>
          </p:nvSpPr>
          <p:spPr bwMode="auto">
            <a:xfrm>
              <a:off x="5519" y="2021"/>
              <a:ext cx="896" cy="1165"/>
            </a:xfrm>
            <a:custGeom>
              <a:avLst/>
              <a:gdLst>
                <a:gd name="T0" fmla="*/ 1 w 1133"/>
                <a:gd name="T1" fmla="*/ 14 h 1492"/>
                <a:gd name="T2" fmla="*/ 0 w 1133"/>
                <a:gd name="T3" fmla="*/ 13 h 1492"/>
                <a:gd name="T4" fmla="*/ 1 w 1133"/>
                <a:gd name="T5" fmla="*/ 12 h 1492"/>
                <a:gd name="T6" fmla="*/ 2 w 1133"/>
                <a:gd name="T7" fmla="*/ 12 h 1492"/>
                <a:gd name="T8" fmla="*/ 2 w 1133"/>
                <a:gd name="T9" fmla="*/ 11 h 1492"/>
                <a:gd name="T10" fmla="*/ 2 w 1133"/>
                <a:gd name="T11" fmla="*/ 9 h 1492"/>
                <a:gd name="T12" fmla="*/ 2 w 1133"/>
                <a:gd name="T13" fmla="*/ 8 h 1492"/>
                <a:gd name="T14" fmla="*/ 2 w 1133"/>
                <a:gd name="T15" fmla="*/ 7 h 1492"/>
                <a:gd name="T16" fmla="*/ 4 w 1133"/>
                <a:gd name="T17" fmla="*/ 5 h 1492"/>
                <a:gd name="T18" fmla="*/ 6 w 1133"/>
                <a:gd name="T19" fmla="*/ 3 h 1492"/>
                <a:gd name="T20" fmla="*/ 7 w 1133"/>
                <a:gd name="T21" fmla="*/ 2 h 1492"/>
                <a:gd name="T22" fmla="*/ 9 w 1133"/>
                <a:gd name="T23" fmla="*/ 2 h 1492"/>
                <a:gd name="T24" fmla="*/ 10 w 1133"/>
                <a:gd name="T25" fmla="*/ 2 h 1492"/>
                <a:gd name="T26" fmla="*/ 11 w 1133"/>
                <a:gd name="T27" fmla="*/ 2 h 1492"/>
                <a:gd name="T28" fmla="*/ 13 w 1133"/>
                <a:gd name="T29" fmla="*/ 2 h 1492"/>
                <a:gd name="T30" fmla="*/ 13 w 1133"/>
                <a:gd name="T31" fmla="*/ 2 h 1492"/>
                <a:gd name="T32" fmla="*/ 13 w 1133"/>
                <a:gd name="T33" fmla="*/ 2 h 1492"/>
                <a:gd name="T34" fmla="*/ 13 w 1133"/>
                <a:gd name="T35" fmla="*/ 2 h 1492"/>
                <a:gd name="T36" fmla="*/ 13 w 1133"/>
                <a:gd name="T37" fmla="*/ 2 h 1492"/>
                <a:gd name="T38" fmla="*/ 11 w 1133"/>
                <a:gd name="T39" fmla="*/ 2 h 1492"/>
                <a:gd name="T40" fmla="*/ 10 w 1133"/>
                <a:gd name="T41" fmla="*/ 2 h 1492"/>
                <a:gd name="T42" fmla="*/ 10 w 1133"/>
                <a:gd name="T43" fmla="*/ 3 h 1492"/>
                <a:gd name="T44" fmla="*/ 10 w 1133"/>
                <a:gd name="T45" fmla="*/ 4 h 1492"/>
                <a:gd name="T46" fmla="*/ 9 w 1133"/>
                <a:gd name="T47" fmla="*/ 4 h 1492"/>
                <a:gd name="T48" fmla="*/ 9 w 1133"/>
                <a:gd name="T49" fmla="*/ 5 h 1492"/>
                <a:gd name="T50" fmla="*/ 9 w 1133"/>
                <a:gd name="T51" fmla="*/ 5 h 1492"/>
                <a:gd name="T52" fmla="*/ 9 w 1133"/>
                <a:gd name="T53" fmla="*/ 5 h 1492"/>
                <a:gd name="T54" fmla="*/ 9 w 1133"/>
                <a:gd name="T55" fmla="*/ 5 h 1492"/>
                <a:gd name="T56" fmla="*/ 9 w 1133"/>
                <a:gd name="T57" fmla="*/ 5 h 1492"/>
                <a:gd name="T58" fmla="*/ 9 w 1133"/>
                <a:gd name="T59" fmla="*/ 5 h 1492"/>
                <a:gd name="T60" fmla="*/ 9 w 1133"/>
                <a:gd name="T61" fmla="*/ 5 h 1492"/>
                <a:gd name="T62" fmla="*/ 8 w 1133"/>
                <a:gd name="T63" fmla="*/ 5 h 1492"/>
                <a:gd name="T64" fmla="*/ 8 w 1133"/>
                <a:gd name="T65" fmla="*/ 6 h 1492"/>
                <a:gd name="T66" fmla="*/ 7 w 1133"/>
                <a:gd name="T67" fmla="*/ 7 h 1492"/>
                <a:gd name="T68" fmla="*/ 6 w 1133"/>
                <a:gd name="T69" fmla="*/ 7 h 1492"/>
                <a:gd name="T70" fmla="*/ 6 w 1133"/>
                <a:gd name="T71" fmla="*/ 7 h 1492"/>
                <a:gd name="T72" fmla="*/ 6 w 1133"/>
                <a:gd name="T73" fmla="*/ 7 h 1492"/>
                <a:gd name="T74" fmla="*/ 6 w 1133"/>
                <a:gd name="T75" fmla="*/ 7 h 1492"/>
                <a:gd name="T76" fmla="*/ 7 w 1133"/>
                <a:gd name="T77" fmla="*/ 7 h 1492"/>
                <a:gd name="T78" fmla="*/ 8 w 1133"/>
                <a:gd name="T79" fmla="*/ 7 h 1492"/>
                <a:gd name="T80" fmla="*/ 8 w 1133"/>
                <a:gd name="T81" fmla="*/ 7 h 1492"/>
                <a:gd name="T82" fmla="*/ 8 w 1133"/>
                <a:gd name="T83" fmla="*/ 7 h 1492"/>
                <a:gd name="T84" fmla="*/ 9 w 1133"/>
                <a:gd name="T85" fmla="*/ 7 h 1492"/>
                <a:gd name="T86" fmla="*/ 9 w 1133"/>
                <a:gd name="T87" fmla="*/ 7 h 1492"/>
                <a:gd name="T88" fmla="*/ 9 w 1133"/>
                <a:gd name="T89" fmla="*/ 7 h 1492"/>
                <a:gd name="T90" fmla="*/ 8 w 1133"/>
                <a:gd name="T91" fmla="*/ 7 h 1492"/>
                <a:gd name="T92" fmla="*/ 8 w 1133"/>
                <a:gd name="T93" fmla="*/ 7 h 1492"/>
                <a:gd name="T94" fmla="*/ 8 w 1133"/>
                <a:gd name="T95" fmla="*/ 7 h 1492"/>
                <a:gd name="T96" fmla="*/ 6 w 1133"/>
                <a:gd name="T97" fmla="*/ 9 h 1492"/>
                <a:gd name="T98" fmla="*/ 6 w 1133"/>
                <a:gd name="T99" fmla="*/ 9 h 1492"/>
                <a:gd name="T100" fmla="*/ 5 w 1133"/>
                <a:gd name="T101" fmla="*/ 11 h 1492"/>
                <a:gd name="T102" fmla="*/ 5 w 1133"/>
                <a:gd name="T103" fmla="*/ 12 h 1492"/>
                <a:gd name="T104" fmla="*/ 5 w 1133"/>
                <a:gd name="T105" fmla="*/ 12 h 1492"/>
                <a:gd name="T106" fmla="*/ 5 w 1133"/>
                <a:gd name="T107" fmla="*/ 12 h 1492"/>
                <a:gd name="T108" fmla="*/ 4 w 1133"/>
                <a:gd name="T109" fmla="*/ 12 h 1492"/>
                <a:gd name="T110" fmla="*/ 4 w 1133"/>
                <a:gd name="T111" fmla="*/ 12 h 1492"/>
                <a:gd name="T112" fmla="*/ 3 w 1133"/>
                <a:gd name="T113" fmla="*/ 12 h 1492"/>
                <a:gd name="T114" fmla="*/ 2 w 1133"/>
                <a:gd name="T115" fmla="*/ 12 h 1492"/>
                <a:gd name="T116" fmla="*/ 2 w 1133"/>
                <a:gd name="T117" fmla="*/ 12 h 1492"/>
                <a:gd name="T118" fmla="*/ 2 w 1133"/>
                <a:gd name="T119" fmla="*/ 12 h 1492"/>
                <a:gd name="T120" fmla="*/ 2 w 1133"/>
                <a:gd name="T121" fmla="*/ 14 h 1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33"/>
                <a:gd name="T184" fmla="*/ 0 h 1492"/>
                <a:gd name="T185" fmla="*/ 1133 w 1133"/>
                <a:gd name="T186" fmla="*/ 1492 h 1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33" h="1492">
                  <a:moveTo>
                    <a:pt x="1" y="1492"/>
                  </a:moveTo>
                  <a:lnTo>
                    <a:pt x="1" y="1487"/>
                  </a:lnTo>
                  <a:lnTo>
                    <a:pt x="0" y="1474"/>
                  </a:lnTo>
                  <a:lnTo>
                    <a:pt x="0" y="1454"/>
                  </a:lnTo>
                  <a:lnTo>
                    <a:pt x="0" y="1425"/>
                  </a:lnTo>
                  <a:lnTo>
                    <a:pt x="1" y="1389"/>
                  </a:lnTo>
                  <a:lnTo>
                    <a:pt x="6" y="1346"/>
                  </a:lnTo>
                  <a:lnTo>
                    <a:pt x="11" y="1299"/>
                  </a:lnTo>
                  <a:lnTo>
                    <a:pt x="21" y="1243"/>
                  </a:lnTo>
                  <a:lnTo>
                    <a:pt x="34" y="1184"/>
                  </a:lnTo>
                  <a:lnTo>
                    <a:pt x="53" y="1117"/>
                  </a:lnTo>
                  <a:lnTo>
                    <a:pt x="76" y="1047"/>
                  </a:lnTo>
                  <a:lnTo>
                    <a:pt x="105" y="973"/>
                  </a:lnTo>
                  <a:lnTo>
                    <a:pt x="140" y="894"/>
                  </a:lnTo>
                  <a:lnTo>
                    <a:pt x="181" y="814"/>
                  </a:lnTo>
                  <a:lnTo>
                    <a:pt x="230" y="729"/>
                  </a:lnTo>
                  <a:lnTo>
                    <a:pt x="288" y="641"/>
                  </a:lnTo>
                  <a:lnTo>
                    <a:pt x="350" y="559"/>
                  </a:lnTo>
                  <a:lnTo>
                    <a:pt x="415" y="482"/>
                  </a:lnTo>
                  <a:lnTo>
                    <a:pt x="482" y="413"/>
                  </a:lnTo>
                  <a:lnTo>
                    <a:pt x="553" y="348"/>
                  </a:lnTo>
                  <a:lnTo>
                    <a:pt x="623" y="291"/>
                  </a:lnTo>
                  <a:lnTo>
                    <a:pt x="694" y="238"/>
                  </a:lnTo>
                  <a:lnTo>
                    <a:pt x="763" y="192"/>
                  </a:lnTo>
                  <a:lnTo>
                    <a:pt x="829" y="150"/>
                  </a:lnTo>
                  <a:lnTo>
                    <a:pt x="891" y="114"/>
                  </a:lnTo>
                  <a:lnTo>
                    <a:pt x="949" y="82"/>
                  </a:lnTo>
                  <a:lnTo>
                    <a:pt x="1001" y="58"/>
                  </a:lnTo>
                  <a:lnTo>
                    <a:pt x="1045" y="36"/>
                  </a:lnTo>
                  <a:lnTo>
                    <a:pt x="1083" y="20"/>
                  </a:lnTo>
                  <a:lnTo>
                    <a:pt x="1110" y="9"/>
                  </a:lnTo>
                  <a:lnTo>
                    <a:pt x="1127" y="3"/>
                  </a:lnTo>
                  <a:lnTo>
                    <a:pt x="1133" y="0"/>
                  </a:lnTo>
                  <a:lnTo>
                    <a:pt x="1132" y="3"/>
                  </a:lnTo>
                  <a:lnTo>
                    <a:pt x="1126" y="13"/>
                  </a:lnTo>
                  <a:lnTo>
                    <a:pt x="1116" y="29"/>
                  </a:lnTo>
                  <a:lnTo>
                    <a:pt x="1100" y="53"/>
                  </a:lnTo>
                  <a:lnTo>
                    <a:pt x="1075" y="85"/>
                  </a:lnTo>
                  <a:lnTo>
                    <a:pt x="1044" y="124"/>
                  </a:lnTo>
                  <a:lnTo>
                    <a:pt x="1003" y="173"/>
                  </a:lnTo>
                  <a:lnTo>
                    <a:pt x="952" y="232"/>
                  </a:lnTo>
                  <a:lnTo>
                    <a:pt x="911" y="281"/>
                  </a:lnTo>
                  <a:lnTo>
                    <a:pt x="877" y="327"/>
                  </a:lnTo>
                  <a:lnTo>
                    <a:pt x="848" y="371"/>
                  </a:lnTo>
                  <a:lnTo>
                    <a:pt x="826" y="413"/>
                  </a:lnTo>
                  <a:lnTo>
                    <a:pt x="808" y="452"/>
                  </a:lnTo>
                  <a:lnTo>
                    <a:pt x="795" y="490"/>
                  </a:lnTo>
                  <a:lnTo>
                    <a:pt x="785" y="524"/>
                  </a:lnTo>
                  <a:lnTo>
                    <a:pt x="777" y="556"/>
                  </a:lnTo>
                  <a:lnTo>
                    <a:pt x="774" y="585"/>
                  </a:lnTo>
                  <a:lnTo>
                    <a:pt x="773" y="611"/>
                  </a:lnTo>
                  <a:lnTo>
                    <a:pt x="773" y="632"/>
                  </a:lnTo>
                  <a:lnTo>
                    <a:pt x="774" y="651"/>
                  </a:lnTo>
                  <a:lnTo>
                    <a:pt x="776" y="665"/>
                  </a:lnTo>
                  <a:lnTo>
                    <a:pt x="777" y="675"/>
                  </a:lnTo>
                  <a:lnTo>
                    <a:pt x="780" y="681"/>
                  </a:lnTo>
                  <a:lnTo>
                    <a:pt x="780" y="684"/>
                  </a:lnTo>
                  <a:lnTo>
                    <a:pt x="782" y="684"/>
                  </a:lnTo>
                  <a:lnTo>
                    <a:pt x="783" y="681"/>
                  </a:lnTo>
                  <a:lnTo>
                    <a:pt x="785" y="680"/>
                  </a:lnTo>
                  <a:lnTo>
                    <a:pt x="783" y="678"/>
                  </a:lnTo>
                  <a:lnTo>
                    <a:pt x="777" y="678"/>
                  </a:lnTo>
                  <a:lnTo>
                    <a:pt x="766" y="680"/>
                  </a:lnTo>
                  <a:lnTo>
                    <a:pt x="746" y="683"/>
                  </a:lnTo>
                  <a:lnTo>
                    <a:pt x="717" y="690"/>
                  </a:lnTo>
                  <a:lnTo>
                    <a:pt x="684" y="698"/>
                  </a:lnTo>
                  <a:lnTo>
                    <a:pt x="655" y="706"/>
                  </a:lnTo>
                  <a:lnTo>
                    <a:pt x="629" y="713"/>
                  </a:lnTo>
                  <a:lnTo>
                    <a:pt x="607" y="717"/>
                  </a:lnTo>
                  <a:lnTo>
                    <a:pt x="589" y="723"/>
                  </a:lnTo>
                  <a:lnTo>
                    <a:pt x="576" y="726"/>
                  </a:lnTo>
                  <a:lnTo>
                    <a:pt x="569" y="727"/>
                  </a:lnTo>
                  <a:lnTo>
                    <a:pt x="566" y="729"/>
                  </a:lnTo>
                  <a:lnTo>
                    <a:pt x="569" y="727"/>
                  </a:lnTo>
                  <a:lnTo>
                    <a:pt x="576" y="723"/>
                  </a:lnTo>
                  <a:lnTo>
                    <a:pt x="589" y="717"/>
                  </a:lnTo>
                  <a:lnTo>
                    <a:pt x="605" y="711"/>
                  </a:lnTo>
                  <a:lnTo>
                    <a:pt x="623" y="706"/>
                  </a:lnTo>
                  <a:lnTo>
                    <a:pt x="645" y="703"/>
                  </a:lnTo>
                  <a:lnTo>
                    <a:pt x="668" y="703"/>
                  </a:lnTo>
                  <a:lnTo>
                    <a:pt x="692" y="707"/>
                  </a:lnTo>
                  <a:lnTo>
                    <a:pt x="714" y="714"/>
                  </a:lnTo>
                  <a:lnTo>
                    <a:pt x="733" y="723"/>
                  </a:lnTo>
                  <a:lnTo>
                    <a:pt x="746" y="731"/>
                  </a:lnTo>
                  <a:lnTo>
                    <a:pt x="756" y="740"/>
                  </a:lnTo>
                  <a:lnTo>
                    <a:pt x="763" y="749"/>
                  </a:lnTo>
                  <a:lnTo>
                    <a:pt x="769" y="756"/>
                  </a:lnTo>
                  <a:lnTo>
                    <a:pt x="770" y="760"/>
                  </a:lnTo>
                  <a:lnTo>
                    <a:pt x="772" y="762"/>
                  </a:lnTo>
                  <a:lnTo>
                    <a:pt x="769" y="763"/>
                  </a:lnTo>
                  <a:lnTo>
                    <a:pt x="759" y="767"/>
                  </a:lnTo>
                  <a:lnTo>
                    <a:pt x="744" y="775"/>
                  </a:lnTo>
                  <a:lnTo>
                    <a:pt x="726" y="788"/>
                  </a:lnTo>
                  <a:lnTo>
                    <a:pt x="704" y="805"/>
                  </a:lnTo>
                  <a:lnTo>
                    <a:pt x="678" y="828"/>
                  </a:lnTo>
                  <a:lnTo>
                    <a:pt x="651" y="855"/>
                  </a:lnTo>
                  <a:lnTo>
                    <a:pt x="622" y="891"/>
                  </a:lnTo>
                  <a:lnTo>
                    <a:pt x="590" y="939"/>
                  </a:lnTo>
                  <a:lnTo>
                    <a:pt x="554" y="1002"/>
                  </a:lnTo>
                  <a:lnTo>
                    <a:pt x="515" y="1073"/>
                  </a:lnTo>
                  <a:lnTo>
                    <a:pt x="479" y="1143"/>
                  </a:lnTo>
                  <a:lnTo>
                    <a:pt x="446" y="1211"/>
                  </a:lnTo>
                  <a:lnTo>
                    <a:pt x="419" y="1267"/>
                  </a:lnTo>
                  <a:lnTo>
                    <a:pt x="402" y="1305"/>
                  </a:lnTo>
                  <a:lnTo>
                    <a:pt x="394" y="1319"/>
                  </a:lnTo>
                  <a:lnTo>
                    <a:pt x="394" y="1317"/>
                  </a:lnTo>
                  <a:lnTo>
                    <a:pt x="391" y="1315"/>
                  </a:lnTo>
                  <a:lnTo>
                    <a:pt x="386" y="1312"/>
                  </a:lnTo>
                  <a:lnTo>
                    <a:pt x="376" y="1309"/>
                  </a:lnTo>
                  <a:lnTo>
                    <a:pt x="360" y="1306"/>
                  </a:lnTo>
                  <a:lnTo>
                    <a:pt x="340" y="1305"/>
                  </a:lnTo>
                  <a:lnTo>
                    <a:pt x="311" y="1306"/>
                  </a:lnTo>
                  <a:lnTo>
                    <a:pt x="275" y="1312"/>
                  </a:lnTo>
                  <a:lnTo>
                    <a:pt x="237" y="1320"/>
                  </a:lnTo>
                  <a:lnTo>
                    <a:pt x="203" y="1333"/>
                  </a:lnTo>
                  <a:lnTo>
                    <a:pt x="173" y="1348"/>
                  </a:lnTo>
                  <a:lnTo>
                    <a:pt x="148" y="1362"/>
                  </a:lnTo>
                  <a:lnTo>
                    <a:pt x="127" y="1375"/>
                  </a:lnTo>
                  <a:lnTo>
                    <a:pt x="112" y="1387"/>
                  </a:lnTo>
                  <a:lnTo>
                    <a:pt x="102" y="1395"/>
                  </a:lnTo>
                  <a:lnTo>
                    <a:pt x="99" y="1398"/>
                  </a:lnTo>
                  <a:lnTo>
                    <a:pt x="39" y="1490"/>
                  </a:lnTo>
                  <a:lnTo>
                    <a:pt x="1" y="14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78" name="Freeform 21">
              <a:extLst>
                <a:ext uri="{FF2B5EF4-FFF2-40B4-BE49-F238E27FC236}">
                  <a16:creationId xmlns:a16="http://schemas.microsoft.com/office/drawing/2014/main" id="{FF2A4C87-D84F-EB33-455E-16A2B9973F31}"/>
                </a:ext>
              </a:extLst>
            </p:cNvPr>
            <p:cNvSpPr>
              <a:spLocks/>
            </p:cNvSpPr>
            <p:nvPr/>
          </p:nvSpPr>
          <p:spPr bwMode="auto">
            <a:xfrm>
              <a:off x="5532" y="2052"/>
              <a:ext cx="837" cy="1169"/>
            </a:xfrm>
            <a:custGeom>
              <a:avLst/>
              <a:gdLst>
                <a:gd name="T0" fmla="*/ 2 w 1058"/>
                <a:gd name="T1" fmla="*/ 13 h 1496"/>
                <a:gd name="T2" fmla="*/ 2 w 1058"/>
                <a:gd name="T3" fmla="*/ 13 h 1496"/>
                <a:gd name="T4" fmla="*/ 2 w 1058"/>
                <a:gd name="T5" fmla="*/ 13 h 1496"/>
                <a:gd name="T6" fmla="*/ 2 w 1058"/>
                <a:gd name="T7" fmla="*/ 13 h 1496"/>
                <a:gd name="T8" fmla="*/ 2 w 1058"/>
                <a:gd name="T9" fmla="*/ 13 h 1496"/>
                <a:gd name="T10" fmla="*/ 2 w 1058"/>
                <a:gd name="T11" fmla="*/ 13 h 1496"/>
                <a:gd name="T12" fmla="*/ 2 w 1058"/>
                <a:gd name="T13" fmla="*/ 12 h 1496"/>
                <a:gd name="T14" fmla="*/ 4 w 1058"/>
                <a:gd name="T15" fmla="*/ 11 h 1496"/>
                <a:gd name="T16" fmla="*/ 4 w 1058"/>
                <a:gd name="T17" fmla="*/ 11 h 1496"/>
                <a:gd name="T18" fmla="*/ 5 w 1058"/>
                <a:gd name="T19" fmla="*/ 11 h 1496"/>
                <a:gd name="T20" fmla="*/ 5 w 1058"/>
                <a:gd name="T21" fmla="*/ 10 h 1496"/>
                <a:gd name="T22" fmla="*/ 6 w 1058"/>
                <a:gd name="T23" fmla="*/ 9 h 1496"/>
                <a:gd name="T24" fmla="*/ 6 w 1058"/>
                <a:gd name="T25" fmla="*/ 8 h 1496"/>
                <a:gd name="T26" fmla="*/ 7 w 1058"/>
                <a:gd name="T27" fmla="*/ 8 h 1496"/>
                <a:gd name="T28" fmla="*/ 8 w 1058"/>
                <a:gd name="T29" fmla="*/ 7 h 1496"/>
                <a:gd name="T30" fmla="*/ 8 w 1058"/>
                <a:gd name="T31" fmla="*/ 7 h 1496"/>
                <a:gd name="T32" fmla="*/ 8 w 1058"/>
                <a:gd name="T33" fmla="*/ 7 h 1496"/>
                <a:gd name="T34" fmla="*/ 8 w 1058"/>
                <a:gd name="T35" fmla="*/ 6 h 1496"/>
                <a:gd name="T36" fmla="*/ 8 w 1058"/>
                <a:gd name="T37" fmla="*/ 6 h 1496"/>
                <a:gd name="T38" fmla="*/ 8 w 1058"/>
                <a:gd name="T39" fmla="*/ 6 h 1496"/>
                <a:gd name="T40" fmla="*/ 7 w 1058"/>
                <a:gd name="T41" fmla="*/ 7 h 1496"/>
                <a:gd name="T42" fmla="*/ 6 w 1058"/>
                <a:gd name="T43" fmla="*/ 7 h 1496"/>
                <a:gd name="T44" fmla="*/ 6 w 1058"/>
                <a:gd name="T45" fmla="*/ 7 h 1496"/>
                <a:gd name="T46" fmla="*/ 6 w 1058"/>
                <a:gd name="T47" fmla="*/ 7 h 1496"/>
                <a:gd name="T48" fmla="*/ 6 w 1058"/>
                <a:gd name="T49" fmla="*/ 7 h 1496"/>
                <a:gd name="T50" fmla="*/ 6 w 1058"/>
                <a:gd name="T51" fmla="*/ 7 h 1496"/>
                <a:gd name="T52" fmla="*/ 6 w 1058"/>
                <a:gd name="T53" fmla="*/ 7 h 1496"/>
                <a:gd name="T54" fmla="*/ 6 w 1058"/>
                <a:gd name="T55" fmla="*/ 6 h 1496"/>
                <a:gd name="T56" fmla="*/ 7 w 1058"/>
                <a:gd name="T57" fmla="*/ 6 h 1496"/>
                <a:gd name="T58" fmla="*/ 8 w 1058"/>
                <a:gd name="T59" fmla="*/ 6 h 1496"/>
                <a:gd name="T60" fmla="*/ 8 w 1058"/>
                <a:gd name="T61" fmla="*/ 6 h 1496"/>
                <a:gd name="T62" fmla="*/ 8 w 1058"/>
                <a:gd name="T63" fmla="*/ 6 h 1496"/>
                <a:gd name="T64" fmla="*/ 8 w 1058"/>
                <a:gd name="T65" fmla="*/ 6 h 1496"/>
                <a:gd name="T66" fmla="*/ 8 w 1058"/>
                <a:gd name="T67" fmla="*/ 5 h 1496"/>
                <a:gd name="T68" fmla="*/ 8 w 1058"/>
                <a:gd name="T69" fmla="*/ 5 h 1496"/>
                <a:gd name="T70" fmla="*/ 8 w 1058"/>
                <a:gd name="T71" fmla="*/ 4 h 1496"/>
                <a:gd name="T72" fmla="*/ 9 w 1058"/>
                <a:gd name="T73" fmla="*/ 4 h 1496"/>
                <a:gd name="T74" fmla="*/ 10 w 1058"/>
                <a:gd name="T75" fmla="*/ 3 h 1496"/>
                <a:gd name="T76" fmla="*/ 10 w 1058"/>
                <a:gd name="T77" fmla="*/ 2 h 1496"/>
                <a:gd name="T78" fmla="*/ 11 w 1058"/>
                <a:gd name="T79" fmla="*/ 2 h 1496"/>
                <a:gd name="T80" fmla="*/ 13 w 1058"/>
                <a:gd name="T81" fmla="*/ 2 h 1496"/>
                <a:gd name="T82" fmla="*/ 10 w 1058"/>
                <a:gd name="T83" fmla="*/ 2 h 1496"/>
                <a:gd name="T84" fmla="*/ 10 w 1058"/>
                <a:gd name="T85" fmla="*/ 2 h 1496"/>
                <a:gd name="T86" fmla="*/ 9 w 1058"/>
                <a:gd name="T87" fmla="*/ 2 h 1496"/>
                <a:gd name="T88" fmla="*/ 8 w 1058"/>
                <a:gd name="T89" fmla="*/ 2 h 1496"/>
                <a:gd name="T90" fmla="*/ 6 w 1058"/>
                <a:gd name="T91" fmla="*/ 2 h 1496"/>
                <a:gd name="T92" fmla="*/ 6 w 1058"/>
                <a:gd name="T93" fmla="*/ 3 h 1496"/>
                <a:gd name="T94" fmla="*/ 5 w 1058"/>
                <a:gd name="T95" fmla="*/ 4 h 1496"/>
                <a:gd name="T96" fmla="*/ 4 w 1058"/>
                <a:gd name="T97" fmla="*/ 5 h 1496"/>
                <a:gd name="T98" fmla="*/ 3 w 1058"/>
                <a:gd name="T99" fmla="*/ 6 h 1496"/>
                <a:gd name="T100" fmla="*/ 2 w 1058"/>
                <a:gd name="T101" fmla="*/ 7 h 1496"/>
                <a:gd name="T102" fmla="*/ 2 w 1058"/>
                <a:gd name="T103" fmla="*/ 8 h 1496"/>
                <a:gd name="T104" fmla="*/ 2 w 1058"/>
                <a:gd name="T105" fmla="*/ 10 h 1496"/>
                <a:gd name="T106" fmla="*/ 2 w 1058"/>
                <a:gd name="T107" fmla="*/ 10 h 1496"/>
                <a:gd name="T108" fmla="*/ 2 w 1058"/>
                <a:gd name="T109" fmla="*/ 13 h 1496"/>
                <a:gd name="T110" fmla="*/ 0 w 1058"/>
                <a:gd name="T111" fmla="*/ 13 h 1496"/>
                <a:gd name="T112" fmla="*/ 2 w 1058"/>
                <a:gd name="T113" fmla="*/ 14 h 14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58"/>
                <a:gd name="T172" fmla="*/ 0 h 1496"/>
                <a:gd name="T173" fmla="*/ 1058 w 1058"/>
                <a:gd name="T174" fmla="*/ 1496 h 14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58" h="1496">
                  <a:moveTo>
                    <a:pt x="16" y="1481"/>
                  </a:moveTo>
                  <a:lnTo>
                    <a:pt x="15" y="1460"/>
                  </a:lnTo>
                  <a:lnTo>
                    <a:pt x="17" y="1440"/>
                  </a:lnTo>
                  <a:lnTo>
                    <a:pt x="22" y="1420"/>
                  </a:lnTo>
                  <a:lnTo>
                    <a:pt x="30" y="1400"/>
                  </a:lnTo>
                  <a:lnTo>
                    <a:pt x="42" y="1380"/>
                  </a:lnTo>
                  <a:lnTo>
                    <a:pt x="55" y="1361"/>
                  </a:lnTo>
                  <a:lnTo>
                    <a:pt x="72" y="1342"/>
                  </a:lnTo>
                  <a:lnTo>
                    <a:pt x="92" y="1324"/>
                  </a:lnTo>
                  <a:lnTo>
                    <a:pt x="115" y="1308"/>
                  </a:lnTo>
                  <a:lnTo>
                    <a:pt x="140" y="1292"/>
                  </a:lnTo>
                  <a:lnTo>
                    <a:pt x="169" y="1279"/>
                  </a:lnTo>
                  <a:lnTo>
                    <a:pt x="200" y="1266"/>
                  </a:lnTo>
                  <a:lnTo>
                    <a:pt x="233" y="1257"/>
                  </a:lnTo>
                  <a:lnTo>
                    <a:pt x="271" y="1250"/>
                  </a:lnTo>
                  <a:lnTo>
                    <a:pt x="311" y="1244"/>
                  </a:lnTo>
                  <a:lnTo>
                    <a:pt x="353" y="1243"/>
                  </a:lnTo>
                  <a:lnTo>
                    <a:pt x="362" y="1223"/>
                  </a:lnTo>
                  <a:lnTo>
                    <a:pt x="374" y="1194"/>
                  </a:lnTo>
                  <a:lnTo>
                    <a:pt x="392" y="1158"/>
                  </a:lnTo>
                  <a:lnTo>
                    <a:pt x="413" y="1116"/>
                  </a:lnTo>
                  <a:lnTo>
                    <a:pt x="438" y="1072"/>
                  </a:lnTo>
                  <a:lnTo>
                    <a:pt x="464" y="1024"/>
                  </a:lnTo>
                  <a:lnTo>
                    <a:pt x="493" y="975"/>
                  </a:lnTo>
                  <a:lnTo>
                    <a:pt x="523" y="926"/>
                  </a:lnTo>
                  <a:lnTo>
                    <a:pt x="553" y="880"/>
                  </a:lnTo>
                  <a:lnTo>
                    <a:pt x="583" y="835"/>
                  </a:lnTo>
                  <a:lnTo>
                    <a:pt x="614" y="797"/>
                  </a:lnTo>
                  <a:lnTo>
                    <a:pt x="642" y="763"/>
                  </a:lnTo>
                  <a:lnTo>
                    <a:pt x="668" y="738"/>
                  </a:lnTo>
                  <a:lnTo>
                    <a:pt x="693" y="720"/>
                  </a:lnTo>
                  <a:lnTo>
                    <a:pt x="714" y="713"/>
                  </a:lnTo>
                  <a:lnTo>
                    <a:pt x="732" y="717"/>
                  </a:lnTo>
                  <a:lnTo>
                    <a:pt x="721" y="710"/>
                  </a:lnTo>
                  <a:lnTo>
                    <a:pt x="710" y="704"/>
                  </a:lnTo>
                  <a:lnTo>
                    <a:pt x="698" y="700"/>
                  </a:lnTo>
                  <a:lnTo>
                    <a:pt x="685" y="697"/>
                  </a:lnTo>
                  <a:lnTo>
                    <a:pt x="673" y="696"/>
                  </a:lnTo>
                  <a:lnTo>
                    <a:pt x="658" y="696"/>
                  </a:lnTo>
                  <a:lnTo>
                    <a:pt x="644" y="697"/>
                  </a:lnTo>
                  <a:lnTo>
                    <a:pt x="629" y="700"/>
                  </a:lnTo>
                  <a:lnTo>
                    <a:pt x="614" y="704"/>
                  </a:lnTo>
                  <a:lnTo>
                    <a:pt x="598" y="709"/>
                  </a:lnTo>
                  <a:lnTo>
                    <a:pt x="582" y="716"/>
                  </a:lnTo>
                  <a:lnTo>
                    <a:pt x="565" y="723"/>
                  </a:lnTo>
                  <a:lnTo>
                    <a:pt x="549" y="733"/>
                  </a:lnTo>
                  <a:lnTo>
                    <a:pt x="533" y="743"/>
                  </a:lnTo>
                  <a:lnTo>
                    <a:pt x="516" y="755"/>
                  </a:lnTo>
                  <a:lnTo>
                    <a:pt x="500" y="766"/>
                  </a:lnTo>
                  <a:lnTo>
                    <a:pt x="507" y="755"/>
                  </a:lnTo>
                  <a:lnTo>
                    <a:pt x="516" y="743"/>
                  </a:lnTo>
                  <a:lnTo>
                    <a:pt x="526" y="732"/>
                  </a:lnTo>
                  <a:lnTo>
                    <a:pt x="537" y="719"/>
                  </a:lnTo>
                  <a:lnTo>
                    <a:pt x="550" y="707"/>
                  </a:lnTo>
                  <a:lnTo>
                    <a:pt x="565" y="694"/>
                  </a:lnTo>
                  <a:lnTo>
                    <a:pt x="579" y="683"/>
                  </a:lnTo>
                  <a:lnTo>
                    <a:pt x="595" y="673"/>
                  </a:lnTo>
                  <a:lnTo>
                    <a:pt x="611" y="661"/>
                  </a:lnTo>
                  <a:lnTo>
                    <a:pt x="628" y="653"/>
                  </a:lnTo>
                  <a:lnTo>
                    <a:pt x="645" y="644"/>
                  </a:lnTo>
                  <a:lnTo>
                    <a:pt x="664" y="637"/>
                  </a:lnTo>
                  <a:lnTo>
                    <a:pt x="683" y="631"/>
                  </a:lnTo>
                  <a:lnTo>
                    <a:pt x="700" y="627"/>
                  </a:lnTo>
                  <a:lnTo>
                    <a:pt x="719" y="624"/>
                  </a:lnTo>
                  <a:lnTo>
                    <a:pt x="737" y="622"/>
                  </a:lnTo>
                  <a:lnTo>
                    <a:pt x="733" y="607"/>
                  </a:lnTo>
                  <a:lnTo>
                    <a:pt x="730" y="589"/>
                  </a:lnTo>
                  <a:lnTo>
                    <a:pt x="727" y="571"/>
                  </a:lnTo>
                  <a:lnTo>
                    <a:pt x="727" y="549"/>
                  </a:lnTo>
                  <a:lnTo>
                    <a:pt x="730" y="523"/>
                  </a:lnTo>
                  <a:lnTo>
                    <a:pt x="734" y="496"/>
                  </a:lnTo>
                  <a:lnTo>
                    <a:pt x="743" y="464"/>
                  </a:lnTo>
                  <a:lnTo>
                    <a:pt x="756" y="429"/>
                  </a:lnTo>
                  <a:lnTo>
                    <a:pt x="772" y="392"/>
                  </a:lnTo>
                  <a:lnTo>
                    <a:pt x="793" y="350"/>
                  </a:lnTo>
                  <a:lnTo>
                    <a:pt x="821" y="303"/>
                  </a:lnTo>
                  <a:lnTo>
                    <a:pt x="854" y="252"/>
                  </a:lnTo>
                  <a:lnTo>
                    <a:pt x="894" y="198"/>
                  </a:lnTo>
                  <a:lnTo>
                    <a:pt x="942" y="137"/>
                  </a:lnTo>
                  <a:lnTo>
                    <a:pt x="995" y="71"/>
                  </a:lnTo>
                  <a:lnTo>
                    <a:pt x="1058" y="0"/>
                  </a:lnTo>
                  <a:lnTo>
                    <a:pt x="1021" y="15"/>
                  </a:lnTo>
                  <a:lnTo>
                    <a:pt x="982" y="32"/>
                  </a:lnTo>
                  <a:lnTo>
                    <a:pt x="942" y="51"/>
                  </a:lnTo>
                  <a:lnTo>
                    <a:pt x="900" y="72"/>
                  </a:lnTo>
                  <a:lnTo>
                    <a:pt x="858" y="95"/>
                  </a:lnTo>
                  <a:lnTo>
                    <a:pt x="815" y="121"/>
                  </a:lnTo>
                  <a:lnTo>
                    <a:pt x="770" y="149"/>
                  </a:lnTo>
                  <a:lnTo>
                    <a:pt x="727" y="179"/>
                  </a:lnTo>
                  <a:lnTo>
                    <a:pt x="683" y="212"/>
                  </a:lnTo>
                  <a:lnTo>
                    <a:pt x="638" y="247"/>
                  </a:lnTo>
                  <a:lnTo>
                    <a:pt x="593" y="283"/>
                  </a:lnTo>
                  <a:lnTo>
                    <a:pt x="549" y="321"/>
                  </a:lnTo>
                  <a:lnTo>
                    <a:pt x="504" y="362"/>
                  </a:lnTo>
                  <a:lnTo>
                    <a:pt x="461" y="405"/>
                  </a:lnTo>
                  <a:lnTo>
                    <a:pt x="419" y="450"/>
                  </a:lnTo>
                  <a:lnTo>
                    <a:pt x="377" y="496"/>
                  </a:lnTo>
                  <a:lnTo>
                    <a:pt x="337" y="545"/>
                  </a:lnTo>
                  <a:lnTo>
                    <a:pt x="298" y="595"/>
                  </a:lnTo>
                  <a:lnTo>
                    <a:pt x="261" y="647"/>
                  </a:lnTo>
                  <a:lnTo>
                    <a:pt x="226" y="702"/>
                  </a:lnTo>
                  <a:lnTo>
                    <a:pt x="192" y="758"/>
                  </a:lnTo>
                  <a:lnTo>
                    <a:pt x="160" y="817"/>
                  </a:lnTo>
                  <a:lnTo>
                    <a:pt x="131" y="876"/>
                  </a:lnTo>
                  <a:lnTo>
                    <a:pt x="104" y="938"/>
                  </a:lnTo>
                  <a:lnTo>
                    <a:pt x="79" y="1002"/>
                  </a:lnTo>
                  <a:lnTo>
                    <a:pt x="59" y="1067"/>
                  </a:lnTo>
                  <a:lnTo>
                    <a:pt x="40" y="1135"/>
                  </a:lnTo>
                  <a:lnTo>
                    <a:pt x="25" y="1204"/>
                  </a:lnTo>
                  <a:lnTo>
                    <a:pt x="13" y="1275"/>
                  </a:lnTo>
                  <a:lnTo>
                    <a:pt x="4" y="1347"/>
                  </a:lnTo>
                  <a:lnTo>
                    <a:pt x="0" y="1420"/>
                  </a:lnTo>
                  <a:lnTo>
                    <a:pt x="0" y="1496"/>
                  </a:lnTo>
                  <a:lnTo>
                    <a:pt x="16" y="1481"/>
                  </a:lnTo>
                  <a:close/>
                </a:path>
              </a:pathLst>
            </a:custGeom>
            <a:solidFill>
              <a:srgbClr val="FFE5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79" name="Freeform 22">
              <a:extLst>
                <a:ext uri="{FF2B5EF4-FFF2-40B4-BE49-F238E27FC236}">
                  <a16:creationId xmlns:a16="http://schemas.microsoft.com/office/drawing/2014/main" id="{D9673DE7-79AF-825D-D6D2-AB72B020C041}"/>
                </a:ext>
              </a:extLst>
            </p:cNvPr>
            <p:cNvSpPr>
              <a:spLocks/>
            </p:cNvSpPr>
            <p:nvPr/>
          </p:nvSpPr>
          <p:spPr bwMode="auto">
            <a:xfrm>
              <a:off x="5407" y="3213"/>
              <a:ext cx="275" cy="314"/>
            </a:xfrm>
            <a:custGeom>
              <a:avLst/>
              <a:gdLst>
                <a:gd name="T0" fmla="*/ 4 w 347"/>
                <a:gd name="T1" fmla="*/ 3 h 402"/>
                <a:gd name="T2" fmla="*/ 4 w 347"/>
                <a:gd name="T3" fmla="*/ 3 h 402"/>
                <a:gd name="T4" fmla="*/ 4 w 347"/>
                <a:gd name="T5" fmla="*/ 3 h 402"/>
                <a:gd name="T6" fmla="*/ 4 w 347"/>
                <a:gd name="T7" fmla="*/ 3 h 402"/>
                <a:gd name="T8" fmla="*/ 4 w 347"/>
                <a:gd name="T9" fmla="*/ 2 h 402"/>
                <a:gd name="T10" fmla="*/ 4 w 347"/>
                <a:gd name="T11" fmla="*/ 2 h 402"/>
                <a:gd name="T12" fmla="*/ 3 w 347"/>
                <a:gd name="T13" fmla="*/ 2 h 402"/>
                <a:gd name="T14" fmla="*/ 3 w 347"/>
                <a:gd name="T15" fmla="*/ 2 h 402"/>
                <a:gd name="T16" fmla="*/ 3 w 347"/>
                <a:gd name="T17" fmla="*/ 2 h 402"/>
                <a:gd name="T18" fmla="*/ 3 w 347"/>
                <a:gd name="T19" fmla="*/ 2 h 402"/>
                <a:gd name="T20" fmla="*/ 3 w 347"/>
                <a:gd name="T21" fmla="*/ 2 h 402"/>
                <a:gd name="T22" fmla="*/ 3 w 347"/>
                <a:gd name="T23" fmla="*/ 2 h 402"/>
                <a:gd name="T24" fmla="*/ 3 w 347"/>
                <a:gd name="T25" fmla="*/ 2 h 402"/>
                <a:gd name="T26" fmla="*/ 3 w 347"/>
                <a:gd name="T27" fmla="*/ 2 h 402"/>
                <a:gd name="T28" fmla="*/ 3 w 347"/>
                <a:gd name="T29" fmla="*/ 2 h 402"/>
                <a:gd name="T30" fmla="*/ 3 w 347"/>
                <a:gd name="T31" fmla="*/ 2 h 402"/>
                <a:gd name="T32" fmla="*/ 3 w 347"/>
                <a:gd name="T33" fmla="*/ 2 h 402"/>
                <a:gd name="T34" fmla="*/ 3 w 347"/>
                <a:gd name="T35" fmla="*/ 0 h 402"/>
                <a:gd name="T36" fmla="*/ 2 w 347"/>
                <a:gd name="T37" fmla="*/ 0 h 402"/>
                <a:gd name="T38" fmla="*/ 2 w 347"/>
                <a:gd name="T39" fmla="*/ 2 h 402"/>
                <a:gd name="T40" fmla="*/ 2 w 347"/>
                <a:gd name="T41" fmla="*/ 2 h 402"/>
                <a:gd name="T42" fmla="*/ 2 w 347"/>
                <a:gd name="T43" fmla="*/ 2 h 402"/>
                <a:gd name="T44" fmla="*/ 2 w 347"/>
                <a:gd name="T45" fmla="*/ 2 h 402"/>
                <a:gd name="T46" fmla="*/ 2 w 347"/>
                <a:gd name="T47" fmla="*/ 2 h 402"/>
                <a:gd name="T48" fmla="*/ 2 w 347"/>
                <a:gd name="T49" fmla="*/ 2 h 402"/>
                <a:gd name="T50" fmla="*/ 2 w 347"/>
                <a:gd name="T51" fmla="*/ 2 h 402"/>
                <a:gd name="T52" fmla="*/ 2 w 347"/>
                <a:gd name="T53" fmla="*/ 2 h 402"/>
                <a:gd name="T54" fmla="*/ 2 w 347"/>
                <a:gd name="T55" fmla="*/ 2 h 402"/>
                <a:gd name="T56" fmla="*/ 2 w 347"/>
                <a:gd name="T57" fmla="*/ 2 h 402"/>
                <a:gd name="T58" fmla="*/ 2 w 347"/>
                <a:gd name="T59" fmla="*/ 2 h 402"/>
                <a:gd name="T60" fmla="*/ 2 w 347"/>
                <a:gd name="T61" fmla="*/ 2 h 402"/>
                <a:gd name="T62" fmla="*/ 2 w 347"/>
                <a:gd name="T63" fmla="*/ 2 h 402"/>
                <a:gd name="T64" fmla="*/ 2 w 347"/>
                <a:gd name="T65" fmla="*/ 3 h 402"/>
                <a:gd name="T66" fmla="*/ 0 w 347"/>
                <a:gd name="T67" fmla="*/ 3 h 402"/>
                <a:gd name="T68" fmla="*/ 2 w 347"/>
                <a:gd name="T69" fmla="*/ 3 h 402"/>
                <a:gd name="T70" fmla="*/ 2 w 347"/>
                <a:gd name="T71" fmla="*/ 3 h 402"/>
                <a:gd name="T72" fmla="*/ 2 w 347"/>
                <a:gd name="T73" fmla="*/ 3 h 4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7"/>
                <a:gd name="T112" fmla="*/ 0 h 402"/>
                <a:gd name="T113" fmla="*/ 347 w 347"/>
                <a:gd name="T114" fmla="*/ 402 h 4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7" h="402">
                  <a:moveTo>
                    <a:pt x="309" y="402"/>
                  </a:moveTo>
                  <a:lnTo>
                    <a:pt x="319" y="401"/>
                  </a:lnTo>
                  <a:lnTo>
                    <a:pt x="328" y="398"/>
                  </a:lnTo>
                  <a:lnTo>
                    <a:pt x="335" y="393"/>
                  </a:lnTo>
                  <a:lnTo>
                    <a:pt x="341" y="386"/>
                  </a:lnTo>
                  <a:lnTo>
                    <a:pt x="345" y="376"/>
                  </a:lnTo>
                  <a:lnTo>
                    <a:pt x="347" y="365"/>
                  </a:lnTo>
                  <a:lnTo>
                    <a:pt x="347" y="350"/>
                  </a:lnTo>
                  <a:lnTo>
                    <a:pt x="344" y="333"/>
                  </a:lnTo>
                  <a:lnTo>
                    <a:pt x="331" y="262"/>
                  </a:lnTo>
                  <a:lnTo>
                    <a:pt x="318" y="209"/>
                  </a:lnTo>
                  <a:lnTo>
                    <a:pt x="305" y="172"/>
                  </a:lnTo>
                  <a:lnTo>
                    <a:pt x="291" y="147"/>
                  </a:lnTo>
                  <a:lnTo>
                    <a:pt x="278" y="133"/>
                  </a:lnTo>
                  <a:lnTo>
                    <a:pt x="263" y="126"/>
                  </a:lnTo>
                  <a:lnTo>
                    <a:pt x="249" y="123"/>
                  </a:lnTo>
                  <a:lnTo>
                    <a:pt x="234" y="123"/>
                  </a:lnTo>
                  <a:lnTo>
                    <a:pt x="234" y="120"/>
                  </a:lnTo>
                  <a:lnTo>
                    <a:pt x="234" y="113"/>
                  </a:lnTo>
                  <a:lnTo>
                    <a:pt x="234" y="101"/>
                  </a:lnTo>
                  <a:lnTo>
                    <a:pt x="234" y="84"/>
                  </a:lnTo>
                  <a:lnTo>
                    <a:pt x="245" y="82"/>
                  </a:lnTo>
                  <a:lnTo>
                    <a:pt x="253" y="79"/>
                  </a:lnTo>
                  <a:lnTo>
                    <a:pt x="262" y="75"/>
                  </a:lnTo>
                  <a:lnTo>
                    <a:pt x="270" y="69"/>
                  </a:lnTo>
                  <a:lnTo>
                    <a:pt x="276" y="62"/>
                  </a:lnTo>
                  <a:lnTo>
                    <a:pt x="281" y="55"/>
                  </a:lnTo>
                  <a:lnTo>
                    <a:pt x="283" y="46"/>
                  </a:lnTo>
                  <a:lnTo>
                    <a:pt x="285" y="36"/>
                  </a:lnTo>
                  <a:lnTo>
                    <a:pt x="283" y="26"/>
                  </a:lnTo>
                  <a:lnTo>
                    <a:pt x="281" y="19"/>
                  </a:lnTo>
                  <a:lnTo>
                    <a:pt x="276" y="13"/>
                  </a:lnTo>
                  <a:lnTo>
                    <a:pt x="270" y="7"/>
                  </a:lnTo>
                  <a:lnTo>
                    <a:pt x="262" y="5"/>
                  </a:lnTo>
                  <a:lnTo>
                    <a:pt x="253" y="2"/>
                  </a:lnTo>
                  <a:lnTo>
                    <a:pt x="245" y="0"/>
                  </a:lnTo>
                  <a:lnTo>
                    <a:pt x="234" y="0"/>
                  </a:lnTo>
                  <a:lnTo>
                    <a:pt x="112" y="0"/>
                  </a:lnTo>
                  <a:lnTo>
                    <a:pt x="102" y="0"/>
                  </a:lnTo>
                  <a:lnTo>
                    <a:pt x="93" y="2"/>
                  </a:lnTo>
                  <a:lnTo>
                    <a:pt x="85" y="5"/>
                  </a:lnTo>
                  <a:lnTo>
                    <a:pt x="76" y="7"/>
                  </a:lnTo>
                  <a:lnTo>
                    <a:pt x="70" y="13"/>
                  </a:lnTo>
                  <a:lnTo>
                    <a:pt x="66" y="19"/>
                  </a:lnTo>
                  <a:lnTo>
                    <a:pt x="63" y="26"/>
                  </a:lnTo>
                  <a:lnTo>
                    <a:pt x="62" y="36"/>
                  </a:lnTo>
                  <a:lnTo>
                    <a:pt x="63" y="46"/>
                  </a:lnTo>
                  <a:lnTo>
                    <a:pt x="66" y="55"/>
                  </a:lnTo>
                  <a:lnTo>
                    <a:pt x="70" y="62"/>
                  </a:lnTo>
                  <a:lnTo>
                    <a:pt x="76" y="69"/>
                  </a:lnTo>
                  <a:lnTo>
                    <a:pt x="85" y="75"/>
                  </a:lnTo>
                  <a:lnTo>
                    <a:pt x="93" y="79"/>
                  </a:lnTo>
                  <a:lnTo>
                    <a:pt x="102" y="82"/>
                  </a:lnTo>
                  <a:lnTo>
                    <a:pt x="112" y="84"/>
                  </a:lnTo>
                  <a:lnTo>
                    <a:pt x="112" y="101"/>
                  </a:lnTo>
                  <a:lnTo>
                    <a:pt x="112" y="113"/>
                  </a:lnTo>
                  <a:lnTo>
                    <a:pt x="112" y="120"/>
                  </a:lnTo>
                  <a:lnTo>
                    <a:pt x="112" y="123"/>
                  </a:lnTo>
                  <a:lnTo>
                    <a:pt x="98" y="123"/>
                  </a:lnTo>
                  <a:lnTo>
                    <a:pt x="83" y="126"/>
                  </a:lnTo>
                  <a:lnTo>
                    <a:pt x="69" y="133"/>
                  </a:lnTo>
                  <a:lnTo>
                    <a:pt x="56" y="147"/>
                  </a:lnTo>
                  <a:lnTo>
                    <a:pt x="42" y="172"/>
                  </a:lnTo>
                  <a:lnTo>
                    <a:pt x="29" y="209"/>
                  </a:lnTo>
                  <a:lnTo>
                    <a:pt x="16" y="262"/>
                  </a:lnTo>
                  <a:lnTo>
                    <a:pt x="3" y="333"/>
                  </a:lnTo>
                  <a:lnTo>
                    <a:pt x="0" y="350"/>
                  </a:lnTo>
                  <a:lnTo>
                    <a:pt x="0" y="365"/>
                  </a:lnTo>
                  <a:lnTo>
                    <a:pt x="1" y="376"/>
                  </a:lnTo>
                  <a:lnTo>
                    <a:pt x="6" y="386"/>
                  </a:lnTo>
                  <a:lnTo>
                    <a:pt x="11" y="393"/>
                  </a:lnTo>
                  <a:lnTo>
                    <a:pt x="18" y="398"/>
                  </a:lnTo>
                  <a:lnTo>
                    <a:pt x="27" y="401"/>
                  </a:lnTo>
                  <a:lnTo>
                    <a:pt x="37" y="402"/>
                  </a:lnTo>
                  <a:lnTo>
                    <a:pt x="309" y="4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32780" name="Group 23">
              <a:extLst>
                <a:ext uri="{FF2B5EF4-FFF2-40B4-BE49-F238E27FC236}">
                  <a16:creationId xmlns:a16="http://schemas.microsoft.com/office/drawing/2014/main" id="{FDD00FC2-2BC6-C790-91E8-EDB53D0C69BF}"/>
                </a:ext>
              </a:extLst>
            </p:cNvPr>
            <p:cNvGrpSpPr>
              <a:grpSpLocks/>
            </p:cNvGrpSpPr>
            <p:nvPr/>
          </p:nvGrpSpPr>
          <p:grpSpPr bwMode="auto">
            <a:xfrm>
              <a:off x="6130" y="2773"/>
              <a:ext cx="822" cy="287"/>
              <a:chOff x="5139" y="2741"/>
              <a:chExt cx="977" cy="353"/>
            </a:xfrm>
          </p:grpSpPr>
          <p:sp>
            <p:nvSpPr>
              <p:cNvPr id="32836" name="Line 24">
                <a:extLst>
                  <a:ext uri="{FF2B5EF4-FFF2-40B4-BE49-F238E27FC236}">
                    <a16:creationId xmlns:a16="http://schemas.microsoft.com/office/drawing/2014/main" id="{EB26374E-ACFA-11EC-9A99-651E2AF77B61}"/>
                  </a:ext>
                </a:extLst>
              </p:cNvPr>
              <p:cNvSpPr>
                <a:spLocks noChangeShapeType="1"/>
              </p:cNvSpPr>
              <p:nvPr/>
            </p:nvSpPr>
            <p:spPr bwMode="auto">
              <a:xfrm flipV="1">
                <a:off x="5179" y="274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37" name="Line 25">
                <a:extLst>
                  <a:ext uri="{FF2B5EF4-FFF2-40B4-BE49-F238E27FC236}">
                    <a16:creationId xmlns:a16="http://schemas.microsoft.com/office/drawing/2014/main" id="{A87020F4-2631-A397-EBD3-49C883776B6A}"/>
                  </a:ext>
                </a:extLst>
              </p:cNvPr>
              <p:cNvSpPr>
                <a:spLocks noChangeShapeType="1"/>
              </p:cNvSpPr>
              <p:nvPr/>
            </p:nvSpPr>
            <p:spPr bwMode="auto">
              <a:xfrm flipV="1">
                <a:off x="5139" y="286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38" name="Line 26">
                <a:extLst>
                  <a:ext uri="{FF2B5EF4-FFF2-40B4-BE49-F238E27FC236}">
                    <a16:creationId xmlns:a16="http://schemas.microsoft.com/office/drawing/2014/main" id="{98D64B61-1848-10B8-A3F3-60BA9F5F3DDB}"/>
                  </a:ext>
                </a:extLst>
              </p:cNvPr>
              <p:cNvSpPr>
                <a:spLocks noChangeShapeType="1"/>
              </p:cNvSpPr>
              <p:nvPr/>
            </p:nvSpPr>
            <p:spPr bwMode="auto">
              <a:xfrm flipV="1">
                <a:off x="5239" y="294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39" name="Line 27">
                <a:extLst>
                  <a:ext uri="{FF2B5EF4-FFF2-40B4-BE49-F238E27FC236}">
                    <a16:creationId xmlns:a16="http://schemas.microsoft.com/office/drawing/2014/main" id="{31CC52E8-1718-F76B-3483-4D14A59FF2FD}"/>
                  </a:ext>
                </a:extLst>
              </p:cNvPr>
              <p:cNvSpPr>
                <a:spLocks noChangeShapeType="1"/>
              </p:cNvSpPr>
              <p:nvPr/>
            </p:nvSpPr>
            <p:spPr bwMode="auto">
              <a:xfrm flipV="1">
                <a:off x="5339" y="3081"/>
                <a:ext cx="217" cy="1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40" name="Line 28">
                <a:extLst>
                  <a:ext uri="{FF2B5EF4-FFF2-40B4-BE49-F238E27FC236}">
                    <a16:creationId xmlns:a16="http://schemas.microsoft.com/office/drawing/2014/main" id="{FFDAF9AA-CF4C-9A80-83FE-46589F05340E}"/>
                  </a:ext>
                </a:extLst>
              </p:cNvPr>
              <p:cNvSpPr>
                <a:spLocks noChangeShapeType="1"/>
              </p:cNvSpPr>
              <p:nvPr/>
            </p:nvSpPr>
            <p:spPr bwMode="auto">
              <a:xfrm flipV="1">
                <a:off x="5739" y="274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841" name="Line 29">
                <a:extLst>
                  <a:ext uri="{FF2B5EF4-FFF2-40B4-BE49-F238E27FC236}">
                    <a16:creationId xmlns:a16="http://schemas.microsoft.com/office/drawing/2014/main" id="{50DD1911-848F-AFAC-5865-9F47924923A4}"/>
                  </a:ext>
                </a:extLst>
              </p:cNvPr>
              <p:cNvSpPr>
                <a:spLocks noChangeShapeType="1"/>
              </p:cNvSpPr>
              <p:nvPr/>
            </p:nvSpPr>
            <p:spPr bwMode="auto">
              <a:xfrm flipV="1">
                <a:off x="5759" y="2821"/>
                <a:ext cx="357" cy="33"/>
              </a:xfrm>
              <a:prstGeom prst="line">
                <a:avLst/>
              </a:prstGeom>
              <a:noFill/>
              <a:ln w="0">
                <a:solidFill>
                  <a:srgbClr val="7F7F7F"/>
                </a:solidFill>
                <a:round/>
                <a:headEnd/>
                <a:tailEnd/>
              </a:ln>
              <a:extLst>
                <a:ext uri="{909E8E84-426E-40DD-AFC4-6F175D3DCCD1}">
                  <a14:hiddenFill xmlns:a14="http://schemas.microsoft.com/office/drawing/2010/main">
                    <a:noFill/>
                  </a14:hiddenFill>
                </a:ext>
              </a:extLst>
            </p:spPr>
            <p:txBody>
              <a:bodyPr/>
              <a:lstStyle/>
              <a:p>
                <a:endParaRPr lang="vi-VN"/>
              </a:p>
            </p:txBody>
          </p:sp>
        </p:grpSp>
        <p:sp>
          <p:nvSpPr>
            <p:cNvPr id="32781" name="Freeform 30">
              <a:extLst>
                <a:ext uri="{FF2B5EF4-FFF2-40B4-BE49-F238E27FC236}">
                  <a16:creationId xmlns:a16="http://schemas.microsoft.com/office/drawing/2014/main" id="{3C099882-6986-6DD5-6E4B-3BFF5DE63A3D}"/>
                </a:ext>
              </a:extLst>
            </p:cNvPr>
            <p:cNvSpPr>
              <a:spLocks/>
            </p:cNvSpPr>
            <p:nvPr/>
          </p:nvSpPr>
          <p:spPr bwMode="auto">
            <a:xfrm>
              <a:off x="6343" y="3208"/>
              <a:ext cx="457" cy="513"/>
            </a:xfrm>
            <a:custGeom>
              <a:avLst/>
              <a:gdLst>
                <a:gd name="T0" fmla="*/ 20 w 543"/>
                <a:gd name="T1" fmla="*/ 3 h 631"/>
                <a:gd name="T2" fmla="*/ 20 w 543"/>
                <a:gd name="T3" fmla="*/ 3 h 631"/>
                <a:gd name="T4" fmla="*/ 20 w 543"/>
                <a:gd name="T5" fmla="*/ 4 h 631"/>
                <a:gd name="T6" fmla="*/ 19 w 543"/>
                <a:gd name="T7" fmla="*/ 4 h 631"/>
                <a:gd name="T8" fmla="*/ 17 w 543"/>
                <a:gd name="T9" fmla="*/ 5 h 631"/>
                <a:gd name="T10" fmla="*/ 16 w 543"/>
                <a:gd name="T11" fmla="*/ 6 h 631"/>
                <a:gd name="T12" fmla="*/ 14 w 543"/>
                <a:gd name="T13" fmla="*/ 7 h 631"/>
                <a:gd name="T14" fmla="*/ 13 w 543"/>
                <a:gd name="T15" fmla="*/ 7 h 631"/>
                <a:gd name="T16" fmla="*/ 11 w 543"/>
                <a:gd name="T17" fmla="*/ 8 h 631"/>
                <a:gd name="T18" fmla="*/ 9 w 543"/>
                <a:gd name="T19" fmla="*/ 9 h 631"/>
                <a:gd name="T20" fmla="*/ 8 w 543"/>
                <a:gd name="T21" fmla="*/ 10 h 631"/>
                <a:gd name="T22" fmla="*/ 7 w 543"/>
                <a:gd name="T23" fmla="*/ 11 h 631"/>
                <a:gd name="T24" fmla="*/ 5 w 543"/>
                <a:gd name="T25" fmla="*/ 11 h 631"/>
                <a:gd name="T26" fmla="*/ 4 w 543"/>
                <a:gd name="T27" fmla="*/ 12 h 631"/>
                <a:gd name="T28" fmla="*/ 3 w 543"/>
                <a:gd name="T29" fmla="*/ 12 h 631"/>
                <a:gd name="T30" fmla="*/ 3 w 543"/>
                <a:gd name="T31" fmla="*/ 12 h 631"/>
                <a:gd name="T32" fmla="*/ 3 w 543"/>
                <a:gd name="T33" fmla="*/ 12 h 631"/>
                <a:gd name="T34" fmla="*/ 3 w 543"/>
                <a:gd name="T35" fmla="*/ 12 h 631"/>
                <a:gd name="T36" fmla="*/ 3 w 543"/>
                <a:gd name="T37" fmla="*/ 12 h 631"/>
                <a:gd name="T38" fmla="*/ 3 w 543"/>
                <a:gd name="T39" fmla="*/ 11 h 631"/>
                <a:gd name="T40" fmla="*/ 3 w 543"/>
                <a:gd name="T41" fmla="*/ 11 h 631"/>
                <a:gd name="T42" fmla="*/ 3 w 543"/>
                <a:gd name="T43" fmla="*/ 10 h 631"/>
                <a:gd name="T44" fmla="*/ 3 w 543"/>
                <a:gd name="T45" fmla="*/ 10 h 631"/>
                <a:gd name="T46" fmla="*/ 2 w 543"/>
                <a:gd name="T47" fmla="*/ 10 h 631"/>
                <a:gd name="T48" fmla="*/ 0 w 543"/>
                <a:gd name="T49" fmla="*/ 9 h 631"/>
                <a:gd name="T50" fmla="*/ 2 w 543"/>
                <a:gd name="T51" fmla="*/ 9 h 631"/>
                <a:gd name="T52" fmla="*/ 3 w 543"/>
                <a:gd name="T53" fmla="*/ 9 h 631"/>
                <a:gd name="T54" fmla="*/ 3 w 543"/>
                <a:gd name="T55" fmla="*/ 9 h 631"/>
                <a:gd name="T56" fmla="*/ 3 w 543"/>
                <a:gd name="T57" fmla="*/ 9 h 631"/>
                <a:gd name="T58" fmla="*/ 3 w 543"/>
                <a:gd name="T59" fmla="*/ 9 h 631"/>
                <a:gd name="T60" fmla="*/ 3 w 543"/>
                <a:gd name="T61" fmla="*/ 9 h 631"/>
                <a:gd name="T62" fmla="*/ 3 w 543"/>
                <a:gd name="T63" fmla="*/ 9 h 631"/>
                <a:gd name="T64" fmla="*/ 3 w 543"/>
                <a:gd name="T65" fmla="*/ 8 h 631"/>
                <a:gd name="T66" fmla="*/ 3 w 543"/>
                <a:gd name="T67" fmla="*/ 8 h 631"/>
                <a:gd name="T68" fmla="*/ 3 w 543"/>
                <a:gd name="T69" fmla="*/ 7 h 631"/>
                <a:gd name="T70" fmla="*/ 5 w 543"/>
                <a:gd name="T71" fmla="*/ 7 h 631"/>
                <a:gd name="T72" fmla="*/ 6 w 543"/>
                <a:gd name="T73" fmla="*/ 7 h 631"/>
                <a:gd name="T74" fmla="*/ 7 w 543"/>
                <a:gd name="T75" fmla="*/ 6 h 631"/>
                <a:gd name="T76" fmla="*/ 8 w 543"/>
                <a:gd name="T77" fmla="*/ 6 h 631"/>
                <a:gd name="T78" fmla="*/ 9 w 543"/>
                <a:gd name="T79" fmla="*/ 5 h 631"/>
                <a:gd name="T80" fmla="*/ 10 w 543"/>
                <a:gd name="T81" fmla="*/ 4 h 631"/>
                <a:gd name="T82" fmla="*/ 12 w 543"/>
                <a:gd name="T83" fmla="*/ 4 h 631"/>
                <a:gd name="T84" fmla="*/ 13 w 543"/>
                <a:gd name="T85" fmla="*/ 2 h 631"/>
                <a:gd name="T86" fmla="*/ 14 w 543"/>
                <a:gd name="T87" fmla="*/ 2 h 631"/>
                <a:gd name="T88" fmla="*/ 16 w 543"/>
                <a:gd name="T89" fmla="*/ 2 h 631"/>
                <a:gd name="T90" fmla="*/ 17 w 543"/>
                <a:gd name="T91" fmla="*/ 2 h 631"/>
                <a:gd name="T92" fmla="*/ 17 w 543"/>
                <a:gd name="T93" fmla="*/ 2 h 631"/>
                <a:gd name="T94" fmla="*/ 18 w 543"/>
                <a:gd name="T95" fmla="*/ 2 h 631"/>
                <a:gd name="T96" fmla="*/ 19 w 543"/>
                <a:gd name="T97" fmla="*/ 0 h 631"/>
                <a:gd name="T98" fmla="*/ 19 w 543"/>
                <a:gd name="T99" fmla="*/ 2 h 631"/>
                <a:gd name="T100" fmla="*/ 19 w 543"/>
                <a:gd name="T101" fmla="*/ 2 h 631"/>
                <a:gd name="T102" fmla="*/ 20 w 543"/>
                <a:gd name="T103" fmla="*/ 2 h 631"/>
                <a:gd name="T104" fmla="*/ 20 w 543"/>
                <a:gd name="T105" fmla="*/ 3 h 6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3"/>
                <a:gd name="T160" fmla="*/ 0 h 631"/>
                <a:gd name="T161" fmla="*/ 543 w 543"/>
                <a:gd name="T162" fmla="*/ 631 h 6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3" h="631">
                  <a:moveTo>
                    <a:pt x="543" y="151"/>
                  </a:moveTo>
                  <a:lnTo>
                    <a:pt x="534" y="161"/>
                  </a:lnTo>
                  <a:lnTo>
                    <a:pt x="516" y="180"/>
                  </a:lnTo>
                  <a:lnTo>
                    <a:pt x="490" y="208"/>
                  </a:lnTo>
                  <a:lnTo>
                    <a:pt x="459" y="239"/>
                  </a:lnTo>
                  <a:lnTo>
                    <a:pt x="421" y="276"/>
                  </a:lnTo>
                  <a:lnTo>
                    <a:pt x="382" y="317"/>
                  </a:lnTo>
                  <a:lnTo>
                    <a:pt x="339" y="358"/>
                  </a:lnTo>
                  <a:lnTo>
                    <a:pt x="295" y="403"/>
                  </a:lnTo>
                  <a:lnTo>
                    <a:pt x="252" y="446"/>
                  </a:lnTo>
                  <a:lnTo>
                    <a:pt x="211" y="487"/>
                  </a:lnTo>
                  <a:lnTo>
                    <a:pt x="171" y="526"/>
                  </a:lnTo>
                  <a:lnTo>
                    <a:pt x="137" y="561"/>
                  </a:lnTo>
                  <a:lnTo>
                    <a:pt x="108" y="590"/>
                  </a:lnTo>
                  <a:lnTo>
                    <a:pt x="84" y="612"/>
                  </a:lnTo>
                  <a:lnTo>
                    <a:pt x="70" y="626"/>
                  </a:lnTo>
                  <a:lnTo>
                    <a:pt x="65" y="631"/>
                  </a:lnTo>
                  <a:lnTo>
                    <a:pt x="53" y="619"/>
                  </a:lnTo>
                  <a:lnTo>
                    <a:pt x="41" y="598"/>
                  </a:lnTo>
                  <a:lnTo>
                    <a:pt x="31" y="573"/>
                  </a:lnTo>
                  <a:lnTo>
                    <a:pt x="21" y="543"/>
                  </a:lnTo>
                  <a:lnTo>
                    <a:pt x="12" y="518"/>
                  </a:lnTo>
                  <a:lnTo>
                    <a:pt x="5" y="494"/>
                  </a:lnTo>
                  <a:lnTo>
                    <a:pt x="2" y="478"/>
                  </a:lnTo>
                  <a:lnTo>
                    <a:pt x="0" y="471"/>
                  </a:lnTo>
                  <a:lnTo>
                    <a:pt x="2" y="471"/>
                  </a:lnTo>
                  <a:lnTo>
                    <a:pt x="5" y="471"/>
                  </a:lnTo>
                  <a:lnTo>
                    <a:pt x="10" y="470"/>
                  </a:lnTo>
                  <a:lnTo>
                    <a:pt x="19" y="468"/>
                  </a:lnTo>
                  <a:lnTo>
                    <a:pt x="29" y="461"/>
                  </a:lnTo>
                  <a:lnTo>
                    <a:pt x="41" y="453"/>
                  </a:lnTo>
                  <a:lnTo>
                    <a:pt x="55" y="439"/>
                  </a:lnTo>
                  <a:lnTo>
                    <a:pt x="70" y="420"/>
                  </a:lnTo>
                  <a:lnTo>
                    <a:pt x="82" y="406"/>
                  </a:lnTo>
                  <a:lnTo>
                    <a:pt x="99" y="388"/>
                  </a:lnTo>
                  <a:lnTo>
                    <a:pt x="122" y="364"/>
                  </a:lnTo>
                  <a:lnTo>
                    <a:pt x="149" y="336"/>
                  </a:lnTo>
                  <a:lnTo>
                    <a:pt x="178" y="307"/>
                  </a:lnTo>
                  <a:lnTo>
                    <a:pt x="211" y="274"/>
                  </a:lnTo>
                  <a:lnTo>
                    <a:pt x="245" y="240"/>
                  </a:lnTo>
                  <a:lnTo>
                    <a:pt x="281" y="204"/>
                  </a:lnTo>
                  <a:lnTo>
                    <a:pt x="315" y="170"/>
                  </a:lnTo>
                  <a:lnTo>
                    <a:pt x="349" y="137"/>
                  </a:lnTo>
                  <a:lnTo>
                    <a:pt x="382" y="105"/>
                  </a:lnTo>
                  <a:lnTo>
                    <a:pt x="413" y="76"/>
                  </a:lnTo>
                  <a:lnTo>
                    <a:pt x="440" y="50"/>
                  </a:lnTo>
                  <a:lnTo>
                    <a:pt x="464" y="28"/>
                  </a:lnTo>
                  <a:lnTo>
                    <a:pt x="481" y="12"/>
                  </a:lnTo>
                  <a:lnTo>
                    <a:pt x="495" y="0"/>
                  </a:lnTo>
                  <a:lnTo>
                    <a:pt x="498" y="40"/>
                  </a:lnTo>
                  <a:lnTo>
                    <a:pt x="507" y="88"/>
                  </a:lnTo>
                  <a:lnTo>
                    <a:pt x="522" y="131"/>
                  </a:lnTo>
                  <a:lnTo>
                    <a:pt x="543"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82" name="Freeform 31">
              <a:extLst>
                <a:ext uri="{FF2B5EF4-FFF2-40B4-BE49-F238E27FC236}">
                  <a16:creationId xmlns:a16="http://schemas.microsoft.com/office/drawing/2014/main" id="{9CCFEE9F-0938-AC6C-8EE0-8A3259AE8243}"/>
                </a:ext>
              </a:extLst>
            </p:cNvPr>
            <p:cNvSpPr>
              <a:spLocks/>
            </p:cNvSpPr>
            <p:nvPr/>
          </p:nvSpPr>
          <p:spPr bwMode="auto">
            <a:xfrm>
              <a:off x="6343" y="3208"/>
              <a:ext cx="457" cy="513"/>
            </a:xfrm>
            <a:custGeom>
              <a:avLst/>
              <a:gdLst>
                <a:gd name="T0" fmla="*/ 20 w 543"/>
                <a:gd name="T1" fmla="*/ 3 h 631"/>
                <a:gd name="T2" fmla="*/ 20 w 543"/>
                <a:gd name="T3" fmla="*/ 3 h 631"/>
                <a:gd name="T4" fmla="*/ 20 w 543"/>
                <a:gd name="T5" fmla="*/ 3 h 631"/>
                <a:gd name="T6" fmla="*/ 20 w 543"/>
                <a:gd name="T7" fmla="*/ 4 h 631"/>
                <a:gd name="T8" fmla="*/ 19 w 543"/>
                <a:gd name="T9" fmla="*/ 4 h 631"/>
                <a:gd name="T10" fmla="*/ 17 w 543"/>
                <a:gd name="T11" fmla="*/ 5 h 631"/>
                <a:gd name="T12" fmla="*/ 16 w 543"/>
                <a:gd name="T13" fmla="*/ 6 h 631"/>
                <a:gd name="T14" fmla="*/ 14 w 543"/>
                <a:gd name="T15" fmla="*/ 7 h 631"/>
                <a:gd name="T16" fmla="*/ 13 w 543"/>
                <a:gd name="T17" fmla="*/ 7 h 631"/>
                <a:gd name="T18" fmla="*/ 11 w 543"/>
                <a:gd name="T19" fmla="*/ 8 h 631"/>
                <a:gd name="T20" fmla="*/ 9 w 543"/>
                <a:gd name="T21" fmla="*/ 9 h 631"/>
                <a:gd name="T22" fmla="*/ 8 w 543"/>
                <a:gd name="T23" fmla="*/ 10 h 631"/>
                <a:gd name="T24" fmla="*/ 7 w 543"/>
                <a:gd name="T25" fmla="*/ 11 h 631"/>
                <a:gd name="T26" fmla="*/ 5 w 543"/>
                <a:gd name="T27" fmla="*/ 11 h 631"/>
                <a:gd name="T28" fmla="*/ 4 w 543"/>
                <a:gd name="T29" fmla="*/ 12 h 631"/>
                <a:gd name="T30" fmla="*/ 3 w 543"/>
                <a:gd name="T31" fmla="*/ 12 h 631"/>
                <a:gd name="T32" fmla="*/ 3 w 543"/>
                <a:gd name="T33" fmla="*/ 12 h 631"/>
                <a:gd name="T34" fmla="*/ 3 w 543"/>
                <a:gd name="T35" fmla="*/ 12 h 631"/>
                <a:gd name="T36" fmla="*/ 3 w 543"/>
                <a:gd name="T37" fmla="*/ 12 h 631"/>
                <a:gd name="T38" fmla="*/ 3 w 543"/>
                <a:gd name="T39" fmla="*/ 12 h 631"/>
                <a:gd name="T40" fmla="*/ 3 w 543"/>
                <a:gd name="T41" fmla="*/ 12 h 631"/>
                <a:gd name="T42" fmla="*/ 3 w 543"/>
                <a:gd name="T43" fmla="*/ 11 h 631"/>
                <a:gd name="T44" fmla="*/ 3 w 543"/>
                <a:gd name="T45" fmla="*/ 11 h 631"/>
                <a:gd name="T46" fmla="*/ 3 w 543"/>
                <a:gd name="T47" fmla="*/ 10 h 631"/>
                <a:gd name="T48" fmla="*/ 3 w 543"/>
                <a:gd name="T49" fmla="*/ 10 h 631"/>
                <a:gd name="T50" fmla="*/ 2 w 543"/>
                <a:gd name="T51" fmla="*/ 10 h 631"/>
                <a:gd name="T52" fmla="*/ 0 w 543"/>
                <a:gd name="T53" fmla="*/ 9 h 631"/>
                <a:gd name="T54" fmla="*/ 0 w 543"/>
                <a:gd name="T55" fmla="*/ 9 h 631"/>
                <a:gd name="T56" fmla="*/ 2 w 543"/>
                <a:gd name="T57" fmla="*/ 9 h 631"/>
                <a:gd name="T58" fmla="*/ 3 w 543"/>
                <a:gd name="T59" fmla="*/ 9 h 631"/>
                <a:gd name="T60" fmla="*/ 3 w 543"/>
                <a:gd name="T61" fmla="*/ 9 h 631"/>
                <a:gd name="T62" fmla="*/ 3 w 543"/>
                <a:gd name="T63" fmla="*/ 9 h 631"/>
                <a:gd name="T64" fmla="*/ 3 w 543"/>
                <a:gd name="T65" fmla="*/ 9 h 631"/>
                <a:gd name="T66" fmla="*/ 3 w 543"/>
                <a:gd name="T67" fmla="*/ 9 h 631"/>
                <a:gd name="T68" fmla="*/ 3 w 543"/>
                <a:gd name="T69" fmla="*/ 9 h 631"/>
                <a:gd name="T70" fmla="*/ 3 w 543"/>
                <a:gd name="T71" fmla="*/ 8 h 631"/>
                <a:gd name="T72" fmla="*/ 3 w 543"/>
                <a:gd name="T73" fmla="*/ 8 h 631"/>
                <a:gd name="T74" fmla="*/ 3 w 543"/>
                <a:gd name="T75" fmla="*/ 8 h 631"/>
                <a:gd name="T76" fmla="*/ 3 w 543"/>
                <a:gd name="T77" fmla="*/ 7 h 631"/>
                <a:gd name="T78" fmla="*/ 5 w 543"/>
                <a:gd name="T79" fmla="*/ 7 h 631"/>
                <a:gd name="T80" fmla="*/ 6 w 543"/>
                <a:gd name="T81" fmla="*/ 7 h 631"/>
                <a:gd name="T82" fmla="*/ 7 w 543"/>
                <a:gd name="T83" fmla="*/ 6 h 631"/>
                <a:gd name="T84" fmla="*/ 8 w 543"/>
                <a:gd name="T85" fmla="*/ 6 h 631"/>
                <a:gd name="T86" fmla="*/ 9 w 543"/>
                <a:gd name="T87" fmla="*/ 5 h 631"/>
                <a:gd name="T88" fmla="*/ 10 w 543"/>
                <a:gd name="T89" fmla="*/ 4 h 631"/>
                <a:gd name="T90" fmla="*/ 12 w 543"/>
                <a:gd name="T91" fmla="*/ 4 h 631"/>
                <a:gd name="T92" fmla="*/ 13 w 543"/>
                <a:gd name="T93" fmla="*/ 2 h 631"/>
                <a:gd name="T94" fmla="*/ 14 w 543"/>
                <a:gd name="T95" fmla="*/ 2 h 631"/>
                <a:gd name="T96" fmla="*/ 16 w 543"/>
                <a:gd name="T97" fmla="*/ 2 h 631"/>
                <a:gd name="T98" fmla="*/ 17 w 543"/>
                <a:gd name="T99" fmla="*/ 2 h 631"/>
                <a:gd name="T100" fmla="*/ 17 w 543"/>
                <a:gd name="T101" fmla="*/ 2 h 631"/>
                <a:gd name="T102" fmla="*/ 18 w 543"/>
                <a:gd name="T103" fmla="*/ 2 h 631"/>
                <a:gd name="T104" fmla="*/ 19 w 543"/>
                <a:gd name="T105" fmla="*/ 0 h 631"/>
                <a:gd name="T106" fmla="*/ 19 w 543"/>
                <a:gd name="T107" fmla="*/ 0 h 631"/>
                <a:gd name="T108" fmla="*/ 19 w 543"/>
                <a:gd name="T109" fmla="*/ 2 h 631"/>
                <a:gd name="T110" fmla="*/ 19 w 543"/>
                <a:gd name="T111" fmla="*/ 2 h 631"/>
                <a:gd name="T112" fmla="*/ 20 w 543"/>
                <a:gd name="T113" fmla="*/ 2 h 631"/>
                <a:gd name="T114" fmla="*/ 20 w 543"/>
                <a:gd name="T115" fmla="*/ 3 h 6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3"/>
                <a:gd name="T175" fmla="*/ 0 h 631"/>
                <a:gd name="T176" fmla="*/ 543 w 543"/>
                <a:gd name="T177" fmla="*/ 631 h 6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3" h="631">
                  <a:moveTo>
                    <a:pt x="543" y="151"/>
                  </a:moveTo>
                  <a:lnTo>
                    <a:pt x="543" y="151"/>
                  </a:lnTo>
                  <a:lnTo>
                    <a:pt x="534" y="161"/>
                  </a:lnTo>
                  <a:lnTo>
                    <a:pt x="516" y="180"/>
                  </a:lnTo>
                  <a:lnTo>
                    <a:pt x="490" y="208"/>
                  </a:lnTo>
                  <a:lnTo>
                    <a:pt x="459" y="239"/>
                  </a:lnTo>
                  <a:lnTo>
                    <a:pt x="421" y="276"/>
                  </a:lnTo>
                  <a:lnTo>
                    <a:pt x="382" y="317"/>
                  </a:lnTo>
                  <a:lnTo>
                    <a:pt x="339" y="358"/>
                  </a:lnTo>
                  <a:lnTo>
                    <a:pt x="295" y="403"/>
                  </a:lnTo>
                  <a:lnTo>
                    <a:pt x="252" y="446"/>
                  </a:lnTo>
                  <a:lnTo>
                    <a:pt x="211" y="487"/>
                  </a:lnTo>
                  <a:lnTo>
                    <a:pt x="171" y="526"/>
                  </a:lnTo>
                  <a:lnTo>
                    <a:pt x="137" y="561"/>
                  </a:lnTo>
                  <a:lnTo>
                    <a:pt x="108" y="590"/>
                  </a:lnTo>
                  <a:lnTo>
                    <a:pt x="84" y="612"/>
                  </a:lnTo>
                  <a:lnTo>
                    <a:pt x="70" y="626"/>
                  </a:lnTo>
                  <a:lnTo>
                    <a:pt x="65" y="631"/>
                  </a:lnTo>
                  <a:lnTo>
                    <a:pt x="53" y="619"/>
                  </a:lnTo>
                  <a:lnTo>
                    <a:pt x="41" y="598"/>
                  </a:lnTo>
                  <a:lnTo>
                    <a:pt x="31" y="573"/>
                  </a:lnTo>
                  <a:lnTo>
                    <a:pt x="21" y="543"/>
                  </a:lnTo>
                  <a:lnTo>
                    <a:pt x="12" y="518"/>
                  </a:lnTo>
                  <a:lnTo>
                    <a:pt x="5" y="494"/>
                  </a:lnTo>
                  <a:lnTo>
                    <a:pt x="2" y="478"/>
                  </a:lnTo>
                  <a:lnTo>
                    <a:pt x="0" y="471"/>
                  </a:lnTo>
                  <a:lnTo>
                    <a:pt x="2" y="471"/>
                  </a:lnTo>
                  <a:lnTo>
                    <a:pt x="5" y="471"/>
                  </a:lnTo>
                  <a:lnTo>
                    <a:pt x="10" y="470"/>
                  </a:lnTo>
                  <a:lnTo>
                    <a:pt x="19" y="468"/>
                  </a:lnTo>
                  <a:lnTo>
                    <a:pt x="29" y="461"/>
                  </a:lnTo>
                  <a:lnTo>
                    <a:pt x="41" y="453"/>
                  </a:lnTo>
                  <a:lnTo>
                    <a:pt x="55" y="439"/>
                  </a:lnTo>
                  <a:lnTo>
                    <a:pt x="70" y="420"/>
                  </a:lnTo>
                  <a:lnTo>
                    <a:pt x="82" y="406"/>
                  </a:lnTo>
                  <a:lnTo>
                    <a:pt x="99" y="388"/>
                  </a:lnTo>
                  <a:lnTo>
                    <a:pt x="122" y="364"/>
                  </a:lnTo>
                  <a:lnTo>
                    <a:pt x="149" y="336"/>
                  </a:lnTo>
                  <a:lnTo>
                    <a:pt x="178" y="307"/>
                  </a:lnTo>
                  <a:lnTo>
                    <a:pt x="211" y="274"/>
                  </a:lnTo>
                  <a:lnTo>
                    <a:pt x="245" y="240"/>
                  </a:lnTo>
                  <a:lnTo>
                    <a:pt x="281" y="204"/>
                  </a:lnTo>
                  <a:lnTo>
                    <a:pt x="315" y="170"/>
                  </a:lnTo>
                  <a:lnTo>
                    <a:pt x="349" y="137"/>
                  </a:lnTo>
                  <a:lnTo>
                    <a:pt x="382" y="105"/>
                  </a:lnTo>
                  <a:lnTo>
                    <a:pt x="413" y="76"/>
                  </a:lnTo>
                  <a:lnTo>
                    <a:pt x="440" y="50"/>
                  </a:lnTo>
                  <a:lnTo>
                    <a:pt x="464" y="28"/>
                  </a:lnTo>
                  <a:lnTo>
                    <a:pt x="481" y="12"/>
                  </a:lnTo>
                  <a:lnTo>
                    <a:pt x="495" y="0"/>
                  </a:lnTo>
                  <a:lnTo>
                    <a:pt x="498" y="40"/>
                  </a:lnTo>
                  <a:lnTo>
                    <a:pt x="507" y="88"/>
                  </a:lnTo>
                  <a:lnTo>
                    <a:pt x="522" y="131"/>
                  </a:lnTo>
                  <a:lnTo>
                    <a:pt x="543" y="15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2783" name="Freeform 32">
              <a:extLst>
                <a:ext uri="{FF2B5EF4-FFF2-40B4-BE49-F238E27FC236}">
                  <a16:creationId xmlns:a16="http://schemas.microsoft.com/office/drawing/2014/main" id="{6A03A19D-AC61-E1E9-4BFD-43ABD0212A6B}"/>
                </a:ext>
              </a:extLst>
            </p:cNvPr>
            <p:cNvSpPr>
              <a:spLocks/>
            </p:cNvSpPr>
            <p:nvPr/>
          </p:nvSpPr>
          <p:spPr bwMode="auto">
            <a:xfrm>
              <a:off x="5658" y="2961"/>
              <a:ext cx="1164" cy="795"/>
            </a:xfrm>
            <a:custGeom>
              <a:avLst/>
              <a:gdLst>
                <a:gd name="T0" fmla="*/ 11 w 1384"/>
                <a:gd name="T1" fmla="*/ 14 h 978"/>
                <a:gd name="T2" fmla="*/ 8 w 1384"/>
                <a:gd name="T3" fmla="*/ 12 h 978"/>
                <a:gd name="T4" fmla="*/ 8 w 1384"/>
                <a:gd name="T5" fmla="*/ 11 h 978"/>
                <a:gd name="T6" fmla="*/ 9 w 1384"/>
                <a:gd name="T7" fmla="*/ 11 h 978"/>
                <a:gd name="T8" fmla="*/ 4 w 1384"/>
                <a:gd name="T9" fmla="*/ 9 h 978"/>
                <a:gd name="T10" fmla="*/ 3 w 1384"/>
                <a:gd name="T11" fmla="*/ 10 h 978"/>
                <a:gd name="T12" fmla="*/ 4 w 1384"/>
                <a:gd name="T13" fmla="*/ 11 h 978"/>
                <a:gd name="T14" fmla="*/ 7 w 1384"/>
                <a:gd name="T15" fmla="*/ 13 h 978"/>
                <a:gd name="T16" fmla="*/ 8 w 1384"/>
                <a:gd name="T17" fmla="*/ 14 h 978"/>
                <a:gd name="T18" fmla="*/ 7 w 1384"/>
                <a:gd name="T19" fmla="*/ 14 h 978"/>
                <a:gd name="T20" fmla="*/ 3 w 1384"/>
                <a:gd name="T21" fmla="*/ 13 h 978"/>
                <a:gd name="T22" fmla="*/ 3 w 1384"/>
                <a:gd name="T23" fmla="*/ 11 h 978"/>
                <a:gd name="T24" fmla="*/ 0 w 1384"/>
                <a:gd name="T25" fmla="*/ 9 h 978"/>
                <a:gd name="T26" fmla="*/ 3 w 1384"/>
                <a:gd name="T27" fmla="*/ 9 h 978"/>
                <a:gd name="T28" fmla="*/ 3 w 1384"/>
                <a:gd name="T29" fmla="*/ 8 h 978"/>
                <a:gd name="T30" fmla="*/ 3 w 1384"/>
                <a:gd name="T31" fmla="*/ 7 h 978"/>
                <a:gd name="T32" fmla="*/ 5 w 1384"/>
                <a:gd name="T33" fmla="*/ 6 h 978"/>
                <a:gd name="T34" fmla="*/ 10 w 1384"/>
                <a:gd name="T35" fmla="*/ 3 h 978"/>
                <a:gd name="T36" fmla="*/ 15 w 1384"/>
                <a:gd name="T37" fmla="*/ 2 h 978"/>
                <a:gd name="T38" fmla="*/ 17 w 1384"/>
                <a:gd name="T39" fmla="*/ 1 h 978"/>
                <a:gd name="T40" fmla="*/ 20 w 1384"/>
                <a:gd name="T41" fmla="*/ 2 h 978"/>
                <a:gd name="T42" fmla="*/ 29 w 1384"/>
                <a:gd name="T43" fmla="*/ 2 h 978"/>
                <a:gd name="T44" fmla="*/ 39 w 1384"/>
                <a:gd name="T45" fmla="*/ 4 h 978"/>
                <a:gd name="T46" fmla="*/ 47 w 1384"/>
                <a:gd name="T47" fmla="*/ 5 h 978"/>
                <a:gd name="T48" fmla="*/ 50 w 1384"/>
                <a:gd name="T49" fmla="*/ 6 h 978"/>
                <a:gd name="T50" fmla="*/ 48 w 1384"/>
                <a:gd name="T51" fmla="*/ 7 h 978"/>
                <a:gd name="T52" fmla="*/ 43 w 1384"/>
                <a:gd name="T53" fmla="*/ 9 h 978"/>
                <a:gd name="T54" fmla="*/ 39 w 1384"/>
                <a:gd name="T55" fmla="*/ 11 h 978"/>
                <a:gd name="T56" fmla="*/ 34 w 1384"/>
                <a:gd name="T57" fmla="*/ 13 h 978"/>
                <a:gd name="T58" fmla="*/ 32 w 1384"/>
                <a:gd name="T59" fmla="*/ 15 h 978"/>
                <a:gd name="T60" fmla="*/ 30 w 1384"/>
                <a:gd name="T61" fmla="*/ 15 h 978"/>
                <a:gd name="T62" fmla="*/ 30 w 1384"/>
                <a:gd name="T63" fmla="*/ 16 h 978"/>
                <a:gd name="T64" fmla="*/ 32 w 1384"/>
                <a:gd name="T65" fmla="*/ 18 h 978"/>
                <a:gd name="T66" fmla="*/ 34 w 1384"/>
                <a:gd name="T67" fmla="*/ 18 h 978"/>
                <a:gd name="T68" fmla="*/ 39 w 1384"/>
                <a:gd name="T69" fmla="*/ 15 h 978"/>
                <a:gd name="T70" fmla="*/ 45 w 1384"/>
                <a:gd name="T71" fmla="*/ 12 h 978"/>
                <a:gd name="T72" fmla="*/ 50 w 1384"/>
                <a:gd name="T73" fmla="*/ 10 h 978"/>
                <a:gd name="T74" fmla="*/ 51 w 1384"/>
                <a:gd name="T75" fmla="*/ 9 h 978"/>
                <a:gd name="T76" fmla="*/ 48 w 1384"/>
                <a:gd name="T77" fmla="*/ 11 h 978"/>
                <a:gd name="T78" fmla="*/ 42 w 1384"/>
                <a:gd name="T79" fmla="*/ 14 h 978"/>
                <a:gd name="T80" fmla="*/ 38 w 1384"/>
                <a:gd name="T81" fmla="*/ 16 h 978"/>
                <a:gd name="T82" fmla="*/ 34 w 1384"/>
                <a:gd name="T83" fmla="*/ 18 h 978"/>
                <a:gd name="T84" fmla="*/ 34 w 1384"/>
                <a:gd name="T85" fmla="*/ 19 h 978"/>
                <a:gd name="T86" fmla="*/ 34 w 1384"/>
                <a:gd name="T87" fmla="*/ 20 h 978"/>
                <a:gd name="T88" fmla="*/ 30 w 1384"/>
                <a:gd name="T89" fmla="*/ 19 h 978"/>
                <a:gd name="T90" fmla="*/ 29 w 1384"/>
                <a:gd name="T91" fmla="*/ 18 h 978"/>
                <a:gd name="T92" fmla="*/ 24 w 1384"/>
                <a:gd name="T93" fmla="*/ 17 h 978"/>
                <a:gd name="T94" fmla="*/ 17 w 1384"/>
                <a:gd name="T95" fmla="*/ 16 h 9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4"/>
                <a:gd name="T145" fmla="*/ 0 h 978"/>
                <a:gd name="T146" fmla="*/ 1384 w 1384"/>
                <a:gd name="T147" fmla="*/ 978 h 9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4" h="978">
                  <a:moveTo>
                    <a:pt x="394" y="779"/>
                  </a:moveTo>
                  <a:lnTo>
                    <a:pt x="348" y="757"/>
                  </a:lnTo>
                  <a:lnTo>
                    <a:pt x="314" y="733"/>
                  </a:lnTo>
                  <a:lnTo>
                    <a:pt x="288" y="709"/>
                  </a:lnTo>
                  <a:lnTo>
                    <a:pt x="271" y="681"/>
                  </a:lnTo>
                  <a:lnTo>
                    <a:pt x="257" y="656"/>
                  </a:lnTo>
                  <a:lnTo>
                    <a:pt x="247" y="630"/>
                  </a:lnTo>
                  <a:lnTo>
                    <a:pt x="239" y="604"/>
                  </a:lnTo>
                  <a:lnTo>
                    <a:pt x="228" y="582"/>
                  </a:lnTo>
                  <a:lnTo>
                    <a:pt x="220" y="565"/>
                  </a:lnTo>
                  <a:lnTo>
                    <a:pt x="216" y="551"/>
                  </a:lnTo>
                  <a:lnTo>
                    <a:pt x="218" y="541"/>
                  </a:lnTo>
                  <a:lnTo>
                    <a:pt x="221" y="532"/>
                  </a:lnTo>
                  <a:lnTo>
                    <a:pt x="227" y="527"/>
                  </a:lnTo>
                  <a:lnTo>
                    <a:pt x="235" y="525"/>
                  </a:lnTo>
                  <a:lnTo>
                    <a:pt x="244" y="527"/>
                  </a:lnTo>
                  <a:lnTo>
                    <a:pt x="254" y="531"/>
                  </a:lnTo>
                  <a:lnTo>
                    <a:pt x="125" y="479"/>
                  </a:lnTo>
                  <a:lnTo>
                    <a:pt x="115" y="472"/>
                  </a:lnTo>
                  <a:lnTo>
                    <a:pt x="107" y="471"/>
                  </a:lnTo>
                  <a:lnTo>
                    <a:pt x="100" y="472"/>
                  </a:lnTo>
                  <a:lnTo>
                    <a:pt x="93" y="477"/>
                  </a:lnTo>
                  <a:lnTo>
                    <a:pt x="89" y="486"/>
                  </a:lnTo>
                  <a:lnTo>
                    <a:pt x="89" y="498"/>
                  </a:lnTo>
                  <a:lnTo>
                    <a:pt x="93" y="513"/>
                  </a:lnTo>
                  <a:lnTo>
                    <a:pt x="100" y="531"/>
                  </a:lnTo>
                  <a:lnTo>
                    <a:pt x="110" y="555"/>
                  </a:lnTo>
                  <a:lnTo>
                    <a:pt x="120" y="580"/>
                  </a:lnTo>
                  <a:lnTo>
                    <a:pt x="129" y="606"/>
                  </a:lnTo>
                  <a:lnTo>
                    <a:pt x="143" y="632"/>
                  </a:lnTo>
                  <a:lnTo>
                    <a:pt x="160" y="657"/>
                  </a:lnTo>
                  <a:lnTo>
                    <a:pt x="185" y="683"/>
                  </a:lnTo>
                  <a:lnTo>
                    <a:pt x="220" y="705"/>
                  </a:lnTo>
                  <a:lnTo>
                    <a:pt x="266" y="728"/>
                  </a:lnTo>
                  <a:lnTo>
                    <a:pt x="252" y="722"/>
                  </a:lnTo>
                  <a:lnTo>
                    <a:pt x="239" y="717"/>
                  </a:lnTo>
                  <a:lnTo>
                    <a:pt x="227" y="712"/>
                  </a:lnTo>
                  <a:lnTo>
                    <a:pt x="215" y="707"/>
                  </a:lnTo>
                  <a:lnTo>
                    <a:pt x="204" y="704"/>
                  </a:lnTo>
                  <a:lnTo>
                    <a:pt x="194" y="700"/>
                  </a:lnTo>
                  <a:lnTo>
                    <a:pt x="185" y="697"/>
                  </a:lnTo>
                  <a:lnTo>
                    <a:pt x="177" y="693"/>
                  </a:lnTo>
                  <a:lnTo>
                    <a:pt x="131" y="671"/>
                  </a:lnTo>
                  <a:lnTo>
                    <a:pt x="96" y="647"/>
                  </a:lnTo>
                  <a:lnTo>
                    <a:pt x="71" y="623"/>
                  </a:lnTo>
                  <a:lnTo>
                    <a:pt x="54" y="597"/>
                  </a:lnTo>
                  <a:lnTo>
                    <a:pt x="40" y="570"/>
                  </a:lnTo>
                  <a:lnTo>
                    <a:pt x="31" y="544"/>
                  </a:lnTo>
                  <a:lnTo>
                    <a:pt x="21" y="520"/>
                  </a:lnTo>
                  <a:lnTo>
                    <a:pt x="11" y="496"/>
                  </a:lnTo>
                  <a:lnTo>
                    <a:pt x="4" y="479"/>
                  </a:lnTo>
                  <a:lnTo>
                    <a:pt x="0" y="464"/>
                  </a:lnTo>
                  <a:lnTo>
                    <a:pt x="0" y="452"/>
                  </a:lnTo>
                  <a:lnTo>
                    <a:pt x="4" y="443"/>
                  </a:lnTo>
                  <a:lnTo>
                    <a:pt x="11" y="438"/>
                  </a:lnTo>
                  <a:lnTo>
                    <a:pt x="18" y="436"/>
                  </a:lnTo>
                  <a:lnTo>
                    <a:pt x="26" y="438"/>
                  </a:lnTo>
                  <a:lnTo>
                    <a:pt x="36" y="445"/>
                  </a:lnTo>
                  <a:lnTo>
                    <a:pt x="31" y="435"/>
                  </a:lnTo>
                  <a:lnTo>
                    <a:pt x="30" y="426"/>
                  </a:lnTo>
                  <a:lnTo>
                    <a:pt x="30" y="416"/>
                  </a:lnTo>
                  <a:lnTo>
                    <a:pt x="33" y="404"/>
                  </a:lnTo>
                  <a:lnTo>
                    <a:pt x="38" y="392"/>
                  </a:lnTo>
                  <a:lnTo>
                    <a:pt x="48" y="378"/>
                  </a:lnTo>
                  <a:lnTo>
                    <a:pt x="62" y="361"/>
                  </a:lnTo>
                  <a:lnTo>
                    <a:pt x="79" y="340"/>
                  </a:lnTo>
                  <a:lnTo>
                    <a:pt x="100" y="318"/>
                  </a:lnTo>
                  <a:lnTo>
                    <a:pt x="125" y="292"/>
                  </a:lnTo>
                  <a:lnTo>
                    <a:pt x="156" y="262"/>
                  </a:lnTo>
                  <a:lnTo>
                    <a:pt x="191" y="227"/>
                  </a:lnTo>
                  <a:lnTo>
                    <a:pt x="232" y="188"/>
                  </a:lnTo>
                  <a:lnTo>
                    <a:pt x="278" y="143"/>
                  </a:lnTo>
                  <a:lnTo>
                    <a:pt x="329" y="92"/>
                  </a:lnTo>
                  <a:lnTo>
                    <a:pt x="388" y="36"/>
                  </a:lnTo>
                  <a:lnTo>
                    <a:pt x="401" y="24"/>
                  </a:lnTo>
                  <a:lnTo>
                    <a:pt x="412" y="13"/>
                  </a:lnTo>
                  <a:lnTo>
                    <a:pt x="422" y="6"/>
                  </a:lnTo>
                  <a:lnTo>
                    <a:pt x="432" y="1"/>
                  </a:lnTo>
                  <a:lnTo>
                    <a:pt x="442" y="0"/>
                  </a:lnTo>
                  <a:lnTo>
                    <a:pt x="453" y="1"/>
                  </a:lnTo>
                  <a:lnTo>
                    <a:pt x="466" y="5"/>
                  </a:lnTo>
                  <a:lnTo>
                    <a:pt x="483" y="10"/>
                  </a:lnTo>
                  <a:lnTo>
                    <a:pt x="501" y="15"/>
                  </a:lnTo>
                  <a:lnTo>
                    <a:pt x="530" y="25"/>
                  </a:lnTo>
                  <a:lnTo>
                    <a:pt x="573" y="39"/>
                  </a:lnTo>
                  <a:lnTo>
                    <a:pt x="624" y="54"/>
                  </a:lnTo>
                  <a:lnTo>
                    <a:pt x="682" y="73"/>
                  </a:lnTo>
                  <a:lnTo>
                    <a:pt x="746" y="92"/>
                  </a:lnTo>
                  <a:lnTo>
                    <a:pt x="814" y="113"/>
                  </a:lnTo>
                  <a:lnTo>
                    <a:pt x="884" y="133"/>
                  </a:lnTo>
                  <a:lnTo>
                    <a:pt x="954" y="155"/>
                  </a:lnTo>
                  <a:lnTo>
                    <a:pt x="1023" y="176"/>
                  </a:lnTo>
                  <a:lnTo>
                    <a:pt x="1086" y="195"/>
                  </a:lnTo>
                  <a:lnTo>
                    <a:pt x="1145" y="214"/>
                  </a:lnTo>
                  <a:lnTo>
                    <a:pt x="1196" y="229"/>
                  </a:lnTo>
                  <a:lnTo>
                    <a:pt x="1239" y="241"/>
                  </a:lnTo>
                  <a:lnTo>
                    <a:pt x="1268" y="251"/>
                  </a:lnTo>
                  <a:lnTo>
                    <a:pt x="1285" y="256"/>
                  </a:lnTo>
                  <a:lnTo>
                    <a:pt x="1312" y="270"/>
                  </a:lnTo>
                  <a:lnTo>
                    <a:pt x="1323" y="282"/>
                  </a:lnTo>
                  <a:lnTo>
                    <a:pt x="1319" y="294"/>
                  </a:lnTo>
                  <a:lnTo>
                    <a:pt x="1309" y="304"/>
                  </a:lnTo>
                  <a:lnTo>
                    <a:pt x="1295" y="316"/>
                  </a:lnTo>
                  <a:lnTo>
                    <a:pt x="1278" y="332"/>
                  </a:lnTo>
                  <a:lnTo>
                    <a:pt x="1254" y="354"/>
                  </a:lnTo>
                  <a:lnTo>
                    <a:pt x="1227" y="380"/>
                  </a:lnTo>
                  <a:lnTo>
                    <a:pt x="1196" y="409"/>
                  </a:lnTo>
                  <a:lnTo>
                    <a:pt x="1163" y="441"/>
                  </a:lnTo>
                  <a:lnTo>
                    <a:pt x="1129" y="474"/>
                  </a:lnTo>
                  <a:lnTo>
                    <a:pt x="1095" y="508"/>
                  </a:lnTo>
                  <a:lnTo>
                    <a:pt x="1059" y="544"/>
                  </a:lnTo>
                  <a:lnTo>
                    <a:pt x="1025" y="578"/>
                  </a:lnTo>
                  <a:lnTo>
                    <a:pt x="992" y="611"/>
                  </a:lnTo>
                  <a:lnTo>
                    <a:pt x="963" y="640"/>
                  </a:lnTo>
                  <a:lnTo>
                    <a:pt x="936" y="668"/>
                  </a:lnTo>
                  <a:lnTo>
                    <a:pt x="913" y="692"/>
                  </a:lnTo>
                  <a:lnTo>
                    <a:pt x="896" y="710"/>
                  </a:lnTo>
                  <a:lnTo>
                    <a:pt x="884" y="724"/>
                  </a:lnTo>
                  <a:lnTo>
                    <a:pt x="869" y="743"/>
                  </a:lnTo>
                  <a:lnTo>
                    <a:pt x="855" y="757"/>
                  </a:lnTo>
                  <a:lnTo>
                    <a:pt x="843" y="765"/>
                  </a:lnTo>
                  <a:lnTo>
                    <a:pt x="833" y="772"/>
                  </a:lnTo>
                  <a:lnTo>
                    <a:pt x="824" y="774"/>
                  </a:lnTo>
                  <a:lnTo>
                    <a:pt x="819" y="775"/>
                  </a:lnTo>
                  <a:lnTo>
                    <a:pt x="816" y="775"/>
                  </a:lnTo>
                  <a:lnTo>
                    <a:pt x="814" y="775"/>
                  </a:lnTo>
                  <a:lnTo>
                    <a:pt x="816" y="782"/>
                  </a:lnTo>
                  <a:lnTo>
                    <a:pt x="819" y="798"/>
                  </a:lnTo>
                  <a:lnTo>
                    <a:pt x="826" y="822"/>
                  </a:lnTo>
                  <a:lnTo>
                    <a:pt x="835" y="847"/>
                  </a:lnTo>
                  <a:lnTo>
                    <a:pt x="845" y="877"/>
                  </a:lnTo>
                  <a:lnTo>
                    <a:pt x="855" y="902"/>
                  </a:lnTo>
                  <a:lnTo>
                    <a:pt x="867" y="923"/>
                  </a:lnTo>
                  <a:lnTo>
                    <a:pt x="879" y="935"/>
                  </a:lnTo>
                  <a:lnTo>
                    <a:pt x="884" y="930"/>
                  </a:lnTo>
                  <a:lnTo>
                    <a:pt x="898" y="916"/>
                  </a:lnTo>
                  <a:lnTo>
                    <a:pt x="922" y="894"/>
                  </a:lnTo>
                  <a:lnTo>
                    <a:pt x="951" y="865"/>
                  </a:lnTo>
                  <a:lnTo>
                    <a:pt x="985" y="830"/>
                  </a:lnTo>
                  <a:lnTo>
                    <a:pt x="1025" y="791"/>
                  </a:lnTo>
                  <a:lnTo>
                    <a:pt x="1066" y="750"/>
                  </a:lnTo>
                  <a:lnTo>
                    <a:pt x="1109" y="707"/>
                  </a:lnTo>
                  <a:lnTo>
                    <a:pt x="1153" y="662"/>
                  </a:lnTo>
                  <a:lnTo>
                    <a:pt x="1196" y="621"/>
                  </a:lnTo>
                  <a:lnTo>
                    <a:pt x="1235" y="580"/>
                  </a:lnTo>
                  <a:lnTo>
                    <a:pt x="1273" y="543"/>
                  </a:lnTo>
                  <a:lnTo>
                    <a:pt x="1304" y="512"/>
                  </a:lnTo>
                  <a:lnTo>
                    <a:pt x="1330" y="484"/>
                  </a:lnTo>
                  <a:lnTo>
                    <a:pt x="1348" y="465"/>
                  </a:lnTo>
                  <a:lnTo>
                    <a:pt x="1357" y="455"/>
                  </a:lnTo>
                  <a:lnTo>
                    <a:pt x="1376" y="441"/>
                  </a:lnTo>
                  <a:lnTo>
                    <a:pt x="1384" y="448"/>
                  </a:lnTo>
                  <a:lnTo>
                    <a:pt x="1381" y="469"/>
                  </a:lnTo>
                  <a:lnTo>
                    <a:pt x="1367" y="489"/>
                  </a:lnTo>
                  <a:lnTo>
                    <a:pt x="1323" y="529"/>
                  </a:lnTo>
                  <a:lnTo>
                    <a:pt x="1282" y="568"/>
                  </a:lnTo>
                  <a:lnTo>
                    <a:pt x="1241" y="608"/>
                  </a:lnTo>
                  <a:lnTo>
                    <a:pt x="1201" y="647"/>
                  </a:lnTo>
                  <a:lnTo>
                    <a:pt x="1163" y="685"/>
                  </a:lnTo>
                  <a:lnTo>
                    <a:pt x="1128" y="722"/>
                  </a:lnTo>
                  <a:lnTo>
                    <a:pt x="1093" y="758"/>
                  </a:lnTo>
                  <a:lnTo>
                    <a:pt x="1062" y="793"/>
                  </a:lnTo>
                  <a:lnTo>
                    <a:pt x="1033" y="823"/>
                  </a:lnTo>
                  <a:lnTo>
                    <a:pt x="1006" y="853"/>
                  </a:lnTo>
                  <a:lnTo>
                    <a:pt x="984" y="878"/>
                  </a:lnTo>
                  <a:lnTo>
                    <a:pt x="961" y="901"/>
                  </a:lnTo>
                  <a:lnTo>
                    <a:pt x="944" y="918"/>
                  </a:lnTo>
                  <a:lnTo>
                    <a:pt x="929" y="931"/>
                  </a:lnTo>
                  <a:lnTo>
                    <a:pt x="919" y="938"/>
                  </a:lnTo>
                  <a:lnTo>
                    <a:pt x="910" y="942"/>
                  </a:lnTo>
                  <a:lnTo>
                    <a:pt x="913" y="952"/>
                  </a:lnTo>
                  <a:lnTo>
                    <a:pt x="912" y="960"/>
                  </a:lnTo>
                  <a:lnTo>
                    <a:pt x="907" y="967"/>
                  </a:lnTo>
                  <a:lnTo>
                    <a:pt x="898" y="974"/>
                  </a:lnTo>
                  <a:lnTo>
                    <a:pt x="886" y="978"/>
                  </a:lnTo>
                  <a:lnTo>
                    <a:pt x="874" y="978"/>
                  </a:lnTo>
                  <a:lnTo>
                    <a:pt x="860" y="974"/>
                  </a:lnTo>
                  <a:lnTo>
                    <a:pt x="847" y="967"/>
                  </a:lnTo>
                  <a:lnTo>
                    <a:pt x="838" y="962"/>
                  </a:lnTo>
                  <a:lnTo>
                    <a:pt x="826" y="957"/>
                  </a:lnTo>
                  <a:lnTo>
                    <a:pt x="809" y="948"/>
                  </a:lnTo>
                  <a:lnTo>
                    <a:pt x="788" y="940"/>
                  </a:lnTo>
                  <a:lnTo>
                    <a:pt x="764" y="930"/>
                  </a:lnTo>
                  <a:lnTo>
                    <a:pt x="739" y="918"/>
                  </a:lnTo>
                  <a:lnTo>
                    <a:pt x="710" y="906"/>
                  </a:lnTo>
                  <a:lnTo>
                    <a:pt x="679" y="894"/>
                  </a:lnTo>
                  <a:lnTo>
                    <a:pt x="646" y="880"/>
                  </a:lnTo>
                  <a:lnTo>
                    <a:pt x="610" y="866"/>
                  </a:lnTo>
                  <a:lnTo>
                    <a:pt x="576" y="851"/>
                  </a:lnTo>
                  <a:lnTo>
                    <a:pt x="540" y="837"/>
                  </a:lnTo>
                  <a:lnTo>
                    <a:pt x="502" y="822"/>
                  </a:lnTo>
                  <a:lnTo>
                    <a:pt x="466" y="808"/>
                  </a:lnTo>
                  <a:lnTo>
                    <a:pt x="430" y="793"/>
                  </a:lnTo>
                  <a:lnTo>
                    <a:pt x="394" y="77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84" name="Freeform 33">
              <a:extLst>
                <a:ext uri="{FF2B5EF4-FFF2-40B4-BE49-F238E27FC236}">
                  <a16:creationId xmlns:a16="http://schemas.microsoft.com/office/drawing/2014/main" id="{8BA0C55D-00E4-E38F-B60B-275AA8B31215}"/>
                </a:ext>
              </a:extLst>
            </p:cNvPr>
            <p:cNvSpPr>
              <a:spLocks/>
            </p:cNvSpPr>
            <p:nvPr/>
          </p:nvSpPr>
          <p:spPr bwMode="auto">
            <a:xfrm>
              <a:off x="5658" y="2961"/>
              <a:ext cx="1164" cy="795"/>
            </a:xfrm>
            <a:custGeom>
              <a:avLst/>
              <a:gdLst>
                <a:gd name="T0" fmla="*/ 12 w 1384"/>
                <a:gd name="T1" fmla="*/ 15 h 978"/>
                <a:gd name="T2" fmla="*/ 9 w 1384"/>
                <a:gd name="T3" fmla="*/ 12 h 978"/>
                <a:gd name="T4" fmla="*/ 8 w 1384"/>
                <a:gd name="T5" fmla="*/ 11 h 978"/>
                <a:gd name="T6" fmla="*/ 8 w 1384"/>
                <a:gd name="T7" fmla="*/ 11 h 978"/>
                <a:gd name="T8" fmla="*/ 5 w 1384"/>
                <a:gd name="T9" fmla="*/ 10 h 978"/>
                <a:gd name="T10" fmla="*/ 3 w 1384"/>
                <a:gd name="T11" fmla="*/ 9 h 978"/>
                <a:gd name="T12" fmla="*/ 3 w 1384"/>
                <a:gd name="T13" fmla="*/ 10 h 978"/>
                <a:gd name="T14" fmla="*/ 4 w 1384"/>
                <a:gd name="T15" fmla="*/ 11 h 978"/>
                <a:gd name="T16" fmla="*/ 7 w 1384"/>
                <a:gd name="T17" fmla="*/ 13 h 978"/>
                <a:gd name="T18" fmla="*/ 9 w 1384"/>
                <a:gd name="T19" fmla="*/ 14 h 978"/>
                <a:gd name="T20" fmla="*/ 8 w 1384"/>
                <a:gd name="T21" fmla="*/ 14 h 978"/>
                <a:gd name="T22" fmla="*/ 7 w 1384"/>
                <a:gd name="T23" fmla="*/ 13 h 978"/>
                <a:gd name="T24" fmla="*/ 3 w 1384"/>
                <a:gd name="T25" fmla="*/ 12 h 978"/>
                <a:gd name="T26" fmla="*/ 3 w 1384"/>
                <a:gd name="T27" fmla="*/ 10 h 978"/>
                <a:gd name="T28" fmla="*/ 0 w 1384"/>
                <a:gd name="T29" fmla="*/ 9 h 978"/>
                <a:gd name="T30" fmla="*/ 3 w 1384"/>
                <a:gd name="T31" fmla="*/ 9 h 978"/>
                <a:gd name="T32" fmla="*/ 3 w 1384"/>
                <a:gd name="T33" fmla="*/ 8 h 978"/>
                <a:gd name="T34" fmla="*/ 3 w 1384"/>
                <a:gd name="T35" fmla="*/ 7 h 978"/>
                <a:gd name="T36" fmla="*/ 5 w 1384"/>
                <a:gd name="T37" fmla="*/ 6 h 978"/>
                <a:gd name="T38" fmla="*/ 10 w 1384"/>
                <a:gd name="T39" fmla="*/ 3 h 978"/>
                <a:gd name="T40" fmla="*/ 14 w 1384"/>
                <a:gd name="T41" fmla="*/ 2 h 978"/>
                <a:gd name="T42" fmla="*/ 17 w 1384"/>
                <a:gd name="T43" fmla="*/ 0 h 978"/>
                <a:gd name="T44" fmla="*/ 18 w 1384"/>
                <a:gd name="T45" fmla="*/ 2 h 978"/>
                <a:gd name="T46" fmla="*/ 24 w 1384"/>
                <a:gd name="T47" fmla="*/ 2 h 978"/>
                <a:gd name="T48" fmla="*/ 34 w 1384"/>
                <a:gd name="T49" fmla="*/ 2 h 978"/>
                <a:gd name="T50" fmla="*/ 43 w 1384"/>
                <a:gd name="T51" fmla="*/ 5 h 978"/>
                <a:gd name="T52" fmla="*/ 48 w 1384"/>
                <a:gd name="T53" fmla="*/ 5 h 978"/>
                <a:gd name="T54" fmla="*/ 50 w 1384"/>
                <a:gd name="T55" fmla="*/ 6 h 978"/>
                <a:gd name="T56" fmla="*/ 48 w 1384"/>
                <a:gd name="T57" fmla="*/ 7 h 978"/>
                <a:gd name="T58" fmla="*/ 43 w 1384"/>
                <a:gd name="T59" fmla="*/ 9 h 978"/>
                <a:gd name="T60" fmla="*/ 39 w 1384"/>
                <a:gd name="T61" fmla="*/ 11 h 978"/>
                <a:gd name="T62" fmla="*/ 34 w 1384"/>
                <a:gd name="T63" fmla="*/ 13 h 978"/>
                <a:gd name="T64" fmla="*/ 33 w 1384"/>
                <a:gd name="T65" fmla="*/ 15 h 978"/>
                <a:gd name="T66" fmla="*/ 30 w 1384"/>
                <a:gd name="T67" fmla="*/ 15 h 978"/>
                <a:gd name="T68" fmla="*/ 30 w 1384"/>
                <a:gd name="T69" fmla="*/ 15 h 978"/>
                <a:gd name="T70" fmla="*/ 30 w 1384"/>
                <a:gd name="T71" fmla="*/ 16 h 978"/>
                <a:gd name="T72" fmla="*/ 34 w 1384"/>
                <a:gd name="T73" fmla="*/ 18 h 978"/>
                <a:gd name="T74" fmla="*/ 34 w 1384"/>
                <a:gd name="T75" fmla="*/ 18 h 978"/>
                <a:gd name="T76" fmla="*/ 40 w 1384"/>
                <a:gd name="T77" fmla="*/ 15 h 978"/>
                <a:gd name="T78" fmla="*/ 47 w 1384"/>
                <a:gd name="T79" fmla="*/ 11 h 978"/>
                <a:gd name="T80" fmla="*/ 50 w 1384"/>
                <a:gd name="T81" fmla="*/ 9 h 978"/>
                <a:gd name="T82" fmla="*/ 51 w 1384"/>
                <a:gd name="T83" fmla="*/ 9 h 978"/>
                <a:gd name="T84" fmla="*/ 50 w 1384"/>
                <a:gd name="T85" fmla="*/ 11 h 978"/>
                <a:gd name="T86" fmla="*/ 43 w 1384"/>
                <a:gd name="T87" fmla="*/ 13 h 978"/>
                <a:gd name="T88" fmla="*/ 39 w 1384"/>
                <a:gd name="T89" fmla="*/ 16 h 978"/>
                <a:gd name="T90" fmla="*/ 35 w 1384"/>
                <a:gd name="T91" fmla="*/ 18 h 978"/>
                <a:gd name="T92" fmla="*/ 34 w 1384"/>
                <a:gd name="T93" fmla="*/ 19 h 978"/>
                <a:gd name="T94" fmla="*/ 34 w 1384"/>
                <a:gd name="T95" fmla="*/ 19 h 978"/>
                <a:gd name="T96" fmla="*/ 32 w 1384"/>
                <a:gd name="T97" fmla="*/ 19 h 978"/>
                <a:gd name="T98" fmla="*/ 30 w 1384"/>
                <a:gd name="T99" fmla="*/ 19 h 978"/>
                <a:gd name="T100" fmla="*/ 26 w 1384"/>
                <a:gd name="T101" fmla="*/ 18 h 978"/>
                <a:gd name="T102" fmla="*/ 21 w 1384"/>
                <a:gd name="T103" fmla="*/ 16 h 978"/>
                <a:gd name="T104" fmla="*/ 17 w 1384"/>
                <a:gd name="T105" fmla="*/ 15 h 9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84"/>
                <a:gd name="T160" fmla="*/ 0 h 978"/>
                <a:gd name="T161" fmla="*/ 1384 w 1384"/>
                <a:gd name="T162" fmla="*/ 978 h 9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84" h="978">
                  <a:moveTo>
                    <a:pt x="394" y="779"/>
                  </a:moveTo>
                  <a:lnTo>
                    <a:pt x="394" y="779"/>
                  </a:lnTo>
                  <a:lnTo>
                    <a:pt x="348" y="757"/>
                  </a:lnTo>
                  <a:lnTo>
                    <a:pt x="314" y="733"/>
                  </a:lnTo>
                  <a:lnTo>
                    <a:pt x="288" y="709"/>
                  </a:lnTo>
                  <a:lnTo>
                    <a:pt x="271" y="681"/>
                  </a:lnTo>
                  <a:lnTo>
                    <a:pt x="257" y="656"/>
                  </a:lnTo>
                  <a:lnTo>
                    <a:pt x="247" y="630"/>
                  </a:lnTo>
                  <a:lnTo>
                    <a:pt x="239" y="604"/>
                  </a:lnTo>
                  <a:lnTo>
                    <a:pt x="228" y="582"/>
                  </a:lnTo>
                  <a:lnTo>
                    <a:pt x="220" y="565"/>
                  </a:lnTo>
                  <a:lnTo>
                    <a:pt x="216" y="551"/>
                  </a:lnTo>
                  <a:lnTo>
                    <a:pt x="218" y="541"/>
                  </a:lnTo>
                  <a:lnTo>
                    <a:pt x="221" y="532"/>
                  </a:lnTo>
                  <a:lnTo>
                    <a:pt x="227" y="527"/>
                  </a:lnTo>
                  <a:lnTo>
                    <a:pt x="235" y="525"/>
                  </a:lnTo>
                  <a:lnTo>
                    <a:pt x="244" y="527"/>
                  </a:lnTo>
                  <a:lnTo>
                    <a:pt x="254" y="531"/>
                  </a:lnTo>
                  <a:lnTo>
                    <a:pt x="125" y="479"/>
                  </a:lnTo>
                  <a:lnTo>
                    <a:pt x="115" y="472"/>
                  </a:lnTo>
                  <a:lnTo>
                    <a:pt x="107" y="471"/>
                  </a:lnTo>
                  <a:lnTo>
                    <a:pt x="100" y="472"/>
                  </a:lnTo>
                  <a:lnTo>
                    <a:pt x="93" y="477"/>
                  </a:lnTo>
                  <a:lnTo>
                    <a:pt x="89" y="486"/>
                  </a:lnTo>
                  <a:lnTo>
                    <a:pt x="89" y="498"/>
                  </a:lnTo>
                  <a:lnTo>
                    <a:pt x="93" y="513"/>
                  </a:lnTo>
                  <a:lnTo>
                    <a:pt x="100" y="531"/>
                  </a:lnTo>
                  <a:lnTo>
                    <a:pt x="110" y="555"/>
                  </a:lnTo>
                  <a:lnTo>
                    <a:pt x="120" y="580"/>
                  </a:lnTo>
                  <a:lnTo>
                    <a:pt x="129" y="606"/>
                  </a:lnTo>
                  <a:lnTo>
                    <a:pt x="143" y="632"/>
                  </a:lnTo>
                  <a:lnTo>
                    <a:pt x="160" y="657"/>
                  </a:lnTo>
                  <a:lnTo>
                    <a:pt x="185" y="683"/>
                  </a:lnTo>
                  <a:lnTo>
                    <a:pt x="220" y="705"/>
                  </a:lnTo>
                  <a:lnTo>
                    <a:pt x="266" y="728"/>
                  </a:lnTo>
                  <a:lnTo>
                    <a:pt x="252" y="722"/>
                  </a:lnTo>
                  <a:lnTo>
                    <a:pt x="239" y="717"/>
                  </a:lnTo>
                  <a:lnTo>
                    <a:pt x="227" y="712"/>
                  </a:lnTo>
                  <a:lnTo>
                    <a:pt x="215" y="707"/>
                  </a:lnTo>
                  <a:lnTo>
                    <a:pt x="204" y="704"/>
                  </a:lnTo>
                  <a:lnTo>
                    <a:pt x="194" y="700"/>
                  </a:lnTo>
                  <a:lnTo>
                    <a:pt x="185" y="697"/>
                  </a:lnTo>
                  <a:lnTo>
                    <a:pt x="177" y="693"/>
                  </a:lnTo>
                  <a:lnTo>
                    <a:pt x="131" y="671"/>
                  </a:lnTo>
                  <a:lnTo>
                    <a:pt x="96" y="647"/>
                  </a:lnTo>
                  <a:lnTo>
                    <a:pt x="71" y="623"/>
                  </a:lnTo>
                  <a:lnTo>
                    <a:pt x="54" y="597"/>
                  </a:lnTo>
                  <a:lnTo>
                    <a:pt x="40" y="570"/>
                  </a:lnTo>
                  <a:lnTo>
                    <a:pt x="31" y="544"/>
                  </a:lnTo>
                  <a:lnTo>
                    <a:pt x="21" y="520"/>
                  </a:lnTo>
                  <a:lnTo>
                    <a:pt x="11" y="496"/>
                  </a:lnTo>
                  <a:lnTo>
                    <a:pt x="4" y="479"/>
                  </a:lnTo>
                  <a:lnTo>
                    <a:pt x="0" y="464"/>
                  </a:lnTo>
                  <a:lnTo>
                    <a:pt x="0" y="452"/>
                  </a:lnTo>
                  <a:lnTo>
                    <a:pt x="4" y="443"/>
                  </a:lnTo>
                  <a:lnTo>
                    <a:pt x="11" y="438"/>
                  </a:lnTo>
                  <a:lnTo>
                    <a:pt x="18" y="436"/>
                  </a:lnTo>
                  <a:lnTo>
                    <a:pt x="26" y="438"/>
                  </a:lnTo>
                  <a:lnTo>
                    <a:pt x="36" y="445"/>
                  </a:lnTo>
                  <a:lnTo>
                    <a:pt x="31" y="435"/>
                  </a:lnTo>
                  <a:lnTo>
                    <a:pt x="30" y="426"/>
                  </a:lnTo>
                  <a:lnTo>
                    <a:pt x="30" y="416"/>
                  </a:lnTo>
                  <a:lnTo>
                    <a:pt x="33" y="404"/>
                  </a:lnTo>
                  <a:lnTo>
                    <a:pt x="38" y="392"/>
                  </a:lnTo>
                  <a:lnTo>
                    <a:pt x="48" y="378"/>
                  </a:lnTo>
                  <a:lnTo>
                    <a:pt x="62" y="361"/>
                  </a:lnTo>
                  <a:lnTo>
                    <a:pt x="79" y="340"/>
                  </a:lnTo>
                  <a:lnTo>
                    <a:pt x="100" y="318"/>
                  </a:lnTo>
                  <a:lnTo>
                    <a:pt x="125" y="292"/>
                  </a:lnTo>
                  <a:lnTo>
                    <a:pt x="156" y="262"/>
                  </a:lnTo>
                  <a:lnTo>
                    <a:pt x="191" y="227"/>
                  </a:lnTo>
                  <a:lnTo>
                    <a:pt x="232" y="188"/>
                  </a:lnTo>
                  <a:lnTo>
                    <a:pt x="278" y="143"/>
                  </a:lnTo>
                  <a:lnTo>
                    <a:pt x="329" y="92"/>
                  </a:lnTo>
                  <a:lnTo>
                    <a:pt x="388" y="36"/>
                  </a:lnTo>
                  <a:lnTo>
                    <a:pt x="401" y="24"/>
                  </a:lnTo>
                  <a:lnTo>
                    <a:pt x="412" y="13"/>
                  </a:lnTo>
                  <a:lnTo>
                    <a:pt x="422" y="6"/>
                  </a:lnTo>
                  <a:lnTo>
                    <a:pt x="432" y="1"/>
                  </a:lnTo>
                  <a:lnTo>
                    <a:pt x="442" y="0"/>
                  </a:lnTo>
                  <a:lnTo>
                    <a:pt x="453" y="1"/>
                  </a:lnTo>
                  <a:lnTo>
                    <a:pt x="466" y="5"/>
                  </a:lnTo>
                  <a:lnTo>
                    <a:pt x="483" y="10"/>
                  </a:lnTo>
                  <a:lnTo>
                    <a:pt x="501" y="15"/>
                  </a:lnTo>
                  <a:lnTo>
                    <a:pt x="530" y="25"/>
                  </a:lnTo>
                  <a:lnTo>
                    <a:pt x="573" y="39"/>
                  </a:lnTo>
                  <a:lnTo>
                    <a:pt x="624" y="54"/>
                  </a:lnTo>
                  <a:lnTo>
                    <a:pt x="682" y="73"/>
                  </a:lnTo>
                  <a:lnTo>
                    <a:pt x="746" y="92"/>
                  </a:lnTo>
                  <a:lnTo>
                    <a:pt x="814" y="113"/>
                  </a:lnTo>
                  <a:lnTo>
                    <a:pt x="884" y="133"/>
                  </a:lnTo>
                  <a:lnTo>
                    <a:pt x="954" y="155"/>
                  </a:lnTo>
                  <a:lnTo>
                    <a:pt x="1023" y="176"/>
                  </a:lnTo>
                  <a:lnTo>
                    <a:pt x="1086" y="195"/>
                  </a:lnTo>
                  <a:lnTo>
                    <a:pt x="1145" y="214"/>
                  </a:lnTo>
                  <a:lnTo>
                    <a:pt x="1196" y="229"/>
                  </a:lnTo>
                  <a:lnTo>
                    <a:pt x="1239" y="241"/>
                  </a:lnTo>
                  <a:lnTo>
                    <a:pt x="1268" y="251"/>
                  </a:lnTo>
                  <a:lnTo>
                    <a:pt x="1285" y="256"/>
                  </a:lnTo>
                  <a:lnTo>
                    <a:pt x="1312" y="270"/>
                  </a:lnTo>
                  <a:lnTo>
                    <a:pt x="1323" y="282"/>
                  </a:lnTo>
                  <a:lnTo>
                    <a:pt x="1319" y="294"/>
                  </a:lnTo>
                  <a:lnTo>
                    <a:pt x="1309" y="304"/>
                  </a:lnTo>
                  <a:lnTo>
                    <a:pt x="1295" y="316"/>
                  </a:lnTo>
                  <a:lnTo>
                    <a:pt x="1278" y="332"/>
                  </a:lnTo>
                  <a:lnTo>
                    <a:pt x="1254" y="354"/>
                  </a:lnTo>
                  <a:lnTo>
                    <a:pt x="1227" y="380"/>
                  </a:lnTo>
                  <a:lnTo>
                    <a:pt x="1196" y="409"/>
                  </a:lnTo>
                  <a:lnTo>
                    <a:pt x="1163" y="441"/>
                  </a:lnTo>
                  <a:lnTo>
                    <a:pt x="1129" y="474"/>
                  </a:lnTo>
                  <a:lnTo>
                    <a:pt x="1095" y="508"/>
                  </a:lnTo>
                  <a:lnTo>
                    <a:pt x="1059" y="544"/>
                  </a:lnTo>
                  <a:lnTo>
                    <a:pt x="1025" y="578"/>
                  </a:lnTo>
                  <a:lnTo>
                    <a:pt x="992" y="611"/>
                  </a:lnTo>
                  <a:lnTo>
                    <a:pt x="963" y="640"/>
                  </a:lnTo>
                  <a:lnTo>
                    <a:pt x="936" y="668"/>
                  </a:lnTo>
                  <a:lnTo>
                    <a:pt x="913" y="692"/>
                  </a:lnTo>
                  <a:lnTo>
                    <a:pt x="896" y="710"/>
                  </a:lnTo>
                  <a:lnTo>
                    <a:pt x="884" y="724"/>
                  </a:lnTo>
                  <a:lnTo>
                    <a:pt x="869" y="743"/>
                  </a:lnTo>
                  <a:lnTo>
                    <a:pt x="855" y="757"/>
                  </a:lnTo>
                  <a:lnTo>
                    <a:pt x="843" y="765"/>
                  </a:lnTo>
                  <a:lnTo>
                    <a:pt x="833" y="772"/>
                  </a:lnTo>
                  <a:lnTo>
                    <a:pt x="824" y="774"/>
                  </a:lnTo>
                  <a:lnTo>
                    <a:pt x="819" y="775"/>
                  </a:lnTo>
                  <a:lnTo>
                    <a:pt x="816" y="775"/>
                  </a:lnTo>
                  <a:lnTo>
                    <a:pt x="814" y="775"/>
                  </a:lnTo>
                  <a:lnTo>
                    <a:pt x="816" y="782"/>
                  </a:lnTo>
                  <a:lnTo>
                    <a:pt x="819" y="798"/>
                  </a:lnTo>
                  <a:lnTo>
                    <a:pt x="826" y="822"/>
                  </a:lnTo>
                  <a:lnTo>
                    <a:pt x="835" y="847"/>
                  </a:lnTo>
                  <a:lnTo>
                    <a:pt x="845" y="877"/>
                  </a:lnTo>
                  <a:lnTo>
                    <a:pt x="855" y="902"/>
                  </a:lnTo>
                  <a:lnTo>
                    <a:pt x="867" y="923"/>
                  </a:lnTo>
                  <a:lnTo>
                    <a:pt x="879" y="935"/>
                  </a:lnTo>
                  <a:lnTo>
                    <a:pt x="884" y="930"/>
                  </a:lnTo>
                  <a:lnTo>
                    <a:pt x="898" y="916"/>
                  </a:lnTo>
                  <a:lnTo>
                    <a:pt x="922" y="894"/>
                  </a:lnTo>
                  <a:lnTo>
                    <a:pt x="951" y="865"/>
                  </a:lnTo>
                  <a:lnTo>
                    <a:pt x="985" y="830"/>
                  </a:lnTo>
                  <a:lnTo>
                    <a:pt x="1025" y="791"/>
                  </a:lnTo>
                  <a:lnTo>
                    <a:pt x="1066" y="750"/>
                  </a:lnTo>
                  <a:lnTo>
                    <a:pt x="1109" y="707"/>
                  </a:lnTo>
                  <a:lnTo>
                    <a:pt x="1153" y="662"/>
                  </a:lnTo>
                  <a:lnTo>
                    <a:pt x="1196" y="621"/>
                  </a:lnTo>
                  <a:lnTo>
                    <a:pt x="1235" y="580"/>
                  </a:lnTo>
                  <a:lnTo>
                    <a:pt x="1273" y="543"/>
                  </a:lnTo>
                  <a:lnTo>
                    <a:pt x="1304" y="512"/>
                  </a:lnTo>
                  <a:lnTo>
                    <a:pt x="1330" y="484"/>
                  </a:lnTo>
                  <a:lnTo>
                    <a:pt x="1348" y="465"/>
                  </a:lnTo>
                  <a:lnTo>
                    <a:pt x="1357" y="455"/>
                  </a:lnTo>
                  <a:lnTo>
                    <a:pt x="1376" y="441"/>
                  </a:lnTo>
                  <a:lnTo>
                    <a:pt x="1384" y="448"/>
                  </a:lnTo>
                  <a:lnTo>
                    <a:pt x="1381" y="469"/>
                  </a:lnTo>
                  <a:lnTo>
                    <a:pt x="1367" y="489"/>
                  </a:lnTo>
                  <a:lnTo>
                    <a:pt x="1323" y="529"/>
                  </a:lnTo>
                  <a:lnTo>
                    <a:pt x="1282" y="568"/>
                  </a:lnTo>
                  <a:lnTo>
                    <a:pt x="1241" y="608"/>
                  </a:lnTo>
                  <a:lnTo>
                    <a:pt x="1201" y="647"/>
                  </a:lnTo>
                  <a:lnTo>
                    <a:pt x="1163" y="685"/>
                  </a:lnTo>
                  <a:lnTo>
                    <a:pt x="1128" y="722"/>
                  </a:lnTo>
                  <a:lnTo>
                    <a:pt x="1093" y="758"/>
                  </a:lnTo>
                  <a:lnTo>
                    <a:pt x="1062" y="793"/>
                  </a:lnTo>
                  <a:lnTo>
                    <a:pt x="1033" y="823"/>
                  </a:lnTo>
                  <a:lnTo>
                    <a:pt x="1006" y="853"/>
                  </a:lnTo>
                  <a:lnTo>
                    <a:pt x="984" y="878"/>
                  </a:lnTo>
                  <a:lnTo>
                    <a:pt x="961" y="901"/>
                  </a:lnTo>
                  <a:lnTo>
                    <a:pt x="944" y="918"/>
                  </a:lnTo>
                  <a:lnTo>
                    <a:pt x="929" y="931"/>
                  </a:lnTo>
                  <a:lnTo>
                    <a:pt x="919" y="938"/>
                  </a:lnTo>
                  <a:lnTo>
                    <a:pt x="910" y="942"/>
                  </a:lnTo>
                  <a:lnTo>
                    <a:pt x="913" y="952"/>
                  </a:lnTo>
                  <a:lnTo>
                    <a:pt x="912" y="960"/>
                  </a:lnTo>
                  <a:lnTo>
                    <a:pt x="907" y="967"/>
                  </a:lnTo>
                  <a:lnTo>
                    <a:pt x="898" y="974"/>
                  </a:lnTo>
                  <a:lnTo>
                    <a:pt x="886" y="978"/>
                  </a:lnTo>
                  <a:lnTo>
                    <a:pt x="874" y="978"/>
                  </a:lnTo>
                  <a:lnTo>
                    <a:pt x="860" y="974"/>
                  </a:lnTo>
                  <a:lnTo>
                    <a:pt x="847" y="967"/>
                  </a:lnTo>
                  <a:lnTo>
                    <a:pt x="838" y="962"/>
                  </a:lnTo>
                  <a:lnTo>
                    <a:pt x="826" y="957"/>
                  </a:lnTo>
                  <a:lnTo>
                    <a:pt x="809" y="948"/>
                  </a:lnTo>
                  <a:lnTo>
                    <a:pt x="788" y="940"/>
                  </a:lnTo>
                  <a:lnTo>
                    <a:pt x="764" y="930"/>
                  </a:lnTo>
                  <a:lnTo>
                    <a:pt x="739" y="918"/>
                  </a:lnTo>
                  <a:lnTo>
                    <a:pt x="710" y="906"/>
                  </a:lnTo>
                  <a:lnTo>
                    <a:pt x="679" y="894"/>
                  </a:lnTo>
                  <a:lnTo>
                    <a:pt x="646" y="880"/>
                  </a:lnTo>
                  <a:lnTo>
                    <a:pt x="610" y="866"/>
                  </a:lnTo>
                  <a:lnTo>
                    <a:pt x="576" y="851"/>
                  </a:lnTo>
                  <a:lnTo>
                    <a:pt x="540" y="837"/>
                  </a:lnTo>
                  <a:lnTo>
                    <a:pt x="502" y="822"/>
                  </a:lnTo>
                  <a:lnTo>
                    <a:pt x="466" y="808"/>
                  </a:lnTo>
                  <a:lnTo>
                    <a:pt x="430" y="793"/>
                  </a:lnTo>
                  <a:lnTo>
                    <a:pt x="394" y="779"/>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2785" name="Line 34">
              <a:extLst>
                <a:ext uri="{FF2B5EF4-FFF2-40B4-BE49-F238E27FC236}">
                  <a16:creationId xmlns:a16="http://schemas.microsoft.com/office/drawing/2014/main" id="{D3151371-B0FF-D6D7-970F-FE58C6F99155}"/>
                </a:ext>
              </a:extLst>
            </p:cNvPr>
            <p:cNvSpPr>
              <a:spLocks noChangeShapeType="1"/>
            </p:cNvSpPr>
            <p:nvPr/>
          </p:nvSpPr>
          <p:spPr bwMode="auto">
            <a:xfrm flipH="1">
              <a:off x="6360" y="3272"/>
              <a:ext cx="408" cy="3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786" name="Line 35">
              <a:extLst>
                <a:ext uri="{FF2B5EF4-FFF2-40B4-BE49-F238E27FC236}">
                  <a16:creationId xmlns:a16="http://schemas.microsoft.com/office/drawing/2014/main" id="{264F6A7B-A49F-FAF5-0546-9A122FFF1AE6}"/>
                </a:ext>
              </a:extLst>
            </p:cNvPr>
            <p:cNvSpPr>
              <a:spLocks noChangeShapeType="1"/>
            </p:cNvSpPr>
            <p:nvPr/>
          </p:nvSpPr>
          <p:spPr bwMode="auto">
            <a:xfrm flipV="1">
              <a:off x="6367" y="3341"/>
              <a:ext cx="350" cy="32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787" name="Line 36">
              <a:extLst>
                <a:ext uri="{FF2B5EF4-FFF2-40B4-BE49-F238E27FC236}">
                  <a16:creationId xmlns:a16="http://schemas.microsoft.com/office/drawing/2014/main" id="{303B2E64-1A9D-094E-E01E-2AD51EA42493}"/>
                </a:ext>
              </a:extLst>
            </p:cNvPr>
            <p:cNvSpPr>
              <a:spLocks noChangeShapeType="1"/>
            </p:cNvSpPr>
            <p:nvPr/>
          </p:nvSpPr>
          <p:spPr bwMode="auto">
            <a:xfrm flipV="1">
              <a:off x="6376" y="3493"/>
              <a:ext cx="205" cy="19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32788" name="Freeform 37">
              <a:extLst>
                <a:ext uri="{FF2B5EF4-FFF2-40B4-BE49-F238E27FC236}">
                  <a16:creationId xmlns:a16="http://schemas.microsoft.com/office/drawing/2014/main" id="{30B83D5C-D1EA-92FE-CFCD-C99770E36EA6}"/>
                </a:ext>
              </a:extLst>
            </p:cNvPr>
            <p:cNvSpPr>
              <a:spLocks/>
            </p:cNvSpPr>
            <p:nvPr/>
          </p:nvSpPr>
          <p:spPr bwMode="auto">
            <a:xfrm>
              <a:off x="6519" y="3430"/>
              <a:ext cx="246" cy="199"/>
            </a:xfrm>
            <a:custGeom>
              <a:avLst/>
              <a:gdLst>
                <a:gd name="T0" fmla="*/ 3 w 293"/>
                <a:gd name="T1" fmla="*/ 0 h 245"/>
                <a:gd name="T2" fmla="*/ 0 w 293"/>
                <a:gd name="T3" fmla="*/ 2 h 245"/>
                <a:gd name="T4" fmla="*/ 3 w 293"/>
                <a:gd name="T5" fmla="*/ 2 h 245"/>
                <a:gd name="T6" fmla="*/ 3 w 293"/>
                <a:gd name="T7" fmla="*/ 2 h 245"/>
                <a:gd name="T8" fmla="*/ 3 w 293"/>
                <a:gd name="T9" fmla="*/ 2 h 245"/>
                <a:gd name="T10" fmla="*/ 3 w 293"/>
                <a:gd name="T11" fmla="*/ 2 h 245"/>
                <a:gd name="T12" fmla="*/ 5 w 293"/>
                <a:gd name="T13" fmla="*/ 3 h 245"/>
                <a:gd name="T14" fmla="*/ 6 w 293"/>
                <a:gd name="T15" fmla="*/ 3 h 245"/>
                <a:gd name="T16" fmla="*/ 7 w 293"/>
                <a:gd name="T17" fmla="*/ 4 h 245"/>
                <a:gd name="T18" fmla="*/ 7 w 293"/>
                <a:gd name="T19" fmla="*/ 5 h 245"/>
                <a:gd name="T20" fmla="*/ 7 w 293"/>
                <a:gd name="T21" fmla="*/ 4 h 245"/>
                <a:gd name="T22" fmla="*/ 7 w 293"/>
                <a:gd name="T23" fmla="*/ 3 h 245"/>
                <a:gd name="T24" fmla="*/ 7 w 293"/>
                <a:gd name="T25" fmla="*/ 2 h 245"/>
                <a:gd name="T26" fmla="*/ 7 w 293"/>
                <a:gd name="T27" fmla="*/ 2 h 245"/>
                <a:gd name="T28" fmla="*/ 7 w 293"/>
                <a:gd name="T29" fmla="*/ 2 h 245"/>
                <a:gd name="T30" fmla="*/ 8 w 293"/>
                <a:gd name="T31" fmla="*/ 2 h 245"/>
                <a:gd name="T32" fmla="*/ 8 w 293"/>
                <a:gd name="T33" fmla="*/ 2 h 245"/>
                <a:gd name="T34" fmla="*/ 8 w 293"/>
                <a:gd name="T35" fmla="*/ 2 h 245"/>
                <a:gd name="T36" fmla="*/ 9 w 293"/>
                <a:gd name="T37" fmla="*/ 2 h 245"/>
                <a:gd name="T38" fmla="*/ 10 w 293"/>
                <a:gd name="T39" fmla="*/ 2 h 245"/>
                <a:gd name="T40" fmla="*/ 10 w 293"/>
                <a:gd name="T41" fmla="*/ 2 h 245"/>
                <a:gd name="T42" fmla="*/ 10 w 293"/>
                <a:gd name="T43" fmla="*/ 2 h 245"/>
                <a:gd name="T44" fmla="*/ 10 w 293"/>
                <a:gd name="T45" fmla="*/ 2 h 245"/>
                <a:gd name="T46" fmla="*/ 10 w 293"/>
                <a:gd name="T47" fmla="*/ 2 h 245"/>
                <a:gd name="T48" fmla="*/ 9 w 293"/>
                <a:gd name="T49" fmla="*/ 2 h 245"/>
                <a:gd name="T50" fmla="*/ 8 w 293"/>
                <a:gd name="T51" fmla="*/ 2 h 245"/>
                <a:gd name="T52" fmla="*/ 7 w 293"/>
                <a:gd name="T53" fmla="*/ 2 h 245"/>
                <a:gd name="T54" fmla="*/ 6 w 293"/>
                <a:gd name="T55" fmla="*/ 2 h 245"/>
                <a:gd name="T56" fmla="*/ 5 w 293"/>
                <a:gd name="T57" fmla="*/ 1 h 245"/>
                <a:gd name="T58" fmla="*/ 3 w 293"/>
                <a:gd name="T59" fmla="*/ 0 h 2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3"/>
                <a:gd name="T91" fmla="*/ 0 h 245"/>
                <a:gd name="T92" fmla="*/ 293 w 293"/>
                <a:gd name="T93" fmla="*/ 245 h 2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3" h="245">
                  <a:moveTo>
                    <a:pt x="94" y="0"/>
                  </a:moveTo>
                  <a:lnTo>
                    <a:pt x="0" y="94"/>
                  </a:lnTo>
                  <a:lnTo>
                    <a:pt x="17" y="99"/>
                  </a:lnTo>
                  <a:lnTo>
                    <a:pt x="41" y="109"/>
                  </a:lnTo>
                  <a:lnTo>
                    <a:pt x="70" y="127"/>
                  </a:lnTo>
                  <a:lnTo>
                    <a:pt x="101" y="149"/>
                  </a:lnTo>
                  <a:lnTo>
                    <a:pt x="132" y="171"/>
                  </a:lnTo>
                  <a:lnTo>
                    <a:pt x="158" y="197"/>
                  </a:lnTo>
                  <a:lnTo>
                    <a:pt x="176" y="221"/>
                  </a:lnTo>
                  <a:lnTo>
                    <a:pt x="187" y="245"/>
                  </a:lnTo>
                  <a:lnTo>
                    <a:pt x="192" y="221"/>
                  </a:lnTo>
                  <a:lnTo>
                    <a:pt x="197" y="183"/>
                  </a:lnTo>
                  <a:lnTo>
                    <a:pt x="195" y="149"/>
                  </a:lnTo>
                  <a:lnTo>
                    <a:pt x="187" y="127"/>
                  </a:lnTo>
                  <a:lnTo>
                    <a:pt x="200" y="127"/>
                  </a:lnTo>
                  <a:lnTo>
                    <a:pt x="214" y="127"/>
                  </a:lnTo>
                  <a:lnTo>
                    <a:pt x="230" y="127"/>
                  </a:lnTo>
                  <a:lnTo>
                    <a:pt x="245" y="128"/>
                  </a:lnTo>
                  <a:lnTo>
                    <a:pt x="260" y="130"/>
                  </a:lnTo>
                  <a:lnTo>
                    <a:pt x="272" y="133"/>
                  </a:lnTo>
                  <a:lnTo>
                    <a:pt x="284" y="140"/>
                  </a:lnTo>
                  <a:lnTo>
                    <a:pt x="293" y="151"/>
                  </a:lnTo>
                  <a:lnTo>
                    <a:pt x="284" y="135"/>
                  </a:lnTo>
                  <a:lnTo>
                    <a:pt x="271" y="113"/>
                  </a:lnTo>
                  <a:lnTo>
                    <a:pt x="250" y="85"/>
                  </a:lnTo>
                  <a:lnTo>
                    <a:pt x="224" y="60"/>
                  </a:lnTo>
                  <a:lnTo>
                    <a:pt x="195" y="34"/>
                  </a:lnTo>
                  <a:lnTo>
                    <a:pt x="163" y="13"/>
                  </a:lnTo>
                  <a:lnTo>
                    <a:pt x="128" y="1"/>
                  </a:lnTo>
                  <a:lnTo>
                    <a:pt x="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89" name="Freeform 38">
              <a:extLst>
                <a:ext uri="{FF2B5EF4-FFF2-40B4-BE49-F238E27FC236}">
                  <a16:creationId xmlns:a16="http://schemas.microsoft.com/office/drawing/2014/main" id="{6E5C7D75-C25D-7A5A-2BC4-6196B2F541C6}"/>
                </a:ext>
              </a:extLst>
            </p:cNvPr>
            <p:cNvSpPr>
              <a:spLocks/>
            </p:cNvSpPr>
            <p:nvPr/>
          </p:nvSpPr>
          <p:spPr bwMode="auto">
            <a:xfrm>
              <a:off x="6519" y="3430"/>
              <a:ext cx="246" cy="199"/>
            </a:xfrm>
            <a:custGeom>
              <a:avLst/>
              <a:gdLst>
                <a:gd name="T0" fmla="*/ 3 w 293"/>
                <a:gd name="T1" fmla="*/ 0 h 245"/>
                <a:gd name="T2" fmla="*/ 0 w 293"/>
                <a:gd name="T3" fmla="*/ 2 h 245"/>
                <a:gd name="T4" fmla="*/ 3 w 293"/>
                <a:gd name="T5" fmla="*/ 2 h 245"/>
                <a:gd name="T6" fmla="*/ 3 w 293"/>
                <a:gd name="T7" fmla="*/ 2 h 245"/>
                <a:gd name="T8" fmla="*/ 3 w 293"/>
                <a:gd name="T9" fmla="*/ 2 h 245"/>
                <a:gd name="T10" fmla="*/ 3 w 293"/>
                <a:gd name="T11" fmla="*/ 2 h 245"/>
                <a:gd name="T12" fmla="*/ 5 w 293"/>
                <a:gd name="T13" fmla="*/ 3 h 245"/>
                <a:gd name="T14" fmla="*/ 6 w 293"/>
                <a:gd name="T15" fmla="*/ 3 h 245"/>
                <a:gd name="T16" fmla="*/ 7 w 293"/>
                <a:gd name="T17" fmla="*/ 4 h 245"/>
                <a:gd name="T18" fmla="*/ 7 w 293"/>
                <a:gd name="T19" fmla="*/ 5 h 245"/>
                <a:gd name="T20" fmla="*/ 7 w 293"/>
                <a:gd name="T21" fmla="*/ 4 h 245"/>
                <a:gd name="T22" fmla="*/ 7 w 293"/>
                <a:gd name="T23" fmla="*/ 3 h 245"/>
                <a:gd name="T24" fmla="*/ 7 w 293"/>
                <a:gd name="T25" fmla="*/ 2 h 245"/>
                <a:gd name="T26" fmla="*/ 7 w 293"/>
                <a:gd name="T27" fmla="*/ 2 h 245"/>
                <a:gd name="T28" fmla="*/ 7 w 293"/>
                <a:gd name="T29" fmla="*/ 2 h 245"/>
                <a:gd name="T30" fmla="*/ 8 w 293"/>
                <a:gd name="T31" fmla="*/ 2 h 245"/>
                <a:gd name="T32" fmla="*/ 8 w 293"/>
                <a:gd name="T33" fmla="*/ 2 h 245"/>
                <a:gd name="T34" fmla="*/ 8 w 293"/>
                <a:gd name="T35" fmla="*/ 2 h 245"/>
                <a:gd name="T36" fmla="*/ 9 w 293"/>
                <a:gd name="T37" fmla="*/ 2 h 245"/>
                <a:gd name="T38" fmla="*/ 10 w 293"/>
                <a:gd name="T39" fmla="*/ 2 h 245"/>
                <a:gd name="T40" fmla="*/ 10 w 293"/>
                <a:gd name="T41" fmla="*/ 2 h 245"/>
                <a:gd name="T42" fmla="*/ 10 w 293"/>
                <a:gd name="T43" fmla="*/ 2 h 245"/>
                <a:gd name="T44" fmla="*/ 10 w 293"/>
                <a:gd name="T45" fmla="*/ 2 h 245"/>
                <a:gd name="T46" fmla="*/ 10 w 293"/>
                <a:gd name="T47" fmla="*/ 2 h 245"/>
                <a:gd name="T48" fmla="*/ 9 w 293"/>
                <a:gd name="T49" fmla="*/ 2 h 245"/>
                <a:gd name="T50" fmla="*/ 8 w 293"/>
                <a:gd name="T51" fmla="*/ 2 h 245"/>
                <a:gd name="T52" fmla="*/ 7 w 293"/>
                <a:gd name="T53" fmla="*/ 2 h 245"/>
                <a:gd name="T54" fmla="*/ 6 w 293"/>
                <a:gd name="T55" fmla="*/ 2 h 245"/>
                <a:gd name="T56" fmla="*/ 5 w 293"/>
                <a:gd name="T57" fmla="*/ 1 h 245"/>
                <a:gd name="T58" fmla="*/ 3 w 293"/>
                <a:gd name="T59" fmla="*/ 0 h 2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3"/>
                <a:gd name="T91" fmla="*/ 0 h 245"/>
                <a:gd name="T92" fmla="*/ 293 w 293"/>
                <a:gd name="T93" fmla="*/ 245 h 2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3" h="245">
                  <a:moveTo>
                    <a:pt x="94" y="0"/>
                  </a:moveTo>
                  <a:lnTo>
                    <a:pt x="0" y="94"/>
                  </a:lnTo>
                  <a:lnTo>
                    <a:pt x="17" y="99"/>
                  </a:lnTo>
                  <a:lnTo>
                    <a:pt x="41" y="109"/>
                  </a:lnTo>
                  <a:lnTo>
                    <a:pt x="70" y="127"/>
                  </a:lnTo>
                  <a:lnTo>
                    <a:pt x="101" y="149"/>
                  </a:lnTo>
                  <a:lnTo>
                    <a:pt x="132" y="171"/>
                  </a:lnTo>
                  <a:lnTo>
                    <a:pt x="158" y="197"/>
                  </a:lnTo>
                  <a:lnTo>
                    <a:pt x="176" y="221"/>
                  </a:lnTo>
                  <a:lnTo>
                    <a:pt x="187" y="245"/>
                  </a:lnTo>
                  <a:lnTo>
                    <a:pt x="192" y="221"/>
                  </a:lnTo>
                  <a:lnTo>
                    <a:pt x="197" y="183"/>
                  </a:lnTo>
                  <a:lnTo>
                    <a:pt x="195" y="149"/>
                  </a:lnTo>
                  <a:lnTo>
                    <a:pt x="187" y="127"/>
                  </a:lnTo>
                  <a:lnTo>
                    <a:pt x="200" y="127"/>
                  </a:lnTo>
                  <a:lnTo>
                    <a:pt x="214" y="127"/>
                  </a:lnTo>
                  <a:lnTo>
                    <a:pt x="230" y="127"/>
                  </a:lnTo>
                  <a:lnTo>
                    <a:pt x="245" y="128"/>
                  </a:lnTo>
                  <a:lnTo>
                    <a:pt x="260" y="130"/>
                  </a:lnTo>
                  <a:lnTo>
                    <a:pt x="272" y="133"/>
                  </a:lnTo>
                  <a:lnTo>
                    <a:pt x="284" y="140"/>
                  </a:lnTo>
                  <a:lnTo>
                    <a:pt x="293" y="151"/>
                  </a:lnTo>
                  <a:lnTo>
                    <a:pt x="284" y="135"/>
                  </a:lnTo>
                  <a:lnTo>
                    <a:pt x="271" y="113"/>
                  </a:lnTo>
                  <a:lnTo>
                    <a:pt x="250" y="85"/>
                  </a:lnTo>
                  <a:lnTo>
                    <a:pt x="224" y="60"/>
                  </a:lnTo>
                  <a:lnTo>
                    <a:pt x="195" y="34"/>
                  </a:lnTo>
                  <a:lnTo>
                    <a:pt x="163" y="13"/>
                  </a:lnTo>
                  <a:lnTo>
                    <a:pt x="128" y="1"/>
                  </a:lnTo>
                  <a:lnTo>
                    <a:pt x="94"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90" name="Freeform 39">
              <a:extLst>
                <a:ext uri="{FF2B5EF4-FFF2-40B4-BE49-F238E27FC236}">
                  <a16:creationId xmlns:a16="http://schemas.microsoft.com/office/drawing/2014/main" id="{3F755449-4CE3-5437-3BFB-6BC138976124}"/>
                </a:ext>
              </a:extLst>
            </p:cNvPr>
            <p:cNvSpPr>
              <a:spLocks/>
            </p:cNvSpPr>
            <p:nvPr/>
          </p:nvSpPr>
          <p:spPr bwMode="auto">
            <a:xfrm>
              <a:off x="6519" y="3430"/>
              <a:ext cx="246" cy="199"/>
            </a:xfrm>
            <a:custGeom>
              <a:avLst/>
              <a:gdLst>
                <a:gd name="T0" fmla="*/ 3 w 293"/>
                <a:gd name="T1" fmla="*/ 0 h 245"/>
                <a:gd name="T2" fmla="*/ 0 w 293"/>
                <a:gd name="T3" fmla="*/ 2 h 245"/>
                <a:gd name="T4" fmla="*/ 0 w 293"/>
                <a:gd name="T5" fmla="*/ 2 h 245"/>
                <a:gd name="T6" fmla="*/ 3 w 293"/>
                <a:gd name="T7" fmla="*/ 2 h 245"/>
                <a:gd name="T8" fmla="*/ 3 w 293"/>
                <a:gd name="T9" fmla="*/ 2 h 245"/>
                <a:gd name="T10" fmla="*/ 3 w 293"/>
                <a:gd name="T11" fmla="*/ 2 h 245"/>
                <a:gd name="T12" fmla="*/ 3 w 293"/>
                <a:gd name="T13" fmla="*/ 2 h 245"/>
                <a:gd name="T14" fmla="*/ 5 w 293"/>
                <a:gd name="T15" fmla="*/ 3 h 245"/>
                <a:gd name="T16" fmla="*/ 6 w 293"/>
                <a:gd name="T17" fmla="*/ 3 h 245"/>
                <a:gd name="T18" fmla="*/ 7 w 293"/>
                <a:gd name="T19" fmla="*/ 4 h 245"/>
                <a:gd name="T20" fmla="*/ 7 w 293"/>
                <a:gd name="T21" fmla="*/ 5 h 245"/>
                <a:gd name="T22" fmla="*/ 7 w 293"/>
                <a:gd name="T23" fmla="*/ 5 h 245"/>
                <a:gd name="T24" fmla="*/ 7 w 293"/>
                <a:gd name="T25" fmla="*/ 4 h 245"/>
                <a:gd name="T26" fmla="*/ 7 w 293"/>
                <a:gd name="T27" fmla="*/ 3 h 245"/>
                <a:gd name="T28" fmla="*/ 7 w 293"/>
                <a:gd name="T29" fmla="*/ 2 h 245"/>
                <a:gd name="T30" fmla="*/ 7 w 293"/>
                <a:gd name="T31" fmla="*/ 2 h 245"/>
                <a:gd name="T32" fmla="*/ 7 w 293"/>
                <a:gd name="T33" fmla="*/ 2 h 245"/>
                <a:gd name="T34" fmla="*/ 7 w 293"/>
                <a:gd name="T35" fmla="*/ 2 h 245"/>
                <a:gd name="T36" fmla="*/ 8 w 293"/>
                <a:gd name="T37" fmla="*/ 2 h 245"/>
                <a:gd name="T38" fmla="*/ 8 w 293"/>
                <a:gd name="T39" fmla="*/ 2 h 245"/>
                <a:gd name="T40" fmla="*/ 8 w 293"/>
                <a:gd name="T41" fmla="*/ 2 h 245"/>
                <a:gd name="T42" fmla="*/ 9 w 293"/>
                <a:gd name="T43" fmla="*/ 2 h 245"/>
                <a:gd name="T44" fmla="*/ 10 w 293"/>
                <a:gd name="T45" fmla="*/ 2 h 245"/>
                <a:gd name="T46" fmla="*/ 10 w 293"/>
                <a:gd name="T47" fmla="*/ 2 h 245"/>
                <a:gd name="T48" fmla="*/ 10 w 293"/>
                <a:gd name="T49" fmla="*/ 2 h 245"/>
                <a:gd name="T50" fmla="*/ 10 w 293"/>
                <a:gd name="T51" fmla="*/ 2 h 245"/>
                <a:gd name="T52" fmla="*/ 10 w 293"/>
                <a:gd name="T53" fmla="*/ 2 h 245"/>
                <a:gd name="T54" fmla="*/ 10 w 293"/>
                <a:gd name="T55" fmla="*/ 2 h 245"/>
                <a:gd name="T56" fmla="*/ 9 w 293"/>
                <a:gd name="T57" fmla="*/ 2 h 245"/>
                <a:gd name="T58" fmla="*/ 8 w 293"/>
                <a:gd name="T59" fmla="*/ 2 h 245"/>
                <a:gd name="T60" fmla="*/ 7 w 293"/>
                <a:gd name="T61" fmla="*/ 2 h 245"/>
                <a:gd name="T62" fmla="*/ 6 w 293"/>
                <a:gd name="T63" fmla="*/ 2 h 245"/>
                <a:gd name="T64" fmla="*/ 5 w 293"/>
                <a:gd name="T65" fmla="*/ 1 h 245"/>
                <a:gd name="T66" fmla="*/ 3 w 293"/>
                <a:gd name="T67" fmla="*/ 0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3"/>
                <a:gd name="T103" fmla="*/ 0 h 245"/>
                <a:gd name="T104" fmla="*/ 293 w 293"/>
                <a:gd name="T105" fmla="*/ 245 h 2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3" h="245">
                  <a:moveTo>
                    <a:pt x="94" y="0"/>
                  </a:moveTo>
                  <a:lnTo>
                    <a:pt x="0" y="94"/>
                  </a:lnTo>
                  <a:lnTo>
                    <a:pt x="17" y="99"/>
                  </a:lnTo>
                  <a:lnTo>
                    <a:pt x="41" y="109"/>
                  </a:lnTo>
                  <a:lnTo>
                    <a:pt x="70" y="127"/>
                  </a:lnTo>
                  <a:lnTo>
                    <a:pt x="101" y="149"/>
                  </a:lnTo>
                  <a:lnTo>
                    <a:pt x="132" y="171"/>
                  </a:lnTo>
                  <a:lnTo>
                    <a:pt x="158" y="197"/>
                  </a:lnTo>
                  <a:lnTo>
                    <a:pt x="176" y="221"/>
                  </a:lnTo>
                  <a:lnTo>
                    <a:pt x="187" y="245"/>
                  </a:lnTo>
                  <a:lnTo>
                    <a:pt x="192" y="221"/>
                  </a:lnTo>
                  <a:lnTo>
                    <a:pt x="197" y="183"/>
                  </a:lnTo>
                  <a:lnTo>
                    <a:pt x="195" y="149"/>
                  </a:lnTo>
                  <a:lnTo>
                    <a:pt x="187" y="127"/>
                  </a:lnTo>
                  <a:lnTo>
                    <a:pt x="200" y="127"/>
                  </a:lnTo>
                  <a:lnTo>
                    <a:pt x="214" y="127"/>
                  </a:lnTo>
                  <a:lnTo>
                    <a:pt x="230" y="127"/>
                  </a:lnTo>
                  <a:lnTo>
                    <a:pt x="245" y="128"/>
                  </a:lnTo>
                  <a:lnTo>
                    <a:pt x="260" y="130"/>
                  </a:lnTo>
                  <a:lnTo>
                    <a:pt x="272" y="133"/>
                  </a:lnTo>
                  <a:lnTo>
                    <a:pt x="284" y="140"/>
                  </a:lnTo>
                  <a:lnTo>
                    <a:pt x="293" y="151"/>
                  </a:lnTo>
                  <a:lnTo>
                    <a:pt x="284" y="135"/>
                  </a:lnTo>
                  <a:lnTo>
                    <a:pt x="271" y="113"/>
                  </a:lnTo>
                  <a:lnTo>
                    <a:pt x="250" y="85"/>
                  </a:lnTo>
                  <a:lnTo>
                    <a:pt x="224" y="60"/>
                  </a:lnTo>
                  <a:lnTo>
                    <a:pt x="195" y="34"/>
                  </a:lnTo>
                  <a:lnTo>
                    <a:pt x="163" y="13"/>
                  </a:lnTo>
                  <a:lnTo>
                    <a:pt x="128" y="1"/>
                  </a:lnTo>
                  <a:lnTo>
                    <a:pt x="94"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2791" name="Freeform 40">
              <a:extLst>
                <a:ext uri="{FF2B5EF4-FFF2-40B4-BE49-F238E27FC236}">
                  <a16:creationId xmlns:a16="http://schemas.microsoft.com/office/drawing/2014/main" id="{F91423BD-93D0-8316-906A-F31BE3868B3E}"/>
                </a:ext>
              </a:extLst>
            </p:cNvPr>
            <p:cNvSpPr>
              <a:spLocks/>
            </p:cNvSpPr>
            <p:nvPr/>
          </p:nvSpPr>
          <p:spPr bwMode="auto">
            <a:xfrm>
              <a:off x="5733" y="3344"/>
              <a:ext cx="256" cy="250"/>
            </a:xfrm>
            <a:custGeom>
              <a:avLst/>
              <a:gdLst>
                <a:gd name="T0" fmla="*/ 11 w 305"/>
                <a:gd name="T1" fmla="*/ 6 h 308"/>
                <a:gd name="T2" fmla="*/ 9 w 305"/>
                <a:gd name="T3" fmla="*/ 5 h 308"/>
                <a:gd name="T4" fmla="*/ 8 w 305"/>
                <a:gd name="T5" fmla="*/ 5 h 308"/>
                <a:gd name="T6" fmla="*/ 7 w 305"/>
                <a:gd name="T7" fmla="*/ 4 h 308"/>
                <a:gd name="T8" fmla="*/ 7 w 305"/>
                <a:gd name="T9" fmla="*/ 4 h 308"/>
                <a:gd name="T10" fmla="*/ 6 w 305"/>
                <a:gd name="T11" fmla="*/ 3 h 308"/>
                <a:gd name="T12" fmla="*/ 6 w 305"/>
                <a:gd name="T13" fmla="*/ 2 h 308"/>
                <a:gd name="T14" fmla="*/ 6 w 305"/>
                <a:gd name="T15" fmla="*/ 2 h 308"/>
                <a:gd name="T16" fmla="*/ 5 w 305"/>
                <a:gd name="T17" fmla="*/ 2 h 308"/>
                <a:gd name="T18" fmla="*/ 5 w 305"/>
                <a:gd name="T19" fmla="*/ 2 h 308"/>
                <a:gd name="T20" fmla="*/ 5 w 305"/>
                <a:gd name="T21" fmla="*/ 2 h 308"/>
                <a:gd name="T22" fmla="*/ 5 w 305"/>
                <a:gd name="T23" fmla="*/ 2 h 308"/>
                <a:gd name="T24" fmla="*/ 5 w 305"/>
                <a:gd name="T25" fmla="*/ 2 h 308"/>
                <a:gd name="T26" fmla="*/ 5 w 305"/>
                <a:gd name="T27" fmla="*/ 2 h 308"/>
                <a:gd name="T28" fmla="*/ 5 w 305"/>
                <a:gd name="T29" fmla="*/ 2 h 308"/>
                <a:gd name="T30" fmla="*/ 6 w 305"/>
                <a:gd name="T31" fmla="*/ 2 h 308"/>
                <a:gd name="T32" fmla="*/ 6 w 305"/>
                <a:gd name="T33" fmla="*/ 2 h 308"/>
                <a:gd name="T34" fmla="*/ 3 w 305"/>
                <a:gd name="T35" fmla="*/ 2 h 308"/>
                <a:gd name="T36" fmla="*/ 3 w 305"/>
                <a:gd name="T37" fmla="*/ 1 h 308"/>
                <a:gd name="T38" fmla="*/ 3 w 305"/>
                <a:gd name="T39" fmla="*/ 0 h 308"/>
                <a:gd name="T40" fmla="*/ 3 w 305"/>
                <a:gd name="T41" fmla="*/ 1 h 308"/>
                <a:gd name="T42" fmla="*/ 3 w 305"/>
                <a:gd name="T43" fmla="*/ 2 h 308"/>
                <a:gd name="T44" fmla="*/ 0 w 305"/>
                <a:gd name="T45" fmla="*/ 2 h 308"/>
                <a:gd name="T46" fmla="*/ 0 w 305"/>
                <a:gd name="T47" fmla="*/ 2 h 308"/>
                <a:gd name="T48" fmla="*/ 3 w 305"/>
                <a:gd name="T49" fmla="*/ 2 h 308"/>
                <a:gd name="T50" fmla="*/ 3 w 305"/>
                <a:gd name="T51" fmla="*/ 2 h 308"/>
                <a:gd name="T52" fmla="*/ 3 w 305"/>
                <a:gd name="T53" fmla="*/ 2 h 308"/>
                <a:gd name="T54" fmla="*/ 3 w 305"/>
                <a:gd name="T55" fmla="*/ 2 h 308"/>
                <a:gd name="T56" fmla="*/ 3 w 305"/>
                <a:gd name="T57" fmla="*/ 2 h 308"/>
                <a:gd name="T58" fmla="*/ 3 w 305"/>
                <a:gd name="T59" fmla="*/ 2 h 308"/>
                <a:gd name="T60" fmla="*/ 3 w 305"/>
                <a:gd name="T61" fmla="*/ 3 h 308"/>
                <a:gd name="T62" fmla="*/ 3 w 305"/>
                <a:gd name="T63" fmla="*/ 4 h 308"/>
                <a:gd name="T64" fmla="*/ 5 w 305"/>
                <a:gd name="T65" fmla="*/ 4 h 308"/>
                <a:gd name="T66" fmla="*/ 7 w 305"/>
                <a:gd name="T67" fmla="*/ 5 h 308"/>
                <a:gd name="T68" fmla="*/ 11 w 305"/>
                <a:gd name="T69" fmla="*/ 6 h 3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08"/>
                <a:gd name="T107" fmla="*/ 305 w 305"/>
                <a:gd name="T108" fmla="*/ 308 h 3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08">
                  <a:moveTo>
                    <a:pt x="305" y="308"/>
                  </a:moveTo>
                  <a:lnTo>
                    <a:pt x="259" y="286"/>
                  </a:lnTo>
                  <a:lnTo>
                    <a:pt x="225" y="262"/>
                  </a:lnTo>
                  <a:lnTo>
                    <a:pt x="199" y="238"/>
                  </a:lnTo>
                  <a:lnTo>
                    <a:pt x="182" y="212"/>
                  </a:lnTo>
                  <a:lnTo>
                    <a:pt x="168" y="185"/>
                  </a:lnTo>
                  <a:lnTo>
                    <a:pt x="158" y="159"/>
                  </a:lnTo>
                  <a:lnTo>
                    <a:pt x="150" y="135"/>
                  </a:lnTo>
                  <a:lnTo>
                    <a:pt x="139" y="111"/>
                  </a:lnTo>
                  <a:lnTo>
                    <a:pt x="131" y="94"/>
                  </a:lnTo>
                  <a:lnTo>
                    <a:pt x="127" y="80"/>
                  </a:lnTo>
                  <a:lnTo>
                    <a:pt x="129" y="70"/>
                  </a:lnTo>
                  <a:lnTo>
                    <a:pt x="132" y="61"/>
                  </a:lnTo>
                  <a:lnTo>
                    <a:pt x="138" y="56"/>
                  </a:lnTo>
                  <a:lnTo>
                    <a:pt x="146" y="54"/>
                  </a:lnTo>
                  <a:lnTo>
                    <a:pt x="155" y="56"/>
                  </a:lnTo>
                  <a:lnTo>
                    <a:pt x="165" y="60"/>
                  </a:lnTo>
                  <a:lnTo>
                    <a:pt x="36" y="8"/>
                  </a:lnTo>
                  <a:lnTo>
                    <a:pt x="26" y="1"/>
                  </a:lnTo>
                  <a:lnTo>
                    <a:pt x="18" y="0"/>
                  </a:lnTo>
                  <a:lnTo>
                    <a:pt x="11" y="1"/>
                  </a:lnTo>
                  <a:lnTo>
                    <a:pt x="4" y="6"/>
                  </a:lnTo>
                  <a:lnTo>
                    <a:pt x="0" y="15"/>
                  </a:lnTo>
                  <a:lnTo>
                    <a:pt x="0" y="27"/>
                  </a:lnTo>
                  <a:lnTo>
                    <a:pt x="4" y="42"/>
                  </a:lnTo>
                  <a:lnTo>
                    <a:pt x="11" y="60"/>
                  </a:lnTo>
                  <a:lnTo>
                    <a:pt x="21" y="84"/>
                  </a:lnTo>
                  <a:lnTo>
                    <a:pt x="31" y="109"/>
                  </a:lnTo>
                  <a:lnTo>
                    <a:pt x="40" y="135"/>
                  </a:lnTo>
                  <a:lnTo>
                    <a:pt x="54" y="161"/>
                  </a:lnTo>
                  <a:lnTo>
                    <a:pt x="71" y="186"/>
                  </a:lnTo>
                  <a:lnTo>
                    <a:pt x="96" y="212"/>
                  </a:lnTo>
                  <a:lnTo>
                    <a:pt x="131" y="234"/>
                  </a:lnTo>
                  <a:lnTo>
                    <a:pt x="177" y="257"/>
                  </a:lnTo>
                  <a:lnTo>
                    <a:pt x="305" y="308"/>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792" name="Freeform 41">
              <a:extLst>
                <a:ext uri="{FF2B5EF4-FFF2-40B4-BE49-F238E27FC236}">
                  <a16:creationId xmlns:a16="http://schemas.microsoft.com/office/drawing/2014/main" id="{F4357574-A0DD-A765-FCC5-B30848043A77}"/>
                </a:ext>
              </a:extLst>
            </p:cNvPr>
            <p:cNvSpPr>
              <a:spLocks/>
            </p:cNvSpPr>
            <p:nvPr/>
          </p:nvSpPr>
          <p:spPr bwMode="auto">
            <a:xfrm>
              <a:off x="5733" y="3344"/>
              <a:ext cx="256" cy="250"/>
            </a:xfrm>
            <a:custGeom>
              <a:avLst/>
              <a:gdLst>
                <a:gd name="T0" fmla="*/ 11 w 305"/>
                <a:gd name="T1" fmla="*/ 6 h 308"/>
                <a:gd name="T2" fmla="*/ 11 w 305"/>
                <a:gd name="T3" fmla="*/ 6 h 308"/>
                <a:gd name="T4" fmla="*/ 9 w 305"/>
                <a:gd name="T5" fmla="*/ 5 h 308"/>
                <a:gd name="T6" fmla="*/ 8 w 305"/>
                <a:gd name="T7" fmla="*/ 5 h 308"/>
                <a:gd name="T8" fmla="*/ 7 w 305"/>
                <a:gd name="T9" fmla="*/ 4 h 308"/>
                <a:gd name="T10" fmla="*/ 7 w 305"/>
                <a:gd name="T11" fmla="*/ 4 h 308"/>
                <a:gd name="T12" fmla="*/ 6 w 305"/>
                <a:gd name="T13" fmla="*/ 3 h 308"/>
                <a:gd name="T14" fmla="*/ 6 w 305"/>
                <a:gd name="T15" fmla="*/ 2 h 308"/>
                <a:gd name="T16" fmla="*/ 6 w 305"/>
                <a:gd name="T17" fmla="*/ 2 h 308"/>
                <a:gd name="T18" fmla="*/ 5 w 305"/>
                <a:gd name="T19" fmla="*/ 2 h 308"/>
                <a:gd name="T20" fmla="*/ 5 w 305"/>
                <a:gd name="T21" fmla="*/ 2 h 308"/>
                <a:gd name="T22" fmla="*/ 5 w 305"/>
                <a:gd name="T23" fmla="*/ 2 h 308"/>
                <a:gd name="T24" fmla="*/ 5 w 305"/>
                <a:gd name="T25" fmla="*/ 2 h 308"/>
                <a:gd name="T26" fmla="*/ 5 w 305"/>
                <a:gd name="T27" fmla="*/ 2 h 308"/>
                <a:gd name="T28" fmla="*/ 5 w 305"/>
                <a:gd name="T29" fmla="*/ 2 h 308"/>
                <a:gd name="T30" fmla="*/ 5 w 305"/>
                <a:gd name="T31" fmla="*/ 2 h 308"/>
                <a:gd name="T32" fmla="*/ 5 w 305"/>
                <a:gd name="T33" fmla="*/ 2 h 308"/>
                <a:gd name="T34" fmla="*/ 6 w 305"/>
                <a:gd name="T35" fmla="*/ 2 h 308"/>
                <a:gd name="T36" fmla="*/ 6 w 305"/>
                <a:gd name="T37" fmla="*/ 2 h 308"/>
                <a:gd name="T38" fmla="*/ 3 w 305"/>
                <a:gd name="T39" fmla="*/ 2 h 308"/>
                <a:gd name="T40" fmla="*/ 3 w 305"/>
                <a:gd name="T41" fmla="*/ 2 h 308"/>
                <a:gd name="T42" fmla="*/ 3 w 305"/>
                <a:gd name="T43" fmla="*/ 1 h 308"/>
                <a:gd name="T44" fmla="*/ 3 w 305"/>
                <a:gd name="T45" fmla="*/ 0 h 308"/>
                <a:gd name="T46" fmla="*/ 3 w 305"/>
                <a:gd name="T47" fmla="*/ 1 h 308"/>
                <a:gd name="T48" fmla="*/ 3 w 305"/>
                <a:gd name="T49" fmla="*/ 2 h 308"/>
                <a:gd name="T50" fmla="*/ 0 w 305"/>
                <a:gd name="T51" fmla="*/ 2 h 308"/>
                <a:gd name="T52" fmla="*/ 0 w 305"/>
                <a:gd name="T53" fmla="*/ 2 h 308"/>
                <a:gd name="T54" fmla="*/ 3 w 305"/>
                <a:gd name="T55" fmla="*/ 2 h 308"/>
                <a:gd name="T56" fmla="*/ 3 w 305"/>
                <a:gd name="T57" fmla="*/ 2 h 308"/>
                <a:gd name="T58" fmla="*/ 3 w 305"/>
                <a:gd name="T59" fmla="*/ 2 h 308"/>
                <a:gd name="T60" fmla="*/ 3 w 305"/>
                <a:gd name="T61" fmla="*/ 2 h 308"/>
                <a:gd name="T62" fmla="*/ 3 w 305"/>
                <a:gd name="T63" fmla="*/ 2 h 308"/>
                <a:gd name="T64" fmla="*/ 3 w 305"/>
                <a:gd name="T65" fmla="*/ 2 h 308"/>
                <a:gd name="T66" fmla="*/ 3 w 305"/>
                <a:gd name="T67" fmla="*/ 2 h 308"/>
                <a:gd name="T68" fmla="*/ 3 w 305"/>
                <a:gd name="T69" fmla="*/ 3 h 308"/>
                <a:gd name="T70" fmla="*/ 3 w 305"/>
                <a:gd name="T71" fmla="*/ 4 h 308"/>
                <a:gd name="T72" fmla="*/ 5 w 305"/>
                <a:gd name="T73" fmla="*/ 4 h 308"/>
                <a:gd name="T74" fmla="*/ 7 w 305"/>
                <a:gd name="T75" fmla="*/ 5 h 308"/>
                <a:gd name="T76" fmla="*/ 11 w 305"/>
                <a:gd name="T77" fmla="*/ 6 h 3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5"/>
                <a:gd name="T118" fmla="*/ 0 h 308"/>
                <a:gd name="T119" fmla="*/ 305 w 305"/>
                <a:gd name="T120" fmla="*/ 308 h 3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5" h="308">
                  <a:moveTo>
                    <a:pt x="305" y="308"/>
                  </a:moveTo>
                  <a:lnTo>
                    <a:pt x="305" y="308"/>
                  </a:lnTo>
                  <a:lnTo>
                    <a:pt x="259" y="286"/>
                  </a:lnTo>
                  <a:lnTo>
                    <a:pt x="225" y="262"/>
                  </a:lnTo>
                  <a:lnTo>
                    <a:pt x="199" y="238"/>
                  </a:lnTo>
                  <a:lnTo>
                    <a:pt x="182" y="212"/>
                  </a:lnTo>
                  <a:lnTo>
                    <a:pt x="168" y="185"/>
                  </a:lnTo>
                  <a:lnTo>
                    <a:pt x="158" y="159"/>
                  </a:lnTo>
                  <a:lnTo>
                    <a:pt x="150" y="135"/>
                  </a:lnTo>
                  <a:lnTo>
                    <a:pt x="139" y="111"/>
                  </a:lnTo>
                  <a:lnTo>
                    <a:pt x="131" y="94"/>
                  </a:lnTo>
                  <a:lnTo>
                    <a:pt x="127" y="80"/>
                  </a:lnTo>
                  <a:lnTo>
                    <a:pt x="129" y="70"/>
                  </a:lnTo>
                  <a:lnTo>
                    <a:pt x="132" y="61"/>
                  </a:lnTo>
                  <a:lnTo>
                    <a:pt x="138" y="56"/>
                  </a:lnTo>
                  <a:lnTo>
                    <a:pt x="146" y="54"/>
                  </a:lnTo>
                  <a:lnTo>
                    <a:pt x="155" y="56"/>
                  </a:lnTo>
                  <a:lnTo>
                    <a:pt x="165" y="60"/>
                  </a:lnTo>
                  <a:lnTo>
                    <a:pt x="36" y="8"/>
                  </a:lnTo>
                  <a:lnTo>
                    <a:pt x="26" y="1"/>
                  </a:lnTo>
                  <a:lnTo>
                    <a:pt x="18" y="0"/>
                  </a:lnTo>
                  <a:lnTo>
                    <a:pt x="11" y="1"/>
                  </a:lnTo>
                  <a:lnTo>
                    <a:pt x="4" y="6"/>
                  </a:lnTo>
                  <a:lnTo>
                    <a:pt x="0" y="15"/>
                  </a:lnTo>
                  <a:lnTo>
                    <a:pt x="0" y="27"/>
                  </a:lnTo>
                  <a:lnTo>
                    <a:pt x="4" y="42"/>
                  </a:lnTo>
                  <a:lnTo>
                    <a:pt x="11" y="60"/>
                  </a:lnTo>
                  <a:lnTo>
                    <a:pt x="21" y="84"/>
                  </a:lnTo>
                  <a:lnTo>
                    <a:pt x="31" y="109"/>
                  </a:lnTo>
                  <a:lnTo>
                    <a:pt x="40" y="135"/>
                  </a:lnTo>
                  <a:lnTo>
                    <a:pt x="54" y="161"/>
                  </a:lnTo>
                  <a:lnTo>
                    <a:pt x="71" y="186"/>
                  </a:lnTo>
                  <a:lnTo>
                    <a:pt x="96" y="212"/>
                  </a:lnTo>
                  <a:lnTo>
                    <a:pt x="131" y="234"/>
                  </a:lnTo>
                  <a:lnTo>
                    <a:pt x="177" y="257"/>
                  </a:lnTo>
                  <a:lnTo>
                    <a:pt x="305" y="308"/>
                  </a:lnTo>
                </a:path>
              </a:pathLst>
            </a:custGeom>
            <a:solidFill>
              <a:srgbClr val="FFFFFF"/>
            </a:solidFill>
            <a:ln w="0">
              <a:solidFill>
                <a:srgbClr val="000000"/>
              </a:solidFill>
              <a:round/>
              <a:headEnd/>
              <a:tailEnd/>
            </a:ln>
          </p:spPr>
          <p:txBody>
            <a:bodyPr/>
            <a:lstStyle/>
            <a:p>
              <a:endParaRPr lang="vi-VN"/>
            </a:p>
          </p:txBody>
        </p:sp>
        <p:sp>
          <p:nvSpPr>
            <p:cNvPr id="32793" name="Freeform 42">
              <a:extLst>
                <a:ext uri="{FF2B5EF4-FFF2-40B4-BE49-F238E27FC236}">
                  <a16:creationId xmlns:a16="http://schemas.microsoft.com/office/drawing/2014/main" id="{102721F1-F00A-2DB7-01F9-F741FC50AF4D}"/>
                </a:ext>
              </a:extLst>
            </p:cNvPr>
            <p:cNvSpPr>
              <a:spLocks/>
            </p:cNvSpPr>
            <p:nvPr/>
          </p:nvSpPr>
          <p:spPr bwMode="auto">
            <a:xfrm>
              <a:off x="5686" y="3306"/>
              <a:ext cx="653" cy="273"/>
            </a:xfrm>
            <a:custGeom>
              <a:avLst/>
              <a:gdLst>
                <a:gd name="T0" fmla="*/ 0 w 776"/>
                <a:gd name="T1" fmla="*/ 0 h 336"/>
                <a:gd name="T2" fmla="*/ 29 w 776"/>
                <a:gd name="T3" fmla="*/ 7 h 336"/>
                <a:gd name="T4" fmla="*/ 29 w 776"/>
                <a:gd name="T5" fmla="*/ 7 h 336"/>
                <a:gd name="T6" fmla="*/ 0 w 776"/>
                <a:gd name="T7" fmla="*/ 2 h 336"/>
                <a:gd name="T8" fmla="*/ 0 w 776"/>
                <a:gd name="T9" fmla="*/ 0 h 336"/>
                <a:gd name="T10" fmla="*/ 0 60000 65536"/>
                <a:gd name="T11" fmla="*/ 0 60000 65536"/>
                <a:gd name="T12" fmla="*/ 0 60000 65536"/>
                <a:gd name="T13" fmla="*/ 0 60000 65536"/>
                <a:gd name="T14" fmla="*/ 0 60000 65536"/>
                <a:gd name="T15" fmla="*/ 0 w 776"/>
                <a:gd name="T16" fmla="*/ 0 h 336"/>
                <a:gd name="T17" fmla="*/ 776 w 776"/>
                <a:gd name="T18" fmla="*/ 336 h 336"/>
              </a:gdLst>
              <a:ahLst/>
              <a:cxnLst>
                <a:cxn ang="T10">
                  <a:pos x="T0" y="T1"/>
                </a:cxn>
                <a:cxn ang="T11">
                  <a:pos x="T2" y="T3"/>
                </a:cxn>
                <a:cxn ang="T12">
                  <a:pos x="T4" y="T5"/>
                </a:cxn>
                <a:cxn ang="T13">
                  <a:pos x="T6" y="T7"/>
                </a:cxn>
                <a:cxn ang="T14">
                  <a:pos x="T8" y="T9"/>
                </a:cxn>
              </a:cxnLst>
              <a:rect l="T15" t="T16" r="T17" b="T18"/>
              <a:pathLst>
                <a:path w="776" h="336">
                  <a:moveTo>
                    <a:pt x="0" y="0"/>
                  </a:moveTo>
                  <a:lnTo>
                    <a:pt x="776" y="322"/>
                  </a:lnTo>
                  <a:lnTo>
                    <a:pt x="762" y="336"/>
                  </a:lnTo>
                  <a:lnTo>
                    <a:pt x="0" y="16"/>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32794" name="Group 43">
              <a:extLst>
                <a:ext uri="{FF2B5EF4-FFF2-40B4-BE49-F238E27FC236}">
                  <a16:creationId xmlns:a16="http://schemas.microsoft.com/office/drawing/2014/main" id="{C767DB80-568C-34EB-99AE-A660939A1C5E}"/>
                </a:ext>
              </a:extLst>
            </p:cNvPr>
            <p:cNvGrpSpPr>
              <a:grpSpLocks/>
            </p:cNvGrpSpPr>
            <p:nvPr/>
          </p:nvGrpSpPr>
          <p:grpSpPr bwMode="auto">
            <a:xfrm>
              <a:off x="5860" y="2701"/>
              <a:ext cx="1372" cy="698"/>
              <a:chOff x="4488" y="1407"/>
              <a:chExt cx="1631" cy="859"/>
            </a:xfrm>
          </p:grpSpPr>
          <p:sp>
            <p:nvSpPr>
              <p:cNvPr id="32819" name="Freeform 44">
                <a:extLst>
                  <a:ext uri="{FF2B5EF4-FFF2-40B4-BE49-F238E27FC236}">
                    <a16:creationId xmlns:a16="http://schemas.microsoft.com/office/drawing/2014/main" id="{76668BF4-0D51-6F35-F2BF-2C3B47E51448}"/>
                  </a:ext>
                </a:extLst>
              </p:cNvPr>
              <p:cNvSpPr>
                <a:spLocks/>
              </p:cNvSpPr>
              <p:nvPr/>
            </p:nvSpPr>
            <p:spPr bwMode="auto">
              <a:xfrm>
                <a:off x="4488" y="1407"/>
                <a:ext cx="1631" cy="859"/>
              </a:xfrm>
              <a:custGeom>
                <a:avLst/>
                <a:gdLst>
                  <a:gd name="T0" fmla="*/ 328 w 1631"/>
                  <a:gd name="T1" fmla="*/ 20 h 859"/>
                  <a:gd name="T2" fmla="*/ 409 w 1631"/>
                  <a:gd name="T3" fmla="*/ 43 h 859"/>
                  <a:gd name="T4" fmla="*/ 482 w 1631"/>
                  <a:gd name="T5" fmla="*/ 44 h 859"/>
                  <a:gd name="T6" fmla="*/ 553 w 1631"/>
                  <a:gd name="T7" fmla="*/ 37 h 859"/>
                  <a:gd name="T8" fmla="*/ 618 w 1631"/>
                  <a:gd name="T9" fmla="*/ 29 h 859"/>
                  <a:gd name="T10" fmla="*/ 678 w 1631"/>
                  <a:gd name="T11" fmla="*/ 27 h 859"/>
                  <a:gd name="T12" fmla="*/ 736 w 1631"/>
                  <a:gd name="T13" fmla="*/ 41 h 859"/>
                  <a:gd name="T14" fmla="*/ 790 w 1631"/>
                  <a:gd name="T15" fmla="*/ 80 h 859"/>
                  <a:gd name="T16" fmla="*/ 844 w 1631"/>
                  <a:gd name="T17" fmla="*/ 84 h 859"/>
                  <a:gd name="T18" fmla="*/ 891 w 1631"/>
                  <a:gd name="T19" fmla="*/ 43 h 859"/>
                  <a:gd name="T20" fmla="*/ 933 w 1631"/>
                  <a:gd name="T21" fmla="*/ 19 h 859"/>
                  <a:gd name="T22" fmla="*/ 972 w 1631"/>
                  <a:gd name="T23" fmla="*/ 8 h 859"/>
                  <a:gd name="T24" fmla="*/ 1005 w 1631"/>
                  <a:gd name="T25" fmla="*/ 7 h 859"/>
                  <a:gd name="T26" fmla="*/ 1038 w 1631"/>
                  <a:gd name="T27" fmla="*/ 13 h 859"/>
                  <a:gd name="T28" fmla="*/ 1071 w 1631"/>
                  <a:gd name="T29" fmla="*/ 22 h 859"/>
                  <a:gd name="T30" fmla="*/ 1108 w 1631"/>
                  <a:gd name="T31" fmla="*/ 31 h 859"/>
                  <a:gd name="T32" fmla="*/ 1150 w 1631"/>
                  <a:gd name="T33" fmla="*/ 39 h 859"/>
                  <a:gd name="T34" fmla="*/ 1198 w 1631"/>
                  <a:gd name="T35" fmla="*/ 41 h 859"/>
                  <a:gd name="T36" fmla="*/ 1254 w 1631"/>
                  <a:gd name="T37" fmla="*/ 37 h 859"/>
                  <a:gd name="T38" fmla="*/ 1317 w 1631"/>
                  <a:gd name="T39" fmla="*/ 24 h 859"/>
                  <a:gd name="T40" fmla="*/ 1357 w 1631"/>
                  <a:gd name="T41" fmla="*/ 29 h 859"/>
                  <a:gd name="T42" fmla="*/ 1375 w 1631"/>
                  <a:gd name="T43" fmla="*/ 68 h 859"/>
                  <a:gd name="T44" fmla="*/ 1399 w 1631"/>
                  <a:gd name="T45" fmla="*/ 108 h 859"/>
                  <a:gd name="T46" fmla="*/ 1424 w 1631"/>
                  <a:gd name="T47" fmla="*/ 135 h 859"/>
                  <a:gd name="T48" fmla="*/ 1631 w 1631"/>
                  <a:gd name="T49" fmla="*/ 818 h 859"/>
                  <a:gd name="T50" fmla="*/ 921 w 1631"/>
                  <a:gd name="T51" fmla="*/ 820 h 859"/>
                  <a:gd name="T52" fmla="*/ 933 w 1631"/>
                  <a:gd name="T53" fmla="*/ 832 h 859"/>
                  <a:gd name="T54" fmla="*/ 943 w 1631"/>
                  <a:gd name="T55" fmla="*/ 845 h 859"/>
                  <a:gd name="T56" fmla="*/ 937 w 1631"/>
                  <a:gd name="T57" fmla="*/ 857 h 859"/>
                  <a:gd name="T58" fmla="*/ 900 w 1631"/>
                  <a:gd name="T59" fmla="*/ 859 h 859"/>
                  <a:gd name="T60" fmla="*/ 832 w 1631"/>
                  <a:gd name="T61" fmla="*/ 859 h 859"/>
                  <a:gd name="T62" fmla="*/ 760 w 1631"/>
                  <a:gd name="T63" fmla="*/ 859 h 859"/>
                  <a:gd name="T64" fmla="*/ 711 w 1631"/>
                  <a:gd name="T65" fmla="*/ 859 h 859"/>
                  <a:gd name="T66" fmla="*/ 687 w 1631"/>
                  <a:gd name="T67" fmla="*/ 857 h 859"/>
                  <a:gd name="T68" fmla="*/ 677 w 1631"/>
                  <a:gd name="T69" fmla="*/ 845 h 859"/>
                  <a:gd name="T70" fmla="*/ 685 w 1631"/>
                  <a:gd name="T71" fmla="*/ 832 h 859"/>
                  <a:gd name="T72" fmla="*/ 697 w 1631"/>
                  <a:gd name="T73" fmla="*/ 820 h 859"/>
                  <a:gd name="T74" fmla="*/ 0 w 1631"/>
                  <a:gd name="T75" fmla="*/ 818 h 859"/>
                  <a:gd name="T76" fmla="*/ 190 w 1631"/>
                  <a:gd name="T77" fmla="*/ 128 h 859"/>
                  <a:gd name="T78" fmla="*/ 213 w 1631"/>
                  <a:gd name="T79" fmla="*/ 109 h 859"/>
                  <a:gd name="T80" fmla="*/ 235 w 1631"/>
                  <a:gd name="T81" fmla="*/ 82 h 859"/>
                  <a:gd name="T82" fmla="*/ 250 w 1631"/>
                  <a:gd name="T83" fmla="*/ 49 h 859"/>
                  <a:gd name="T84" fmla="*/ 278 w 1631"/>
                  <a:gd name="T85" fmla="*/ 36 h 8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31"/>
                  <a:gd name="T130" fmla="*/ 0 h 859"/>
                  <a:gd name="T131" fmla="*/ 1631 w 1631"/>
                  <a:gd name="T132" fmla="*/ 859 h 8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31" h="859">
                    <a:moveTo>
                      <a:pt x="285" y="0"/>
                    </a:moveTo>
                    <a:lnTo>
                      <a:pt x="328" y="20"/>
                    </a:lnTo>
                    <a:lnTo>
                      <a:pt x="369" y="34"/>
                    </a:lnTo>
                    <a:lnTo>
                      <a:pt x="409" y="43"/>
                    </a:lnTo>
                    <a:lnTo>
                      <a:pt x="446" y="46"/>
                    </a:lnTo>
                    <a:lnTo>
                      <a:pt x="482" y="44"/>
                    </a:lnTo>
                    <a:lnTo>
                      <a:pt x="518" y="43"/>
                    </a:lnTo>
                    <a:lnTo>
                      <a:pt x="553" y="37"/>
                    </a:lnTo>
                    <a:lnTo>
                      <a:pt x="586" y="32"/>
                    </a:lnTo>
                    <a:lnTo>
                      <a:pt x="618" y="29"/>
                    </a:lnTo>
                    <a:lnTo>
                      <a:pt x="648" y="27"/>
                    </a:lnTo>
                    <a:lnTo>
                      <a:pt x="678" y="27"/>
                    </a:lnTo>
                    <a:lnTo>
                      <a:pt x="707" y="32"/>
                    </a:lnTo>
                    <a:lnTo>
                      <a:pt x="736" y="41"/>
                    </a:lnTo>
                    <a:lnTo>
                      <a:pt x="763" y="56"/>
                    </a:lnTo>
                    <a:lnTo>
                      <a:pt x="790" y="80"/>
                    </a:lnTo>
                    <a:lnTo>
                      <a:pt x="816" y="111"/>
                    </a:lnTo>
                    <a:lnTo>
                      <a:pt x="844" y="84"/>
                    </a:lnTo>
                    <a:lnTo>
                      <a:pt x="868" y="60"/>
                    </a:lnTo>
                    <a:lnTo>
                      <a:pt x="891" y="43"/>
                    </a:lnTo>
                    <a:lnTo>
                      <a:pt x="913" y="27"/>
                    </a:lnTo>
                    <a:lnTo>
                      <a:pt x="933" y="19"/>
                    </a:lnTo>
                    <a:lnTo>
                      <a:pt x="953" y="12"/>
                    </a:lnTo>
                    <a:lnTo>
                      <a:pt x="972" y="8"/>
                    </a:lnTo>
                    <a:lnTo>
                      <a:pt x="989" y="7"/>
                    </a:lnTo>
                    <a:lnTo>
                      <a:pt x="1005" y="7"/>
                    </a:lnTo>
                    <a:lnTo>
                      <a:pt x="1021" y="10"/>
                    </a:lnTo>
                    <a:lnTo>
                      <a:pt x="1038" y="13"/>
                    </a:lnTo>
                    <a:lnTo>
                      <a:pt x="1054" y="17"/>
                    </a:lnTo>
                    <a:lnTo>
                      <a:pt x="1071" y="22"/>
                    </a:lnTo>
                    <a:lnTo>
                      <a:pt x="1090" y="27"/>
                    </a:lnTo>
                    <a:lnTo>
                      <a:pt x="1108" y="31"/>
                    </a:lnTo>
                    <a:lnTo>
                      <a:pt x="1129" y="36"/>
                    </a:lnTo>
                    <a:lnTo>
                      <a:pt x="1150" y="39"/>
                    </a:lnTo>
                    <a:lnTo>
                      <a:pt x="1173" y="41"/>
                    </a:lnTo>
                    <a:lnTo>
                      <a:pt x="1198" y="41"/>
                    </a:lnTo>
                    <a:lnTo>
                      <a:pt x="1225" y="41"/>
                    </a:lnTo>
                    <a:lnTo>
                      <a:pt x="1254" y="37"/>
                    </a:lnTo>
                    <a:lnTo>
                      <a:pt x="1284" y="32"/>
                    </a:lnTo>
                    <a:lnTo>
                      <a:pt x="1317" y="24"/>
                    </a:lnTo>
                    <a:lnTo>
                      <a:pt x="1353" y="13"/>
                    </a:lnTo>
                    <a:lnTo>
                      <a:pt x="1357" y="29"/>
                    </a:lnTo>
                    <a:lnTo>
                      <a:pt x="1366" y="48"/>
                    </a:lnTo>
                    <a:lnTo>
                      <a:pt x="1375" y="68"/>
                    </a:lnTo>
                    <a:lnTo>
                      <a:pt x="1386" y="89"/>
                    </a:lnTo>
                    <a:lnTo>
                      <a:pt x="1399" y="108"/>
                    </a:lnTo>
                    <a:lnTo>
                      <a:pt x="1412" y="125"/>
                    </a:lnTo>
                    <a:lnTo>
                      <a:pt x="1424" y="135"/>
                    </a:lnTo>
                    <a:lnTo>
                      <a:pt x="1437" y="140"/>
                    </a:lnTo>
                    <a:lnTo>
                      <a:pt x="1631" y="818"/>
                    </a:lnTo>
                    <a:lnTo>
                      <a:pt x="918" y="818"/>
                    </a:lnTo>
                    <a:lnTo>
                      <a:pt x="921" y="820"/>
                    </a:lnTo>
                    <a:lnTo>
                      <a:pt x="926" y="825"/>
                    </a:lnTo>
                    <a:lnTo>
                      <a:pt x="933" y="832"/>
                    </a:lnTo>
                    <a:lnTo>
                      <a:pt x="939" y="839"/>
                    </a:lnTo>
                    <a:lnTo>
                      <a:pt x="943" y="845"/>
                    </a:lnTo>
                    <a:lnTo>
                      <a:pt x="943" y="852"/>
                    </a:lnTo>
                    <a:lnTo>
                      <a:pt x="937" y="857"/>
                    </a:lnTo>
                    <a:lnTo>
                      <a:pt x="923" y="859"/>
                    </a:lnTo>
                    <a:lnTo>
                      <a:pt x="900" y="859"/>
                    </a:lnTo>
                    <a:lnTo>
                      <a:pt x="868" y="859"/>
                    </a:lnTo>
                    <a:lnTo>
                      <a:pt x="832" y="859"/>
                    </a:lnTo>
                    <a:lnTo>
                      <a:pt x="795" y="859"/>
                    </a:lnTo>
                    <a:lnTo>
                      <a:pt x="760" y="859"/>
                    </a:lnTo>
                    <a:lnTo>
                      <a:pt x="731" y="859"/>
                    </a:lnTo>
                    <a:lnTo>
                      <a:pt x="711" y="859"/>
                    </a:lnTo>
                    <a:lnTo>
                      <a:pt x="704" y="859"/>
                    </a:lnTo>
                    <a:lnTo>
                      <a:pt x="687" y="857"/>
                    </a:lnTo>
                    <a:lnTo>
                      <a:pt x="678" y="852"/>
                    </a:lnTo>
                    <a:lnTo>
                      <a:pt x="677" y="845"/>
                    </a:lnTo>
                    <a:lnTo>
                      <a:pt x="679" y="839"/>
                    </a:lnTo>
                    <a:lnTo>
                      <a:pt x="685" y="832"/>
                    </a:lnTo>
                    <a:lnTo>
                      <a:pt x="692" y="825"/>
                    </a:lnTo>
                    <a:lnTo>
                      <a:pt x="697" y="820"/>
                    </a:lnTo>
                    <a:lnTo>
                      <a:pt x="700" y="818"/>
                    </a:lnTo>
                    <a:lnTo>
                      <a:pt x="0" y="818"/>
                    </a:lnTo>
                    <a:lnTo>
                      <a:pt x="180" y="132"/>
                    </a:lnTo>
                    <a:lnTo>
                      <a:pt x="190" y="128"/>
                    </a:lnTo>
                    <a:lnTo>
                      <a:pt x="202" y="121"/>
                    </a:lnTo>
                    <a:lnTo>
                      <a:pt x="213" y="109"/>
                    </a:lnTo>
                    <a:lnTo>
                      <a:pt x="225" y="97"/>
                    </a:lnTo>
                    <a:lnTo>
                      <a:pt x="235" y="82"/>
                    </a:lnTo>
                    <a:lnTo>
                      <a:pt x="243" y="67"/>
                    </a:lnTo>
                    <a:lnTo>
                      <a:pt x="250" y="49"/>
                    </a:lnTo>
                    <a:lnTo>
                      <a:pt x="256" y="34"/>
                    </a:lnTo>
                    <a:lnTo>
                      <a:pt x="278" y="36"/>
                    </a:lnTo>
                    <a:lnTo>
                      <a:pt x="28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0" name="Freeform 45">
                <a:extLst>
                  <a:ext uri="{FF2B5EF4-FFF2-40B4-BE49-F238E27FC236}">
                    <a16:creationId xmlns:a16="http://schemas.microsoft.com/office/drawing/2014/main" id="{718A4E51-F2CF-E84C-D3FA-2DA385BACE95}"/>
                  </a:ext>
                </a:extLst>
              </p:cNvPr>
              <p:cNvSpPr>
                <a:spLocks/>
              </p:cNvSpPr>
              <p:nvPr/>
            </p:nvSpPr>
            <p:spPr bwMode="auto">
              <a:xfrm>
                <a:off x="5190" y="2187"/>
                <a:ext cx="212" cy="62"/>
              </a:xfrm>
              <a:custGeom>
                <a:avLst/>
                <a:gdLst>
                  <a:gd name="T0" fmla="*/ 0 w 212"/>
                  <a:gd name="T1" fmla="*/ 62 h 62"/>
                  <a:gd name="T2" fmla="*/ 212 w 212"/>
                  <a:gd name="T3" fmla="*/ 62 h 62"/>
                  <a:gd name="T4" fmla="*/ 199 w 212"/>
                  <a:gd name="T5" fmla="*/ 55 h 62"/>
                  <a:gd name="T6" fmla="*/ 186 w 212"/>
                  <a:gd name="T7" fmla="*/ 47 h 62"/>
                  <a:gd name="T8" fmla="*/ 173 w 212"/>
                  <a:gd name="T9" fmla="*/ 36 h 62"/>
                  <a:gd name="T10" fmla="*/ 162 w 212"/>
                  <a:gd name="T11" fmla="*/ 26 h 62"/>
                  <a:gd name="T12" fmla="*/ 150 w 212"/>
                  <a:gd name="T13" fmla="*/ 16 h 62"/>
                  <a:gd name="T14" fmla="*/ 139 w 212"/>
                  <a:gd name="T15" fmla="*/ 7 h 62"/>
                  <a:gd name="T16" fmla="*/ 127 w 212"/>
                  <a:gd name="T17" fmla="*/ 2 h 62"/>
                  <a:gd name="T18" fmla="*/ 114 w 212"/>
                  <a:gd name="T19" fmla="*/ 0 h 62"/>
                  <a:gd name="T20" fmla="*/ 96 w 212"/>
                  <a:gd name="T21" fmla="*/ 2 h 62"/>
                  <a:gd name="T22" fmla="*/ 78 w 212"/>
                  <a:gd name="T23" fmla="*/ 9 h 62"/>
                  <a:gd name="T24" fmla="*/ 64 w 212"/>
                  <a:gd name="T25" fmla="*/ 18 h 62"/>
                  <a:gd name="T26" fmla="*/ 51 w 212"/>
                  <a:gd name="T27" fmla="*/ 26 h 62"/>
                  <a:gd name="T28" fmla="*/ 38 w 212"/>
                  <a:gd name="T29" fmla="*/ 38 h 62"/>
                  <a:gd name="T30" fmla="*/ 26 w 212"/>
                  <a:gd name="T31" fmla="*/ 47 h 62"/>
                  <a:gd name="T32" fmla="*/ 13 w 212"/>
                  <a:gd name="T33" fmla="*/ 55 h 62"/>
                  <a:gd name="T34" fmla="*/ 0 w 212"/>
                  <a:gd name="T35" fmla="*/ 62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62"/>
                  <a:gd name="T56" fmla="*/ 212 w 212"/>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62">
                    <a:moveTo>
                      <a:pt x="0" y="62"/>
                    </a:moveTo>
                    <a:lnTo>
                      <a:pt x="212" y="62"/>
                    </a:lnTo>
                    <a:lnTo>
                      <a:pt x="199" y="55"/>
                    </a:lnTo>
                    <a:lnTo>
                      <a:pt x="186" y="47"/>
                    </a:lnTo>
                    <a:lnTo>
                      <a:pt x="173" y="36"/>
                    </a:lnTo>
                    <a:lnTo>
                      <a:pt x="162" y="26"/>
                    </a:lnTo>
                    <a:lnTo>
                      <a:pt x="150" y="16"/>
                    </a:lnTo>
                    <a:lnTo>
                      <a:pt x="139" y="7"/>
                    </a:lnTo>
                    <a:lnTo>
                      <a:pt x="127" y="2"/>
                    </a:lnTo>
                    <a:lnTo>
                      <a:pt x="114" y="0"/>
                    </a:lnTo>
                    <a:lnTo>
                      <a:pt x="96" y="2"/>
                    </a:lnTo>
                    <a:lnTo>
                      <a:pt x="78" y="9"/>
                    </a:lnTo>
                    <a:lnTo>
                      <a:pt x="64" y="18"/>
                    </a:lnTo>
                    <a:lnTo>
                      <a:pt x="51" y="26"/>
                    </a:lnTo>
                    <a:lnTo>
                      <a:pt x="38" y="38"/>
                    </a:lnTo>
                    <a:lnTo>
                      <a:pt x="26" y="47"/>
                    </a:lnTo>
                    <a:lnTo>
                      <a:pt x="13" y="55"/>
                    </a:lnTo>
                    <a:lnTo>
                      <a:pt x="0"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1" name="Freeform 46">
                <a:extLst>
                  <a:ext uri="{FF2B5EF4-FFF2-40B4-BE49-F238E27FC236}">
                    <a16:creationId xmlns:a16="http://schemas.microsoft.com/office/drawing/2014/main" id="{70066087-D4B2-C6AA-F103-72E6A144C36F}"/>
                  </a:ext>
                </a:extLst>
              </p:cNvPr>
              <p:cNvSpPr>
                <a:spLocks/>
              </p:cNvSpPr>
              <p:nvPr/>
            </p:nvSpPr>
            <p:spPr bwMode="auto">
              <a:xfrm>
                <a:off x="4525" y="1509"/>
                <a:ext cx="203" cy="651"/>
              </a:xfrm>
              <a:custGeom>
                <a:avLst/>
                <a:gdLst>
                  <a:gd name="T0" fmla="*/ 160 w 203"/>
                  <a:gd name="T1" fmla="*/ 48 h 651"/>
                  <a:gd name="T2" fmla="*/ 0 w 203"/>
                  <a:gd name="T3" fmla="*/ 651 h 651"/>
                  <a:gd name="T4" fmla="*/ 11 w 203"/>
                  <a:gd name="T5" fmla="*/ 644 h 651"/>
                  <a:gd name="T6" fmla="*/ 22 w 203"/>
                  <a:gd name="T7" fmla="*/ 634 h 651"/>
                  <a:gd name="T8" fmla="*/ 34 w 203"/>
                  <a:gd name="T9" fmla="*/ 620 h 651"/>
                  <a:gd name="T10" fmla="*/ 46 w 203"/>
                  <a:gd name="T11" fmla="*/ 607 h 651"/>
                  <a:gd name="T12" fmla="*/ 58 w 203"/>
                  <a:gd name="T13" fmla="*/ 591 h 651"/>
                  <a:gd name="T14" fmla="*/ 70 w 203"/>
                  <a:gd name="T15" fmla="*/ 577 h 651"/>
                  <a:gd name="T16" fmla="*/ 80 w 203"/>
                  <a:gd name="T17" fmla="*/ 562 h 651"/>
                  <a:gd name="T18" fmla="*/ 87 w 203"/>
                  <a:gd name="T19" fmla="*/ 548 h 651"/>
                  <a:gd name="T20" fmla="*/ 203 w 203"/>
                  <a:gd name="T21" fmla="*/ 0 h 651"/>
                  <a:gd name="T22" fmla="*/ 201 w 203"/>
                  <a:gd name="T23" fmla="*/ 6 h 651"/>
                  <a:gd name="T24" fmla="*/ 196 w 203"/>
                  <a:gd name="T25" fmla="*/ 12 h 651"/>
                  <a:gd name="T26" fmla="*/ 190 w 203"/>
                  <a:gd name="T27" fmla="*/ 19 h 651"/>
                  <a:gd name="T28" fmla="*/ 186 w 203"/>
                  <a:gd name="T29" fmla="*/ 26 h 651"/>
                  <a:gd name="T30" fmla="*/ 179 w 203"/>
                  <a:gd name="T31" fmla="*/ 33 h 651"/>
                  <a:gd name="T32" fmla="*/ 173 w 203"/>
                  <a:gd name="T33" fmla="*/ 38 h 651"/>
                  <a:gd name="T34" fmla="*/ 167 w 203"/>
                  <a:gd name="T35" fmla="*/ 43 h 651"/>
                  <a:gd name="T36" fmla="*/ 160 w 203"/>
                  <a:gd name="T37" fmla="*/ 48 h 6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3"/>
                  <a:gd name="T58" fmla="*/ 0 h 651"/>
                  <a:gd name="T59" fmla="*/ 203 w 203"/>
                  <a:gd name="T60" fmla="*/ 651 h 6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3" h="651">
                    <a:moveTo>
                      <a:pt x="160" y="48"/>
                    </a:moveTo>
                    <a:lnTo>
                      <a:pt x="0" y="651"/>
                    </a:lnTo>
                    <a:lnTo>
                      <a:pt x="11" y="644"/>
                    </a:lnTo>
                    <a:lnTo>
                      <a:pt x="22" y="634"/>
                    </a:lnTo>
                    <a:lnTo>
                      <a:pt x="34" y="620"/>
                    </a:lnTo>
                    <a:lnTo>
                      <a:pt x="46" y="607"/>
                    </a:lnTo>
                    <a:lnTo>
                      <a:pt x="58" y="591"/>
                    </a:lnTo>
                    <a:lnTo>
                      <a:pt x="70" y="577"/>
                    </a:lnTo>
                    <a:lnTo>
                      <a:pt x="80" y="562"/>
                    </a:lnTo>
                    <a:lnTo>
                      <a:pt x="87" y="548"/>
                    </a:lnTo>
                    <a:lnTo>
                      <a:pt x="203" y="0"/>
                    </a:lnTo>
                    <a:lnTo>
                      <a:pt x="201" y="6"/>
                    </a:lnTo>
                    <a:lnTo>
                      <a:pt x="196" y="12"/>
                    </a:lnTo>
                    <a:lnTo>
                      <a:pt x="190" y="19"/>
                    </a:lnTo>
                    <a:lnTo>
                      <a:pt x="186" y="26"/>
                    </a:lnTo>
                    <a:lnTo>
                      <a:pt x="179" y="33"/>
                    </a:lnTo>
                    <a:lnTo>
                      <a:pt x="173" y="38"/>
                    </a:lnTo>
                    <a:lnTo>
                      <a:pt x="167" y="43"/>
                    </a:lnTo>
                    <a:lnTo>
                      <a:pt x="160"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2" name="Freeform 47">
                <a:extLst>
                  <a:ext uri="{FF2B5EF4-FFF2-40B4-BE49-F238E27FC236}">
                    <a16:creationId xmlns:a16="http://schemas.microsoft.com/office/drawing/2014/main" id="{12737538-6585-6E87-208D-7924B9FBD110}"/>
                  </a:ext>
                </a:extLst>
              </p:cNvPr>
              <p:cNvSpPr>
                <a:spLocks/>
              </p:cNvSpPr>
              <p:nvPr/>
            </p:nvSpPr>
            <p:spPr bwMode="auto">
              <a:xfrm>
                <a:off x="5310" y="2025"/>
                <a:ext cx="671" cy="144"/>
              </a:xfrm>
              <a:custGeom>
                <a:avLst/>
                <a:gdLst>
                  <a:gd name="T0" fmla="*/ 0 w 671"/>
                  <a:gd name="T1" fmla="*/ 101 h 144"/>
                  <a:gd name="T2" fmla="*/ 37 w 671"/>
                  <a:gd name="T3" fmla="*/ 61 h 144"/>
                  <a:gd name="T4" fmla="*/ 79 w 671"/>
                  <a:gd name="T5" fmla="*/ 32 h 144"/>
                  <a:gd name="T6" fmla="*/ 122 w 671"/>
                  <a:gd name="T7" fmla="*/ 13 h 144"/>
                  <a:gd name="T8" fmla="*/ 167 w 671"/>
                  <a:gd name="T9" fmla="*/ 3 h 144"/>
                  <a:gd name="T10" fmla="*/ 214 w 671"/>
                  <a:gd name="T11" fmla="*/ 0 h 144"/>
                  <a:gd name="T12" fmla="*/ 262 w 671"/>
                  <a:gd name="T13" fmla="*/ 1 h 144"/>
                  <a:gd name="T14" fmla="*/ 309 w 671"/>
                  <a:gd name="T15" fmla="*/ 8 h 144"/>
                  <a:gd name="T16" fmla="*/ 357 w 671"/>
                  <a:gd name="T17" fmla="*/ 17 h 144"/>
                  <a:gd name="T18" fmla="*/ 403 w 671"/>
                  <a:gd name="T19" fmla="*/ 29 h 144"/>
                  <a:gd name="T20" fmla="*/ 448 w 671"/>
                  <a:gd name="T21" fmla="*/ 43 h 144"/>
                  <a:gd name="T22" fmla="*/ 491 w 671"/>
                  <a:gd name="T23" fmla="*/ 55 h 144"/>
                  <a:gd name="T24" fmla="*/ 531 w 671"/>
                  <a:gd name="T25" fmla="*/ 65 h 144"/>
                  <a:gd name="T26" fmla="*/ 569 w 671"/>
                  <a:gd name="T27" fmla="*/ 72 h 144"/>
                  <a:gd name="T28" fmla="*/ 603 w 671"/>
                  <a:gd name="T29" fmla="*/ 75 h 144"/>
                  <a:gd name="T30" fmla="*/ 633 w 671"/>
                  <a:gd name="T31" fmla="*/ 72 h 144"/>
                  <a:gd name="T32" fmla="*/ 658 w 671"/>
                  <a:gd name="T33" fmla="*/ 63 h 144"/>
                  <a:gd name="T34" fmla="*/ 671 w 671"/>
                  <a:gd name="T35" fmla="*/ 85 h 144"/>
                  <a:gd name="T36" fmla="*/ 641 w 671"/>
                  <a:gd name="T37" fmla="*/ 97 h 144"/>
                  <a:gd name="T38" fmla="*/ 609 w 671"/>
                  <a:gd name="T39" fmla="*/ 101 h 144"/>
                  <a:gd name="T40" fmla="*/ 574 w 671"/>
                  <a:gd name="T41" fmla="*/ 99 h 144"/>
                  <a:gd name="T42" fmla="*/ 538 w 671"/>
                  <a:gd name="T43" fmla="*/ 94 h 144"/>
                  <a:gd name="T44" fmla="*/ 501 w 671"/>
                  <a:gd name="T45" fmla="*/ 85 h 144"/>
                  <a:gd name="T46" fmla="*/ 462 w 671"/>
                  <a:gd name="T47" fmla="*/ 73 h 144"/>
                  <a:gd name="T48" fmla="*/ 422 w 671"/>
                  <a:gd name="T49" fmla="*/ 63 h 144"/>
                  <a:gd name="T50" fmla="*/ 379 w 671"/>
                  <a:gd name="T51" fmla="*/ 51 h 144"/>
                  <a:gd name="T52" fmla="*/ 335 w 671"/>
                  <a:gd name="T53" fmla="*/ 43 h 144"/>
                  <a:gd name="T54" fmla="*/ 291 w 671"/>
                  <a:gd name="T55" fmla="*/ 37 h 144"/>
                  <a:gd name="T56" fmla="*/ 245 w 671"/>
                  <a:gd name="T57" fmla="*/ 36 h 144"/>
                  <a:gd name="T58" fmla="*/ 197 w 671"/>
                  <a:gd name="T59" fmla="*/ 41 h 144"/>
                  <a:gd name="T60" fmla="*/ 150 w 671"/>
                  <a:gd name="T61" fmla="*/ 53 h 144"/>
                  <a:gd name="T62" fmla="*/ 101 w 671"/>
                  <a:gd name="T63" fmla="*/ 73 h 144"/>
                  <a:gd name="T64" fmla="*/ 50 w 671"/>
                  <a:gd name="T65" fmla="*/ 102 h 144"/>
                  <a:gd name="T66" fmla="*/ 0 w 671"/>
                  <a:gd name="T67" fmla="*/ 144 h 144"/>
                  <a:gd name="T68" fmla="*/ 1 w 671"/>
                  <a:gd name="T69" fmla="*/ 135 h 144"/>
                  <a:gd name="T70" fmla="*/ 1 w 671"/>
                  <a:gd name="T71" fmla="*/ 125 h 144"/>
                  <a:gd name="T72" fmla="*/ 1 w 671"/>
                  <a:gd name="T73" fmla="*/ 113 h 144"/>
                  <a:gd name="T74" fmla="*/ 0 w 671"/>
                  <a:gd name="T75" fmla="*/ 101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1"/>
                  <a:gd name="T115" fmla="*/ 0 h 144"/>
                  <a:gd name="T116" fmla="*/ 671 w 671"/>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1" h="144">
                    <a:moveTo>
                      <a:pt x="0" y="101"/>
                    </a:moveTo>
                    <a:lnTo>
                      <a:pt x="37" y="61"/>
                    </a:lnTo>
                    <a:lnTo>
                      <a:pt x="79" y="32"/>
                    </a:lnTo>
                    <a:lnTo>
                      <a:pt x="122" y="13"/>
                    </a:lnTo>
                    <a:lnTo>
                      <a:pt x="167" y="3"/>
                    </a:lnTo>
                    <a:lnTo>
                      <a:pt x="214" y="0"/>
                    </a:lnTo>
                    <a:lnTo>
                      <a:pt x="262" y="1"/>
                    </a:lnTo>
                    <a:lnTo>
                      <a:pt x="309" y="8"/>
                    </a:lnTo>
                    <a:lnTo>
                      <a:pt x="357" y="17"/>
                    </a:lnTo>
                    <a:lnTo>
                      <a:pt x="403" y="29"/>
                    </a:lnTo>
                    <a:lnTo>
                      <a:pt x="448" y="43"/>
                    </a:lnTo>
                    <a:lnTo>
                      <a:pt x="491" y="55"/>
                    </a:lnTo>
                    <a:lnTo>
                      <a:pt x="531" y="65"/>
                    </a:lnTo>
                    <a:lnTo>
                      <a:pt x="569" y="72"/>
                    </a:lnTo>
                    <a:lnTo>
                      <a:pt x="603" y="75"/>
                    </a:lnTo>
                    <a:lnTo>
                      <a:pt x="633" y="72"/>
                    </a:lnTo>
                    <a:lnTo>
                      <a:pt x="658" y="63"/>
                    </a:lnTo>
                    <a:lnTo>
                      <a:pt x="671" y="85"/>
                    </a:lnTo>
                    <a:lnTo>
                      <a:pt x="641" y="97"/>
                    </a:lnTo>
                    <a:lnTo>
                      <a:pt x="609" y="101"/>
                    </a:lnTo>
                    <a:lnTo>
                      <a:pt x="574" y="99"/>
                    </a:lnTo>
                    <a:lnTo>
                      <a:pt x="538" y="94"/>
                    </a:lnTo>
                    <a:lnTo>
                      <a:pt x="501" y="85"/>
                    </a:lnTo>
                    <a:lnTo>
                      <a:pt x="462" y="73"/>
                    </a:lnTo>
                    <a:lnTo>
                      <a:pt x="422" y="63"/>
                    </a:lnTo>
                    <a:lnTo>
                      <a:pt x="379" y="51"/>
                    </a:lnTo>
                    <a:lnTo>
                      <a:pt x="335" y="43"/>
                    </a:lnTo>
                    <a:lnTo>
                      <a:pt x="291" y="37"/>
                    </a:lnTo>
                    <a:lnTo>
                      <a:pt x="245" y="36"/>
                    </a:lnTo>
                    <a:lnTo>
                      <a:pt x="197" y="41"/>
                    </a:lnTo>
                    <a:lnTo>
                      <a:pt x="150" y="53"/>
                    </a:lnTo>
                    <a:lnTo>
                      <a:pt x="101" y="73"/>
                    </a:lnTo>
                    <a:lnTo>
                      <a:pt x="50" y="102"/>
                    </a:lnTo>
                    <a:lnTo>
                      <a:pt x="0" y="144"/>
                    </a:lnTo>
                    <a:lnTo>
                      <a:pt x="1" y="135"/>
                    </a:lnTo>
                    <a:lnTo>
                      <a:pt x="1" y="125"/>
                    </a:lnTo>
                    <a:lnTo>
                      <a:pt x="1" y="113"/>
                    </a:lnTo>
                    <a:lnTo>
                      <a:pt x="0"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3" name="Freeform 48">
                <a:extLst>
                  <a:ext uri="{FF2B5EF4-FFF2-40B4-BE49-F238E27FC236}">
                    <a16:creationId xmlns:a16="http://schemas.microsoft.com/office/drawing/2014/main" id="{C5557B57-7296-0F7D-A5A9-60891ADAF57D}"/>
                  </a:ext>
                </a:extLst>
              </p:cNvPr>
              <p:cNvSpPr>
                <a:spLocks/>
              </p:cNvSpPr>
              <p:nvPr/>
            </p:nvSpPr>
            <p:spPr bwMode="auto">
              <a:xfrm>
                <a:off x="5321" y="2080"/>
                <a:ext cx="748" cy="131"/>
              </a:xfrm>
              <a:custGeom>
                <a:avLst/>
                <a:gdLst>
                  <a:gd name="T0" fmla="*/ 0 w 748"/>
                  <a:gd name="T1" fmla="*/ 97 h 131"/>
                  <a:gd name="T2" fmla="*/ 49 w 748"/>
                  <a:gd name="T3" fmla="*/ 59 h 131"/>
                  <a:gd name="T4" fmla="*/ 97 w 748"/>
                  <a:gd name="T5" fmla="*/ 32 h 131"/>
                  <a:gd name="T6" fmla="*/ 144 w 748"/>
                  <a:gd name="T7" fmla="*/ 13 h 131"/>
                  <a:gd name="T8" fmla="*/ 191 w 748"/>
                  <a:gd name="T9" fmla="*/ 3 h 131"/>
                  <a:gd name="T10" fmla="*/ 237 w 748"/>
                  <a:gd name="T11" fmla="*/ 0 h 131"/>
                  <a:gd name="T12" fmla="*/ 281 w 748"/>
                  <a:gd name="T13" fmla="*/ 1 h 131"/>
                  <a:gd name="T14" fmla="*/ 326 w 748"/>
                  <a:gd name="T15" fmla="*/ 6 h 131"/>
                  <a:gd name="T16" fmla="*/ 369 w 748"/>
                  <a:gd name="T17" fmla="*/ 15 h 131"/>
                  <a:gd name="T18" fmla="*/ 411 w 748"/>
                  <a:gd name="T19" fmla="*/ 25 h 131"/>
                  <a:gd name="T20" fmla="*/ 451 w 748"/>
                  <a:gd name="T21" fmla="*/ 36 h 131"/>
                  <a:gd name="T22" fmla="*/ 491 w 748"/>
                  <a:gd name="T23" fmla="*/ 46 h 131"/>
                  <a:gd name="T24" fmla="*/ 529 w 748"/>
                  <a:gd name="T25" fmla="*/ 54 h 131"/>
                  <a:gd name="T26" fmla="*/ 566 w 748"/>
                  <a:gd name="T27" fmla="*/ 59 h 131"/>
                  <a:gd name="T28" fmla="*/ 601 w 748"/>
                  <a:gd name="T29" fmla="*/ 59 h 131"/>
                  <a:gd name="T30" fmla="*/ 635 w 748"/>
                  <a:gd name="T31" fmla="*/ 53 h 131"/>
                  <a:gd name="T32" fmla="*/ 667 w 748"/>
                  <a:gd name="T33" fmla="*/ 41 h 131"/>
                  <a:gd name="T34" fmla="*/ 674 w 748"/>
                  <a:gd name="T35" fmla="*/ 47 h 131"/>
                  <a:gd name="T36" fmla="*/ 681 w 748"/>
                  <a:gd name="T37" fmla="*/ 56 h 131"/>
                  <a:gd name="T38" fmla="*/ 690 w 748"/>
                  <a:gd name="T39" fmla="*/ 66 h 131"/>
                  <a:gd name="T40" fmla="*/ 702 w 748"/>
                  <a:gd name="T41" fmla="*/ 78 h 131"/>
                  <a:gd name="T42" fmla="*/ 712 w 748"/>
                  <a:gd name="T43" fmla="*/ 90 h 131"/>
                  <a:gd name="T44" fmla="*/ 723 w 748"/>
                  <a:gd name="T45" fmla="*/ 101 h 131"/>
                  <a:gd name="T46" fmla="*/ 735 w 748"/>
                  <a:gd name="T47" fmla="*/ 111 h 131"/>
                  <a:gd name="T48" fmla="*/ 748 w 748"/>
                  <a:gd name="T49" fmla="*/ 118 h 131"/>
                  <a:gd name="T50" fmla="*/ 356 w 748"/>
                  <a:gd name="T51" fmla="*/ 118 h 131"/>
                  <a:gd name="T52" fmla="*/ 347 w 748"/>
                  <a:gd name="T53" fmla="*/ 109 h 131"/>
                  <a:gd name="T54" fmla="*/ 336 w 748"/>
                  <a:gd name="T55" fmla="*/ 101 h 131"/>
                  <a:gd name="T56" fmla="*/ 320 w 748"/>
                  <a:gd name="T57" fmla="*/ 92 h 131"/>
                  <a:gd name="T58" fmla="*/ 304 w 748"/>
                  <a:gd name="T59" fmla="*/ 87 h 131"/>
                  <a:gd name="T60" fmla="*/ 284 w 748"/>
                  <a:gd name="T61" fmla="*/ 80 h 131"/>
                  <a:gd name="T62" fmla="*/ 264 w 748"/>
                  <a:gd name="T63" fmla="*/ 77 h 131"/>
                  <a:gd name="T64" fmla="*/ 241 w 748"/>
                  <a:gd name="T65" fmla="*/ 75 h 131"/>
                  <a:gd name="T66" fmla="*/ 219 w 748"/>
                  <a:gd name="T67" fmla="*/ 73 h 131"/>
                  <a:gd name="T68" fmla="*/ 195 w 748"/>
                  <a:gd name="T69" fmla="*/ 73 h 131"/>
                  <a:gd name="T70" fmla="*/ 172 w 748"/>
                  <a:gd name="T71" fmla="*/ 77 h 131"/>
                  <a:gd name="T72" fmla="*/ 149 w 748"/>
                  <a:gd name="T73" fmla="*/ 80 h 131"/>
                  <a:gd name="T74" fmla="*/ 127 w 748"/>
                  <a:gd name="T75" fmla="*/ 85 h 131"/>
                  <a:gd name="T76" fmla="*/ 106 w 748"/>
                  <a:gd name="T77" fmla="*/ 94 h 131"/>
                  <a:gd name="T78" fmla="*/ 85 w 748"/>
                  <a:gd name="T79" fmla="*/ 104 h 131"/>
                  <a:gd name="T80" fmla="*/ 68 w 748"/>
                  <a:gd name="T81" fmla="*/ 116 h 131"/>
                  <a:gd name="T82" fmla="*/ 52 w 748"/>
                  <a:gd name="T83" fmla="*/ 131 h 131"/>
                  <a:gd name="T84" fmla="*/ 48 w 748"/>
                  <a:gd name="T85" fmla="*/ 126 h 131"/>
                  <a:gd name="T86" fmla="*/ 42 w 748"/>
                  <a:gd name="T87" fmla="*/ 121 h 131"/>
                  <a:gd name="T88" fmla="*/ 36 w 748"/>
                  <a:gd name="T89" fmla="*/ 118 h 131"/>
                  <a:gd name="T90" fmla="*/ 31 w 748"/>
                  <a:gd name="T91" fmla="*/ 113 h 131"/>
                  <a:gd name="T92" fmla="*/ 24 w 748"/>
                  <a:gd name="T93" fmla="*/ 107 h 131"/>
                  <a:gd name="T94" fmla="*/ 18 w 748"/>
                  <a:gd name="T95" fmla="*/ 104 h 131"/>
                  <a:gd name="T96" fmla="*/ 9 w 748"/>
                  <a:gd name="T97" fmla="*/ 101 h 131"/>
                  <a:gd name="T98" fmla="*/ 0 w 748"/>
                  <a:gd name="T99" fmla="*/ 97 h 1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8"/>
                  <a:gd name="T151" fmla="*/ 0 h 131"/>
                  <a:gd name="T152" fmla="*/ 748 w 748"/>
                  <a:gd name="T153" fmla="*/ 131 h 1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8" h="131">
                    <a:moveTo>
                      <a:pt x="0" y="97"/>
                    </a:moveTo>
                    <a:lnTo>
                      <a:pt x="49" y="59"/>
                    </a:lnTo>
                    <a:lnTo>
                      <a:pt x="97" y="32"/>
                    </a:lnTo>
                    <a:lnTo>
                      <a:pt x="144" y="13"/>
                    </a:lnTo>
                    <a:lnTo>
                      <a:pt x="191" y="3"/>
                    </a:lnTo>
                    <a:lnTo>
                      <a:pt x="237" y="0"/>
                    </a:lnTo>
                    <a:lnTo>
                      <a:pt x="281" y="1"/>
                    </a:lnTo>
                    <a:lnTo>
                      <a:pt x="326" y="6"/>
                    </a:lnTo>
                    <a:lnTo>
                      <a:pt x="369" y="15"/>
                    </a:lnTo>
                    <a:lnTo>
                      <a:pt x="411" y="25"/>
                    </a:lnTo>
                    <a:lnTo>
                      <a:pt x="451" y="36"/>
                    </a:lnTo>
                    <a:lnTo>
                      <a:pt x="491" y="46"/>
                    </a:lnTo>
                    <a:lnTo>
                      <a:pt x="529" y="54"/>
                    </a:lnTo>
                    <a:lnTo>
                      <a:pt x="566" y="59"/>
                    </a:lnTo>
                    <a:lnTo>
                      <a:pt x="601" y="59"/>
                    </a:lnTo>
                    <a:lnTo>
                      <a:pt x="635" y="53"/>
                    </a:lnTo>
                    <a:lnTo>
                      <a:pt x="667" y="41"/>
                    </a:lnTo>
                    <a:lnTo>
                      <a:pt x="674" y="47"/>
                    </a:lnTo>
                    <a:lnTo>
                      <a:pt x="681" y="56"/>
                    </a:lnTo>
                    <a:lnTo>
                      <a:pt x="690" y="66"/>
                    </a:lnTo>
                    <a:lnTo>
                      <a:pt x="702" y="78"/>
                    </a:lnTo>
                    <a:lnTo>
                      <a:pt x="712" y="90"/>
                    </a:lnTo>
                    <a:lnTo>
                      <a:pt x="723" y="101"/>
                    </a:lnTo>
                    <a:lnTo>
                      <a:pt x="735" y="111"/>
                    </a:lnTo>
                    <a:lnTo>
                      <a:pt x="748" y="118"/>
                    </a:lnTo>
                    <a:lnTo>
                      <a:pt x="356" y="118"/>
                    </a:lnTo>
                    <a:lnTo>
                      <a:pt x="347" y="109"/>
                    </a:lnTo>
                    <a:lnTo>
                      <a:pt x="336" y="101"/>
                    </a:lnTo>
                    <a:lnTo>
                      <a:pt x="320" y="92"/>
                    </a:lnTo>
                    <a:lnTo>
                      <a:pt x="304" y="87"/>
                    </a:lnTo>
                    <a:lnTo>
                      <a:pt x="284" y="80"/>
                    </a:lnTo>
                    <a:lnTo>
                      <a:pt x="264" y="77"/>
                    </a:lnTo>
                    <a:lnTo>
                      <a:pt x="241" y="75"/>
                    </a:lnTo>
                    <a:lnTo>
                      <a:pt x="219" y="73"/>
                    </a:lnTo>
                    <a:lnTo>
                      <a:pt x="195" y="73"/>
                    </a:lnTo>
                    <a:lnTo>
                      <a:pt x="172" y="77"/>
                    </a:lnTo>
                    <a:lnTo>
                      <a:pt x="149" y="80"/>
                    </a:lnTo>
                    <a:lnTo>
                      <a:pt x="127" y="85"/>
                    </a:lnTo>
                    <a:lnTo>
                      <a:pt x="106" y="94"/>
                    </a:lnTo>
                    <a:lnTo>
                      <a:pt x="85" y="104"/>
                    </a:lnTo>
                    <a:lnTo>
                      <a:pt x="68" y="116"/>
                    </a:lnTo>
                    <a:lnTo>
                      <a:pt x="52" y="131"/>
                    </a:lnTo>
                    <a:lnTo>
                      <a:pt x="48" y="126"/>
                    </a:lnTo>
                    <a:lnTo>
                      <a:pt x="42" y="121"/>
                    </a:lnTo>
                    <a:lnTo>
                      <a:pt x="36" y="118"/>
                    </a:lnTo>
                    <a:lnTo>
                      <a:pt x="31" y="113"/>
                    </a:lnTo>
                    <a:lnTo>
                      <a:pt x="24" y="107"/>
                    </a:lnTo>
                    <a:lnTo>
                      <a:pt x="18" y="104"/>
                    </a:lnTo>
                    <a:lnTo>
                      <a:pt x="9" y="101"/>
                    </a:lnTo>
                    <a:lnTo>
                      <a:pt x="0"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4" name="Freeform 49">
                <a:extLst>
                  <a:ext uri="{FF2B5EF4-FFF2-40B4-BE49-F238E27FC236}">
                    <a16:creationId xmlns:a16="http://schemas.microsoft.com/office/drawing/2014/main" id="{9DF35EF3-3050-2F85-DDDC-53C0EEB3422E}"/>
                  </a:ext>
                </a:extLst>
              </p:cNvPr>
              <p:cNvSpPr>
                <a:spLocks/>
              </p:cNvSpPr>
              <p:nvPr/>
            </p:nvSpPr>
            <p:spPr bwMode="auto">
              <a:xfrm>
                <a:off x="4515" y="2126"/>
                <a:ext cx="750" cy="85"/>
              </a:xfrm>
              <a:custGeom>
                <a:avLst/>
                <a:gdLst>
                  <a:gd name="T0" fmla="*/ 6 w 750"/>
                  <a:gd name="T1" fmla="*/ 63 h 85"/>
                  <a:gd name="T2" fmla="*/ 22 w 750"/>
                  <a:gd name="T3" fmla="*/ 49 h 85"/>
                  <a:gd name="T4" fmla="*/ 39 w 750"/>
                  <a:gd name="T5" fmla="*/ 32 h 85"/>
                  <a:gd name="T6" fmla="*/ 55 w 750"/>
                  <a:gd name="T7" fmla="*/ 17 h 85"/>
                  <a:gd name="T8" fmla="*/ 139 w 750"/>
                  <a:gd name="T9" fmla="*/ 32 h 85"/>
                  <a:gd name="T10" fmla="*/ 268 w 750"/>
                  <a:gd name="T11" fmla="*/ 53 h 85"/>
                  <a:gd name="T12" fmla="*/ 369 w 750"/>
                  <a:gd name="T13" fmla="*/ 49 h 85"/>
                  <a:gd name="T14" fmla="*/ 447 w 750"/>
                  <a:gd name="T15" fmla="*/ 34 h 85"/>
                  <a:gd name="T16" fmla="*/ 511 w 750"/>
                  <a:gd name="T17" fmla="*/ 15 h 85"/>
                  <a:gd name="T18" fmla="*/ 570 w 750"/>
                  <a:gd name="T19" fmla="*/ 1 h 85"/>
                  <a:gd name="T20" fmla="*/ 634 w 750"/>
                  <a:gd name="T21" fmla="*/ 3 h 85"/>
                  <a:gd name="T22" fmla="*/ 707 w 750"/>
                  <a:gd name="T23" fmla="*/ 29 h 85"/>
                  <a:gd name="T24" fmla="*/ 745 w 750"/>
                  <a:gd name="T25" fmla="*/ 56 h 85"/>
                  <a:gd name="T26" fmla="*/ 730 w 750"/>
                  <a:gd name="T27" fmla="*/ 65 h 85"/>
                  <a:gd name="T28" fmla="*/ 717 w 750"/>
                  <a:gd name="T29" fmla="*/ 75 h 85"/>
                  <a:gd name="T30" fmla="*/ 706 w 750"/>
                  <a:gd name="T31" fmla="*/ 82 h 85"/>
                  <a:gd name="T32" fmla="*/ 693 w 750"/>
                  <a:gd name="T33" fmla="*/ 75 h 85"/>
                  <a:gd name="T34" fmla="*/ 668 w 750"/>
                  <a:gd name="T35" fmla="*/ 60 h 85"/>
                  <a:gd name="T36" fmla="*/ 641 w 750"/>
                  <a:gd name="T37" fmla="*/ 49 h 85"/>
                  <a:gd name="T38" fmla="*/ 612 w 750"/>
                  <a:gd name="T39" fmla="*/ 44 h 85"/>
                  <a:gd name="T40" fmla="*/ 580 w 750"/>
                  <a:gd name="T41" fmla="*/ 43 h 85"/>
                  <a:gd name="T42" fmla="*/ 547 w 750"/>
                  <a:gd name="T43" fmla="*/ 44 h 85"/>
                  <a:gd name="T44" fmla="*/ 516 w 750"/>
                  <a:gd name="T45" fmla="*/ 53 h 85"/>
                  <a:gd name="T46" fmla="*/ 484 w 750"/>
                  <a:gd name="T47" fmla="*/ 63 h 85"/>
                  <a:gd name="T48" fmla="*/ 451 w 750"/>
                  <a:gd name="T49" fmla="*/ 70 h 85"/>
                  <a:gd name="T50" fmla="*/ 396 w 750"/>
                  <a:gd name="T51" fmla="*/ 70 h 85"/>
                  <a:gd name="T52" fmla="*/ 327 w 750"/>
                  <a:gd name="T53" fmla="*/ 70 h 85"/>
                  <a:gd name="T54" fmla="*/ 251 w 750"/>
                  <a:gd name="T55" fmla="*/ 70 h 85"/>
                  <a:gd name="T56" fmla="*/ 173 w 750"/>
                  <a:gd name="T57" fmla="*/ 68 h 85"/>
                  <a:gd name="T58" fmla="*/ 103 w 750"/>
                  <a:gd name="T59" fmla="*/ 68 h 85"/>
                  <a:gd name="T60" fmla="*/ 45 w 750"/>
                  <a:gd name="T61" fmla="*/ 68 h 85"/>
                  <a:gd name="T62" fmla="*/ 9 w 750"/>
                  <a:gd name="T63" fmla="*/ 68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0"/>
                  <a:gd name="T97" fmla="*/ 0 h 85"/>
                  <a:gd name="T98" fmla="*/ 750 w 750"/>
                  <a:gd name="T99" fmla="*/ 85 h 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0" h="85">
                    <a:moveTo>
                      <a:pt x="0" y="68"/>
                    </a:moveTo>
                    <a:lnTo>
                      <a:pt x="6" y="63"/>
                    </a:lnTo>
                    <a:lnTo>
                      <a:pt x="13" y="58"/>
                    </a:lnTo>
                    <a:lnTo>
                      <a:pt x="22" y="49"/>
                    </a:lnTo>
                    <a:lnTo>
                      <a:pt x="31" y="41"/>
                    </a:lnTo>
                    <a:lnTo>
                      <a:pt x="39" y="32"/>
                    </a:lnTo>
                    <a:lnTo>
                      <a:pt x="48" y="24"/>
                    </a:lnTo>
                    <a:lnTo>
                      <a:pt x="55" y="17"/>
                    </a:lnTo>
                    <a:lnTo>
                      <a:pt x="59" y="12"/>
                    </a:lnTo>
                    <a:lnTo>
                      <a:pt x="139" y="32"/>
                    </a:lnTo>
                    <a:lnTo>
                      <a:pt x="208" y="46"/>
                    </a:lnTo>
                    <a:lnTo>
                      <a:pt x="268" y="53"/>
                    </a:lnTo>
                    <a:lnTo>
                      <a:pt x="321" y="53"/>
                    </a:lnTo>
                    <a:lnTo>
                      <a:pt x="369" y="49"/>
                    </a:lnTo>
                    <a:lnTo>
                      <a:pt x="411" y="43"/>
                    </a:lnTo>
                    <a:lnTo>
                      <a:pt x="447" y="34"/>
                    </a:lnTo>
                    <a:lnTo>
                      <a:pt x="481" y="24"/>
                    </a:lnTo>
                    <a:lnTo>
                      <a:pt x="511" y="15"/>
                    </a:lnTo>
                    <a:lnTo>
                      <a:pt x="542" y="7"/>
                    </a:lnTo>
                    <a:lnTo>
                      <a:pt x="570" y="1"/>
                    </a:lnTo>
                    <a:lnTo>
                      <a:pt x="601" y="0"/>
                    </a:lnTo>
                    <a:lnTo>
                      <a:pt x="634" y="3"/>
                    </a:lnTo>
                    <a:lnTo>
                      <a:pt x="668" y="12"/>
                    </a:lnTo>
                    <a:lnTo>
                      <a:pt x="707" y="29"/>
                    </a:lnTo>
                    <a:lnTo>
                      <a:pt x="750" y="53"/>
                    </a:lnTo>
                    <a:lnTo>
                      <a:pt x="745" y="56"/>
                    </a:lnTo>
                    <a:lnTo>
                      <a:pt x="737" y="61"/>
                    </a:lnTo>
                    <a:lnTo>
                      <a:pt x="730" y="65"/>
                    </a:lnTo>
                    <a:lnTo>
                      <a:pt x="723" y="70"/>
                    </a:lnTo>
                    <a:lnTo>
                      <a:pt x="717" y="75"/>
                    </a:lnTo>
                    <a:lnTo>
                      <a:pt x="711" y="79"/>
                    </a:lnTo>
                    <a:lnTo>
                      <a:pt x="706" y="82"/>
                    </a:lnTo>
                    <a:lnTo>
                      <a:pt x="703" y="85"/>
                    </a:lnTo>
                    <a:lnTo>
                      <a:pt x="693" y="75"/>
                    </a:lnTo>
                    <a:lnTo>
                      <a:pt x="681" y="67"/>
                    </a:lnTo>
                    <a:lnTo>
                      <a:pt x="668" y="60"/>
                    </a:lnTo>
                    <a:lnTo>
                      <a:pt x="655" y="55"/>
                    </a:lnTo>
                    <a:lnTo>
                      <a:pt x="641" y="49"/>
                    </a:lnTo>
                    <a:lnTo>
                      <a:pt x="627" y="46"/>
                    </a:lnTo>
                    <a:lnTo>
                      <a:pt x="612" y="44"/>
                    </a:lnTo>
                    <a:lnTo>
                      <a:pt x="596" y="43"/>
                    </a:lnTo>
                    <a:lnTo>
                      <a:pt x="580" y="43"/>
                    </a:lnTo>
                    <a:lnTo>
                      <a:pt x="565" y="43"/>
                    </a:lnTo>
                    <a:lnTo>
                      <a:pt x="547" y="44"/>
                    </a:lnTo>
                    <a:lnTo>
                      <a:pt x="532" y="48"/>
                    </a:lnTo>
                    <a:lnTo>
                      <a:pt x="516" y="53"/>
                    </a:lnTo>
                    <a:lnTo>
                      <a:pt x="500" y="56"/>
                    </a:lnTo>
                    <a:lnTo>
                      <a:pt x="484" y="63"/>
                    </a:lnTo>
                    <a:lnTo>
                      <a:pt x="470" y="70"/>
                    </a:lnTo>
                    <a:lnTo>
                      <a:pt x="451" y="70"/>
                    </a:lnTo>
                    <a:lnTo>
                      <a:pt x="425" y="70"/>
                    </a:lnTo>
                    <a:lnTo>
                      <a:pt x="396" y="70"/>
                    </a:lnTo>
                    <a:lnTo>
                      <a:pt x="363" y="70"/>
                    </a:lnTo>
                    <a:lnTo>
                      <a:pt x="327" y="70"/>
                    </a:lnTo>
                    <a:lnTo>
                      <a:pt x="290" y="70"/>
                    </a:lnTo>
                    <a:lnTo>
                      <a:pt x="251" y="70"/>
                    </a:lnTo>
                    <a:lnTo>
                      <a:pt x="212" y="68"/>
                    </a:lnTo>
                    <a:lnTo>
                      <a:pt x="173" y="68"/>
                    </a:lnTo>
                    <a:lnTo>
                      <a:pt x="136" y="68"/>
                    </a:lnTo>
                    <a:lnTo>
                      <a:pt x="103" y="68"/>
                    </a:lnTo>
                    <a:lnTo>
                      <a:pt x="71" y="68"/>
                    </a:lnTo>
                    <a:lnTo>
                      <a:pt x="45" y="68"/>
                    </a:lnTo>
                    <a:lnTo>
                      <a:pt x="23" y="68"/>
                    </a:lnTo>
                    <a:lnTo>
                      <a:pt x="9" y="68"/>
                    </a:lnTo>
                    <a:lnTo>
                      <a:pt x="0"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5" name="Freeform 50">
                <a:extLst>
                  <a:ext uri="{FF2B5EF4-FFF2-40B4-BE49-F238E27FC236}">
                    <a16:creationId xmlns:a16="http://schemas.microsoft.com/office/drawing/2014/main" id="{054CDFD8-861A-6F0C-C1C7-E8675349DCCB}"/>
                  </a:ext>
                </a:extLst>
              </p:cNvPr>
              <p:cNvSpPr>
                <a:spLocks/>
              </p:cNvSpPr>
              <p:nvPr/>
            </p:nvSpPr>
            <p:spPr bwMode="auto">
              <a:xfrm>
                <a:off x="4584" y="2037"/>
                <a:ext cx="712" cy="137"/>
              </a:xfrm>
              <a:custGeom>
                <a:avLst/>
                <a:gdLst>
                  <a:gd name="T0" fmla="*/ 61 w 712"/>
                  <a:gd name="T1" fmla="*/ 43 h 137"/>
                  <a:gd name="T2" fmla="*/ 104 w 712"/>
                  <a:gd name="T3" fmla="*/ 56 h 137"/>
                  <a:gd name="T4" fmla="*/ 143 w 712"/>
                  <a:gd name="T5" fmla="*/ 65 h 137"/>
                  <a:gd name="T6" fmla="*/ 178 w 712"/>
                  <a:gd name="T7" fmla="*/ 70 h 137"/>
                  <a:gd name="T8" fmla="*/ 211 w 712"/>
                  <a:gd name="T9" fmla="*/ 70 h 137"/>
                  <a:gd name="T10" fmla="*/ 244 w 712"/>
                  <a:gd name="T11" fmla="*/ 65 h 137"/>
                  <a:gd name="T12" fmla="*/ 277 w 712"/>
                  <a:gd name="T13" fmla="*/ 56 h 137"/>
                  <a:gd name="T14" fmla="*/ 313 w 712"/>
                  <a:gd name="T15" fmla="*/ 44 h 137"/>
                  <a:gd name="T16" fmla="*/ 352 w 712"/>
                  <a:gd name="T17" fmla="*/ 29 h 137"/>
                  <a:gd name="T18" fmla="*/ 402 w 712"/>
                  <a:gd name="T19" fmla="*/ 15 h 137"/>
                  <a:gd name="T20" fmla="*/ 461 w 712"/>
                  <a:gd name="T21" fmla="*/ 5 h 137"/>
                  <a:gd name="T22" fmla="*/ 522 w 712"/>
                  <a:gd name="T23" fmla="*/ 0 h 137"/>
                  <a:gd name="T24" fmla="*/ 582 w 712"/>
                  <a:gd name="T25" fmla="*/ 5 h 137"/>
                  <a:gd name="T26" fmla="*/ 635 w 712"/>
                  <a:gd name="T27" fmla="*/ 22 h 137"/>
                  <a:gd name="T28" fmla="*/ 678 w 712"/>
                  <a:gd name="T29" fmla="*/ 53 h 137"/>
                  <a:gd name="T30" fmla="*/ 706 w 712"/>
                  <a:gd name="T31" fmla="*/ 101 h 137"/>
                  <a:gd name="T32" fmla="*/ 707 w 712"/>
                  <a:gd name="T33" fmla="*/ 133 h 137"/>
                  <a:gd name="T34" fmla="*/ 699 w 712"/>
                  <a:gd name="T35" fmla="*/ 135 h 137"/>
                  <a:gd name="T36" fmla="*/ 681 w 712"/>
                  <a:gd name="T37" fmla="*/ 125 h 137"/>
                  <a:gd name="T38" fmla="*/ 655 w 712"/>
                  <a:gd name="T39" fmla="*/ 104 h 137"/>
                  <a:gd name="T40" fmla="*/ 625 w 712"/>
                  <a:gd name="T41" fmla="*/ 87 h 137"/>
                  <a:gd name="T42" fmla="*/ 592 w 712"/>
                  <a:gd name="T43" fmla="*/ 75 h 137"/>
                  <a:gd name="T44" fmla="*/ 553 w 712"/>
                  <a:gd name="T45" fmla="*/ 68 h 137"/>
                  <a:gd name="T46" fmla="*/ 510 w 712"/>
                  <a:gd name="T47" fmla="*/ 68 h 137"/>
                  <a:gd name="T48" fmla="*/ 461 w 712"/>
                  <a:gd name="T49" fmla="*/ 77 h 137"/>
                  <a:gd name="T50" fmla="*/ 405 w 712"/>
                  <a:gd name="T51" fmla="*/ 92 h 137"/>
                  <a:gd name="T52" fmla="*/ 352 w 712"/>
                  <a:gd name="T53" fmla="*/ 113 h 137"/>
                  <a:gd name="T54" fmla="*/ 300 w 712"/>
                  <a:gd name="T55" fmla="*/ 121 h 137"/>
                  <a:gd name="T56" fmla="*/ 244 w 712"/>
                  <a:gd name="T57" fmla="*/ 123 h 137"/>
                  <a:gd name="T58" fmla="*/ 188 w 712"/>
                  <a:gd name="T59" fmla="*/ 121 h 137"/>
                  <a:gd name="T60" fmla="*/ 133 w 712"/>
                  <a:gd name="T61" fmla="*/ 114 h 137"/>
                  <a:gd name="T62" fmla="*/ 84 w 712"/>
                  <a:gd name="T63" fmla="*/ 106 h 137"/>
                  <a:gd name="T64" fmla="*/ 42 w 712"/>
                  <a:gd name="T65" fmla="*/ 97 h 137"/>
                  <a:gd name="T66" fmla="*/ 11 w 712"/>
                  <a:gd name="T67" fmla="*/ 90 h 137"/>
                  <a:gd name="T68" fmla="*/ 9 w 712"/>
                  <a:gd name="T69" fmla="*/ 75 h 137"/>
                  <a:gd name="T70" fmla="*/ 31 w 712"/>
                  <a:gd name="T71" fmla="*/ 44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12"/>
                  <a:gd name="T109" fmla="*/ 0 h 137"/>
                  <a:gd name="T110" fmla="*/ 712 w 712"/>
                  <a:gd name="T111" fmla="*/ 137 h 1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12" h="137">
                    <a:moveTo>
                      <a:pt x="38" y="34"/>
                    </a:moveTo>
                    <a:lnTo>
                      <a:pt x="61" y="43"/>
                    </a:lnTo>
                    <a:lnTo>
                      <a:pt x="84" y="49"/>
                    </a:lnTo>
                    <a:lnTo>
                      <a:pt x="104" y="56"/>
                    </a:lnTo>
                    <a:lnTo>
                      <a:pt x="124" y="61"/>
                    </a:lnTo>
                    <a:lnTo>
                      <a:pt x="143" y="65"/>
                    </a:lnTo>
                    <a:lnTo>
                      <a:pt x="160" y="68"/>
                    </a:lnTo>
                    <a:lnTo>
                      <a:pt x="178" y="70"/>
                    </a:lnTo>
                    <a:lnTo>
                      <a:pt x="195" y="70"/>
                    </a:lnTo>
                    <a:lnTo>
                      <a:pt x="211" y="70"/>
                    </a:lnTo>
                    <a:lnTo>
                      <a:pt x="226" y="68"/>
                    </a:lnTo>
                    <a:lnTo>
                      <a:pt x="244" y="65"/>
                    </a:lnTo>
                    <a:lnTo>
                      <a:pt x="260" y="61"/>
                    </a:lnTo>
                    <a:lnTo>
                      <a:pt x="277" y="56"/>
                    </a:lnTo>
                    <a:lnTo>
                      <a:pt x="294" y="51"/>
                    </a:lnTo>
                    <a:lnTo>
                      <a:pt x="313" y="44"/>
                    </a:lnTo>
                    <a:lnTo>
                      <a:pt x="332" y="37"/>
                    </a:lnTo>
                    <a:lnTo>
                      <a:pt x="352" y="29"/>
                    </a:lnTo>
                    <a:lnTo>
                      <a:pt x="376" y="22"/>
                    </a:lnTo>
                    <a:lnTo>
                      <a:pt x="402" y="15"/>
                    </a:lnTo>
                    <a:lnTo>
                      <a:pt x="431" y="10"/>
                    </a:lnTo>
                    <a:lnTo>
                      <a:pt x="461" y="5"/>
                    </a:lnTo>
                    <a:lnTo>
                      <a:pt x="491" y="1"/>
                    </a:lnTo>
                    <a:lnTo>
                      <a:pt x="522" y="0"/>
                    </a:lnTo>
                    <a:lnTo>
                      <a:pt x="552" y="1"/>
                    </a:lnTo>
                    <a:lnTo>
                      <a:pt x="582" y="5"/>
                    </a:lnTo>
                    <a:lnTo>
                      <a:pt x="609" y="12"/>
                    </a:lnTo>
                    <a:lnTo>
                      <a:pt x="635" y="22"/>
                    </a:lnTo>
                    <a:lnTo>
                      <a:pt x="658" y="36"/>
                    </a:lnTo>
                    <a:lnTo>
                      <a:pt x="678" y="53"/>
                    </a:lnTo>
                    <a:lnTo>
                      <a:pt x="694" y="75"/>
                    </a:lnTo>
                    <a:lnTo>
                      <a:pt x="706" y="101"/>
                    </a:lnTo>
                    <a:lnTo>
                      <a:pt x="712" y="133"/>
                    </a:lnTo>
                    <a:lnTo>
                      <a:pt x="707" y="133"/>
                    </a:lnTo>
                    <a:lnTo>
                      <a:pt x="703" y="135"/>
                    </a:lnTo>
                    <a:lnTo>
                      <a:pt x="699" y="135"/>
                    </a:lnTo>
                    <a:lnTo>
                      <a:pt x="694" y="137"/>
                    </a:lnTo>
                    <a:lnTo>
                      <a:pt x="681" y="125"/>
                    </a:lnTo>
                    <a:lnTo>
                      <a:pt x="668" y="114"/>
                    </a:lnTo>
                    <a:lnTo>
                      <a:pt x="655" y="104"/>
                    </a:lnTo>
                    <a:lnTo>
                      <a:pt x="641" y="96"/>
                    </a:lnTo>
                    <a:lnTo>
                      <a:pt x="625" y="87"/>
                    </a:lnTo>
                    <a:lnTo>
                      <a:pt x="609" y="80"/>
                    </a:lnTo>
                    <a:lnTo>
                      <a:pt x="592" y="75"/>
                    </a:lnTo>
                    <a:lnTo>
                      <a:pt x="573" y="72"/>
                    </a:lnTo>
                    <a:lnTo>
                      <a:pt x="553" y="68"/>
                    </a:lnTo>
                    <a:lnTo>
                      <a:pt x="533" y="68"/>
                    </a:lnTo>
                    <a:lnTo>
                      <a:pt x="510" y="68"/>
                    </a:lnTo>
                    <a:lnTo>
                      <a:pt x="487" y="72"/>
                    </a:lnTo>
                    <a:lnTo>
                      <a:pt x="461" y="77"/>
                    </a:lnTo>
                    <a:lnTo>
                      <a:pt x="434" y="84"/>
                    </a:lnTo>
                    <a:lnTo>
                      <a:pt x="405" y="92"/>
                    </a:lnTo>
                    <a:lnTo>
                      <a:pt x="375" y="104"/>
                    </a:lnTo>
                    <a:lnTo>
                      <a:pt x="352" y="113"/>
                    </a:lnTo>
                    <a:lnTo>
                      <a:pt x="326" y="118"/>
                    </a:lnTo>
                    <a:lnTo>
                      <a:pt x="300" y="121"/>
                    </a:lnTo>
                    <a:lnTo>
                      <a:pt x="273" y="123"/>
                    </a:lnTo>
                    <a:lnTo>
                      <a:pt x="244" y="123"/>
                    </a:lnTo>
                    <a:lnTo>
                      <a:pt x="216" y="123"/>
                    </a:lnTo>
                    <a:lnTo>
                      <a:pt x="188" y="121"/>
                    </a:lnTo>
                    <a:lnTo>
                      <a:pt x="160" y="118"/>
                    </a:lnTo>
                    <a:lnTo>
                      <a:pt x="133" y="114"/>
                    </a:lnTo>
                    <a:lnTo>
                      <a:pt x="107" y="111"/>
                    </a:lnTo>
                    <a:lnTo>
                      <a:pt x="84" y="106"/>
                    </a:lnTo>
                    <a:lnTo>
                      <a:pt x="61" y="101"/>
                    </a:lnTo>
                    <a:lnTo>
                      <a:pt x="42" y="97"/>
                    </a:lnTo>
                    <a:lnTo>
                      <a:pt x="25" y="94"/>
                    </a:lnTo>
                    <a:lnTo>
                      <a:pt x="11" y="90"/>
                    </a:lnTo>
                    <a:lnTo>
                      <a:pt x="0" y="87"/>
                    </a:lnTo>
                    <a:lnTo>
                      <a:pt x="9" y="75"/>
                    </a:lnTo>
                    <a:lnTo>
                      <a:pt x="21" y="60"/>
                    </a:lnTo>
                    <a:lnTo>
                      <a:pt x="31" y="44"/>
                    </a:lnTo>
                    <a:lnTo>
                      <a:pt x="3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6" name="Freeform 51">
                <a:extLst>
                  <a:ext uri="{FF2B5EF4-FFF2-40B4-BE49-F238E27FC236}">
                    <a16:creationId xmlns:a16="http://schemas.microsoft.com/office/drawing/2014/main" id="{12FCCA5D-E310-ECB4-C8E4-462337B82084}"/>
                  </a:ext>
                </a:extLst>
              </p:cNvPr>
              <p:cNvSpPr>
                <a:spLocks/>
              </p:cNvSpPr>
              <p:nvPr/>
            </p:nvSpPr>
            <p:spPr bwMode="auto">
              <a:xfrm>
                <a:off x="5415" y="2169"/>
                <a:ext cx="236" cy="29"/>
              </a:xfrm>
              <a:custGeom>
                <a:avLst/>
                <a:gdLst>
                  <a:gd name="T0" fmla="*/ 236 w 236"/>
                  <a:gd name="T1" fmla="*/ 29 h 29"/>
                  <a:gd name="T2" fmla="*/ 0 w 236"/>
                  <a:gd name="T3" fmla="*/ 29 h 29"/>
                  <a:gd name="T4" fmla="*/ 12 w 236"/>
                  <a:gd name="T5" fmla="*/ 22 h 29"/>
                  <a:gd name="T6" fmla="*/ 25 w 236"/>
                  <a:gd name="T7" fmla="*/ 15 h 29"/>
                  <a:gd name="T8" fmla="*/ 39 w 236"/>
                  <a:gd name="T9" fmla="*/ 10 h 29"/>
                  <a:gd name="T10" fmla="*/ 55 w 236"/>
                  <a:gd name="T11" fmla="*/ 6 h 29"/>
                  <a:gd name="T12" fmla="*/ 71 w 236"/>
                  <a:gd name="T13" fmla="*/ 3 h 29"/>
                  <a:gd name="T14" fmla="*/ 86 w 236"/>
                  <a:gd name="T15" fmla="*/ 1 h 29"/>
                  <a:gd name="T16" fmla="*/ 104 w 236"/>
                  <a:gd name="T17" fmla="*/ 0 h 29"/>
                  <a:gd name="T18" fmla="*/ 121 w 236"/>
                  <a:gd name="T19" fmla="*/ 0 h 29"/>
                  <a:gd name="T20" fmla="*/ 138 w 236"/>
                  <a:gd name="T21" fmla="*/ 1 h 29"/>
                  <a:gd name="T22" fmla="*/ 154 w 236"/>
                  <a:gd name="T23" fmla="*/ 3 h 29"/>
                  <a:gd name="T24" fmla="*/ 170 w 236"/>
                  <a:gd name="T25" fmla="*/ 5 h 29"/>
                  <a:gd name="T26" fmla="*/ 186 w 236"/>
                  <a:gd name="T27" fmla="*/ 8 h 29"/>
                  <a:gd name="T28" fmla="*/ 200 w 236"/>
                  <a:gd name="T29" fmla="*/ 12 h 29"/>
                  <a:gd name="T30" fmla="*/ 213 w 236"/>
                  <a:gd name="T31" fmla="*/ 17 h 29"/>
                  <a:gd name="T32" fmla="*/ 226 w 236"/>
                  <a:gd name="T33" fmla="*/ 22 h 29"/>
                  <a:gd name="T34" fmla="*/ 236 w 236"/>
                  <a:gd name="T35" fmla="*/ 29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6"/>
                  <a:gd name="T55" fmla="*/ 0 h 29"/>
                  <a:gd name="T56" fmla="*/ 236 w 236"/>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6" h="29">
                    <a:moveTo>
                      <a:pt x="236" y="29"/>
                    </a:moveTo>
                    <a:lnTo>
                      <a:pt x="0" y="29"/>
                    </a:lnTo>
                    <a:lnTo>
                      <a:pt x="12" y="22"/>
                    </a:lnTo>
                    <a:lnTo>
                      <a:pt x="25" y="15"/>
                    </a:lnTo>
                    <a:lnTo>
                      <a:pt x="39" y="10"/>
                    </a:lnTo>
                    <a:lnTo>
                      <a:pt x="55" y="6"/>
                    </a:lnTo>
                    <a:lnTo>
                      <a:pt x="71" y="3"/>
                    </a:lnTo>
                    <a:lnTo>
                      <a:pt x="86" y="1"/>
                    </a:lnTo>
                    <a:lnTo>
                      <a:pt x="104" y="0"/>
                    </a:lnTo>
                    <a:lnTo>
                      <a:pt x="121" y="0"/>
                    </a:lnTo>
                    <a:lnTo>
                      <a:pt x="138" y="1"/>
                    </a:lnTo>
                    <a:lnTo>
                      <a:pt x="154" y="3"/>
                    </a:lnTo>
                    <a:lnTo>
                      <a:pt x="170" y="5"/>
                    </a:lnTo>
                    <a:lnTo>
                      <a:pt x="186" y="8"/>
                    </a:lnTo>
                    <a:lnTo>
                      <a:pt x="200" y="12"/>
                    </a:lnTo>
                    <a:lnTo>
                      <a:pt x="213" y="17"/>
                    </a:lnTo>
                    <a:lnTo>
                      <a:pt x="226" y="22"/>
                    </a:lnTo>
                    <a:lnTo>
                      <a:pt x="236" y="29"/>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7" name="Freeform 52">
                <a:extLst>
                  <a:ext uri="{FF2B5EF4-FFF2-40B4-BE49-F238E27FC236}">
                    <a16:creationId xmlns:a16="http://schemas.microsoft.com/office/drawing/2014/main" id="{2F30FD1E-334F-7911-DCEE-88A7DCFDFDCA}"/>
                  </a:ext>
                </a:extLst>
              </p:cNvPr>
              <p:cNvSpPr>
                <a:spLocks/>
              </p:cNvSpPr>
              <p:nvPr/>
            </p:nvSpPr>
            <p:spPr bwMode="auto">
              <a:xfrm>
                <a:off x="5034" y="2186"/>
                <a:ext cx="128" cy="12"/>
              </a:xfrm>
              <a:custGeom>
                <a:avLst/>
                <a:gdLst>
                  <a:gd name="T0" fmla="*/ 0 w 128"/>
                  <a:gd name="T1" fmla="*/ 10 h 12"/>
                  <a:gd name="T2" fmla="*/ 15 w 128"/>
                  <a:gd name="T3" fmla="*/ 5 h 12"/>
                  <a:gd name="T4" fmla="*/ 33 w 128"/>
                  <a:gd name="T5" fmla="*/ 3 h 12"/>
                  <a:gd name="T6" fmla="*/ 51 w 128"/>
                  <a:gd name="T7" fmla="*/ 1 h 12"/>
                  <a:gd name="T8" fmla="*/ 70 w 128"/>
                  <a:gd name="T9" fmla="*/ 0 h 12"/>
                  <a:gd name="T10" fmla="*/ 87 w 128"/>
                  <a:gd name="T11" fmla="*/ 1 h 12"/>
                  <a:gd name="T12" fmla="*/ 103 w 128"/>
                  <a:gd name="T13" fmla="*/ 3 h 12"/>
                  <a:gd name="T14" fmla="*/ 116 w 128"/>
                  <a:gd name="T15" fmla="*/ 7 h 12"/>
                  <a:gd name="T16" fmla="*/ 128 w 128"/>
                  <a:gd name="T17" fmla="*/ 12 h 12"/>
                  <a:gd name="T18" fmla="*/ 0 w 128"/>
                  <a:gd name="T19" fmla="*/ 1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
                  <a:gd name="T31" fmla="*/ 0 h 12"/>
                  <a:gd name="T32" fmla="*/ 128 w 12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 h="12">
                    <a:moveTo>
                      <a:pt x="0" y="10"/>
                    </a:moveTo>
                    <a:lnTo>
                      <a:pt x="15" y="5"/>
                    </a:lnTo>
                    <a:lnTo>
                      <a:pt x="33" y="3"/>
                    </a:lnTo>
                    <a:lnTo>
                      <a:pt x="51" y="1"/>
                    </a:lnTo>
                    <a:lnTo>
                      <a:pt x="70" y="0"/>
                    </a:lnTo>
                    <a:lnTo>
                      <a:pt x="87" y="1"/>
                    </a:lnTo>
                    <a:lnTo>
                      <a:pt x="103" y="3"/>
                    </a:lnTo>
                    <a:lnTo>
                      <a:pt x="116" y="7"/>
                    </a:lnTo>
                    <a:lnTo>
                      <a:pt x="128" y="12"/>
                    </a:lnTo>
                    <a:lnTo>
                      <a:pt x="0" y="10"/>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8" name="Freeform 53">
                <a:extLst>
                  <a:ext uri="{FF2B5EF4-FFF2-40B4-BE49-F238E27FC236}">
                    <a16:creationId xmlns:a16="http://schemas.microsoft.com/office/drawing/2014/main" id="{01C31E66-6C95-E89A-712D-F849F484D089}"/>
                  </a:ext>
                </a:extLst>
              </p:cNvPr>
              <p:cNvSpPr>
                <a:spLocks/>
              </p:cNvSpPr>
              <p:nvPr/>
            </p:nvSpPr>
            <p:spPr bwMode="auto">
              <a:xfrm>
                <a:off x="5477" y="1438"/>
                <a:ext cx="488" cy="645"/>
              </a:xfrm>
              <a:custGeom>
                <a:avLst/>
                <a:gdLst>
                  <a:gd name="T0" fmla="*/ 0 w 488"/>
                  <a:gd name="T1" fmla="*/ 0 h 645"/>
                  <a:gd name="T2" fmla="*/ 0 w 488"/>
                  <a:gd name="T3" fmla="*/ 573 h 645"/>
                  <a:gd name="T4" fmla="*/ 33 w 488"/>
                  <a:gd name="T5" fmla="*/ 570 h 645"/>
                  <a:gd name="T6" fmla="*/ 66 w 488"/>
                  <a:gd name="T7" fmla="*/ 568 h 645"/>
                  <a:gd name="T8" fmla="*/ 101 w 488"/>
                  <a:gd name="T9" fmla="*/ 571 h 645"/>
                  <a:gd name="T10" fmla="*/ 135 w 488"/>
                  <a:gd name="T11" fmla="*/ 576 h 645"/>
                  <a:gd name="T12" fmla="*/ 170 w 488"/>
                  <a:gd name="T13" fmla="*/ 583 h 645"/>
                  <a:gd name="T14" fmla="*/ 204 w 488"/>
                  <a:gd name="T15" fmla="*/ 592 h 645"/>
                  <a:gd name="T16" fmla="*/ 237 w 488"/>
                  <a:gd name="T17" fmla="*/ 600 h 645"/>
                  <a:gd name="T18" fmla="*/ 271 w 488"/>
                  <a:gd name="T19" fmla="*/ 609 h 645"/>
                  <a:gd name="T20" fmla="*/ 304 w 488"/>
                  <a:gd name="T21" fmla="*/ 619 h 645"/>
                  <a:gd name="T22" fmla="*/ 334 w 488"/>
                  <a:gd name="T23" fmla="*/ 628 h 645"/>
                  <a:gd name="T24" fmla="*/ 364 w 488"/>
                  <a:gd name="T25" fmla="*/ 635 h 645"/>
                  <a:gd name="T26" fmla="*/ 393 w 488"/>
                  <a:gd name="T27" fmla="*/ 642 h 645"/>
                  <a:gd name="T28" fmla="*/ 420 w 488"/>
                  <a:gd name="T29" fmla="*/ 645 h 645"/>
                  <a:gd name="T30" fmla="*/ 445 w 488"/>
                  <a:gd name="T31" fmla="*/ 645 h 645"/>
                  <a:gd name="T32" fmla="*/ 468 w 488"/>
                  <a:gd name="T33" fmla="*/ 643 h 645"/>
                  <a:gd name="T34" fmla="*/ 488 w 488"/>
                  <a:gd name="T35" fmla="*/ 636 h 645"/>
                  <a:gd name="T36" fmla="*/ 358 w 488"/>
                  <a:gd name="T37" fmla="*/ 6 h 645"/>
                  <a:gd name="T38" fmla="*/ 330 w 488"/>
                  <a:gd name="T39" fmla="*/ 17 h 645"/>
                  <a:gd name="T40" fmla="*/ 301 w 488"/>
                  <a:gd name="T41" fmla="*/ 24 h 645"/>
                  <a:gd name="T42" fmla="*/ 273 w 488"/>
                  <a:gd name="T43" fmla="*/ 29 h 645"/>
                  <a:gd name="T44" fmla="*/ 245 w 488"/>
                  <a:gd name="T45" fmla="*/ 32 h 645"/>
                  <a:gd name="T46" fmla="*/ 219 w 488"/>
                  <a:gd name="T47" fmla="*/ 32 h 645"/>
                  <a:gd name="T48" fmla="*/ 191 w 488"/>
                  <a:gd name="T49" fmla="*/ 32 h 645"/>
                  <a:gd name="T50" fmla="*/ 167 w 488"/>
                  <a:gd name="T51" fmla="*/ 30 h 645"/>
                  <a:gd name="T52" fmla="*/ 142 w 488"/>
                  <a:gd name="T53" fmla="*/ 27 h 645"/>
                  <a:gd name="T54" fmla="*/ 119 w 488"/>
                  <a:gd name="T55" fmla="*/ 24 h 645"/>
                  <a:gd name="T56" fmla="*/ 98 w 488"/>
                  <a:gd name="T57" fmla="*/ 20 h 645"/>
                  <a:gd name="T58" fmla="*/ 76 w 488"/>
                  <a:gd name="T59" fmla="*/ 15 h 645"/>
                  <a:gd name="T60" fmla="*/ 58 w 488"/>
                  <a:gd name="T61" fmla="*/ 12 h 645"/>
                  <a:gd name="T62" fmla="*/ 40 w 488"/>
                  <a:gd name="T63" fmla="*/ 6 h 645"/>
                  <a:gd name="T64" fmla="*/ 26 w 488"/>
                  <a:gd name="T65" fmla="*/ 3 h 645"/>
                  <a:gd name="T66" fmla="*/ 11 w 488"/>
                  <a:gd name="T67" fmla="*/ 1 h 645"/>
                  <a:gd name="T68" fmla="*/ 0 w 488"/>
                  <a:gd name="T69" fmla="*/ 0 h 6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8"/>
                  <a:gd name="T106" fmla="*/ 0 h 645"/>
                  <a:gd name="T107" fmla="*/ 488 w 488"/>
                  <a:gd name="T108" fmla="*/ 645 h 6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8" h="645">
                    <a:moveTo>
                      <a:pt x="0" y="0"/>
                    </a:moveTo>
                    <a:lnTo>
                      <a:pt x="0" y="573"/>
                    </a:lnTo>
                    <a:lnTo>
                      <a:pt x="33" y="570"/>
                    </a:lnTo>
                    <a:lnTo>
                      <a:pt x="66" y="568"/>
                    </a:lnTo>
                    <a:lnTo>
                      <a:pt x="101" y="571"/>
                    </a:lnTo>
                    <a:lnTo>
                      <a:pt x="135" y="576"/>
                    </a:lnTo>
                    <a:lnTo>
                      <a:pt x="170" y="583"/>
                    </a:lnTo>
                    <a:lnTo>
                      <a:pt x="204" y="592"/>
                    </a:lnTo>
                    <a:lnTo>
                      <a:pt x="237" y="600"/>
                    </a:lnTo>
                    <a:lnTo>
                      <a:pt x="271" y="609"/>
                    </a:lnTo>
                    <a:lnTo>
                      <a:pt x="304" y="619"/>
                    </a:lnTo>
                    <a:lnTo>
                      <a:pt x="334" y="628"/>
                    </a:lnTo>
                    <a:lnTo>
                      <a:pt x="364" y="635"/>
                    </a:lnTo>
                    <a:lnTo>
                      <a:pt x="393" y="642"/>
                    </a:lnTo>
                    <a:lnTo>
                      <a:pt x="420" y="645"/>
                    </a:lnTo>
                    <a:lnTo>
                      <a:pt x="445" y="645"/>
                    </a:lnTo>
                    <a:lnTo>
                      <a:pt x="468" y="643"/>
                    </a:lnTo>
                    <a:lnTo>
                      <a:pt x="488" y="636"/>
                    </a:lnTo>
                    <a:lnTo>
                      <a:pt x="358" y="6"/>
                    </a:lnTo>
                    <a:lnTo>
                      <a:pt x="330" y="17"/>
                    </a:lnTo>
                    <a:lnTo>
                      <a:pt x="301" y="24"/>
                    </a:lnTo>
                    <a:lnTo>
                      <a:pt x="273" y="29"/>
                    </a:lnTo>
                    <a:lnTo>
                      <a:pt x="245" y="32"/>
                    </a:lnTo>
                    <a:lnTo>
                      <a:pt x="219" y="32"/>
                    </a:lnTo>
                    <a:lnTo>
                      <a:pt x="191" y="32"/>
                    </a:lnTo>
                    <a:lnTo>
                      <a:pt x="167" y="30"/>
                    </a:lnTo>
                    <a:lnTo>
                      <a:pt x="142" y="27"/>
                    </a:lnTo>
                    <a:lnTo>
                      <a:pt x="119" y="24"/>
                    </a:lnTo>
                    <a:lnTo>
                      <a:pt x="98" y="20"/>
                    </a:lnTo>
                    <a:lnTo>
                      <a:pt x="76" y="15"/>
                    </a:lnTo>
                    <a:lnTo>
                      <a:pt x="58" y="12"/>
                    </a:lnTo>
                    <a:lnTo>
                      <a:pt x="40" y="6"/>
                    </a:lnTo>
                    <a:lnTo>
                      <a:pt x="26" y="3"/>
                    </a:lnTo>
                    <a:lnTo>
                      <a:pt x="11"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29" name="Freeform 54">
                <a:extLst>
                  <a:ext uri="{FF2B5EF4-FFF2-40B4-BE49-F238E27FC236}">
                    <a16:creationId xmlns:a16="http://schemas.microsoft.com/office/drawing/2014/main" id="{06BCDF15-74BD-8567-DBCC-F09858997F33}"/>
                  </a:ext>
                </a:extLst>
              </p:cNvPr>
              <p:cNvSpPr>
                <a:spLocks/>
              </p:cNvSpPr>
              <p:nvPr/>
            </p:nvSpPr>
            <p:spPr bwMode="auto">
              <a:xfrm>
                <a:off x="5853" y="1484"/>
                <a:ext cx="237" cy="715"/>
              </a:xfrm>
              <a:custGeom>
                <a:avLst/>
                <a:gdLst>
                  <a:gd name="T0" fmla="*/ 0 w 237"/>
                  <a:gd name="T1" fmla="*/ 0 h 715"/>
                  <a:gd name="T2" fmla="*/ 122 w 237"/>
                  <a:gd name="T3" fmla="*/ 592 h 715"/>
                  <a:gd name="T4" fmla="*/ 128 w 237"/>
                  <a:gd name="T5" fmla="*/ 601 h 715"/>
                  <a:gd name="T6" fmla="*/ 138 w 237"/>
                  <a:gd name="T7" fmla="*/ 614 h 715"/>
                  <a:gd name="T8" fmla="*/ 151 w 237"/>
                  <a:gd name="T9" fmla="*/ 632 h 715"/>
                  <a:gd name="T10" fmla="*/ 165 w 237"/>
                  <a:gd name="T11" fmla="*/ 649 h 715"/>
                  <a:gd name="T12" fmla="*/ 181 w 237"/>
                  <a:gd name="T13" fmla="*/ 667 h 715"/>
                  <a:gd name="T14" fmla="*/ 200 w 237"/>
                  <a:gd name="T15" fmla="*/ 686 h 715"/>
                  <a:gd name="T16" fmla="*/ 218 w 237"/>
                  <a:gd name="T17" fmla="*/ 702 h 715"/>
                  <a:gd name="T18" fmla="*/ 237 w 237"/>
                  <a:gd name="T19" fmla="*/ 715 h 715"/>
                  <a:gd name="T20" fmla="*/ 56 w 237"/>
                  <a:gd name="T21" fmla="*/ 82 h 715"/>
                  <a:gd name="T22" fmla="*/ 50 w 237"/>
                  <a:gd name="T23" fmla="*/ 75 h 715"/>
                  <a:gd name="T24" fmla="*/ 43 w 237"/>
                  <a:gd name="T25" fmla="*/ 65 h 715"/>
                  <a:gd name="T26" fmla="*/ 34 w 237"/>
                  <a:gd name="T27" fmla="*/ 55 h 715"/>
                  <a:gd name="T28" fmla="*/ 26 w 237"/>
                  <a:gd name="T29" fmla="*/ 43 h 715"/>
                  <a:gd name="T30" fmla="*/ 18 w 237"/>
                  <a:gd name="T31" fmla="*/ 31 h 715"/>
                  <a:gd name="T32" fmla="*/ 11 w 237"/>
                  <a:gd name="T33" fmla="*/ 20 h 715"/>
                  <a:gd name="T34" fmla="*/ 4 w 237"/>
                  <a:gd name="T35" fmla="*/ 8 h 715"/>
                  <a:gd name="T36" fmla="*/ 0 w 237"/>
                  <a:gd name="T37" fmla="*/ 0 h 7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7"/>
                  <a:gd name="T58" fmla="*/ 0 h 715"/>
                  <a:gd name="T59" fmla="*/ 237 w 237"/>
                  <a:gd name="T60" fmla="*/ 715 h 7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7" h="715">
                    <a:moveTo>
                      <a:pt x="0" y="0"/>
                    </a:moveTo>
                    <a:lnTo>
                      <a:pt x="122" y="592"/>
                    </a:lnTo>
                    <a:lnTo>
                      <a:pt x="128" y="601"/>
                    </a:lnTo>
                    <a:lnTo>
                      <a:pt x="138" y="614"/>
                    </a:lnTo>
                    <a:lnTo>
                      <a:pt x="151" y="632"/>
                    </a:lnTo>
                    <a:lnTo>
                      <a:pt x="165" y="649"/>
                    </a:lnTo>
                    <a:lnTo>
                      <a:pt x="181" y="667"/>
                    </a:lnTo>
                    <a:lnTo>
                      <a:pt x="200" y="686"/>
                    </a:lnTo>
                    <a:lnTo>
                      <a:pt x="218" y="702"/>
                    </a:lnTo>
                    <a:lnTo>
                      <a:pt x="237" y="715"/>
                    </a:lnTo>
                    <a:lnTo>
                      <a:pt x="56" y="82"/>
                    </a:lnTo>
                    <a:lnTo>
                      <a:pt x="50" y="75"/>
                    </a:lnTo>
                    <a:lnTo>
                      <a:pt x="43" y="65"/>
                    </a:lnTo>
                    <a:lnTo>
                      <a:pt x="34" y="55"/>
                    </a:lnTo>
                    <a:lnTo>
                      <a:pt x="26" y="43"/>
                    </a:lnTo>
                    <a:lnTo>
                      <a:pt x="18" y="31"/>
                    </a:lnTo>
                    <a:lnTo>
                      <a:pt x="11" y="20"/>
                    </a:lnTo>
                    <a:lnTo>
                      <a:pt x="4"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0" name="Freeform 55">
                <a:extLst>
                  <a:ext uri="{FF2B5EF4-FFF2-40B4-BE49-F238E27FC236}">
                    <a16:creationId xmlns:a16="http://schemas.microsoft.com/office/drawing/2014/main" id="{63BE1CC6-0ACC-1079-72D4-E32CBC7D7958}"/>
                  </a:ext>
                </a:extLst>
              </p:cNvPr>
              <p:cNvSpPr>
                <a:spLocks/>
              </p:cNvSpPr>
              <p:nvPr/>
            </p:nvSpPr>
            <p:spPr bwMode="auto">
              <a:xfrm>
                <a:off x="4757" y="1434"/>
                <a:ext cx="536" cy="659"/>
              </a:xfrm>
              <a:custGeom>
                <a:avLst/>
                <a:gdLst>
                  <a:gd name="T0" fmla="*/ 136 w 536"/>
                  <a:gd name="T1" fmla="*/ 397 h 659"/>
                  <a:gd name="T2" fmla="*/ 71 w 536"/>
                  <a:gd name="T3" fmla="*/ 375 h 659"/>
                  <a:gd name="T4" fmla="*/ 30 w 536"/>
                  <a:gd name="T5" fmla="*/ 336 h 659"/>
                  <a:gd name="T6" fmla="*/ 9 w 536"/>
                  <a:gd name="T7" fmla="*/ 283 h 659"/>
                  <a:gd name="T8" fmla="*/ 0 w 536"/>
                  <a:gd name="T9" fmla="*/ 223 h 659"/>
                  <a:gd name="T10" fmla="*/ 3 w 536"/>
                  <a:gd name="T11" fmla="*/ 159 h 659"/>
                  <a:gd name="T12" fmla="*/ 12 w 536"/>
                  <a:gd name="T13" fmla="*/ 99 h 659"/>
                  <a:gd name="T14" fmla="*/ 22 w 536"/>
                  <a:gd name="T15" fmla="*/ 45 h 659"/>
                  <a:gd name="T16" fmla="*/ 29 w 536"/>
                  <a:gd name="T17" fmla="*/ 0 h 659"/>
                  <a:gd name="T18" fmla="*/ 45 w 536"/>
                  <a:gd name="T19" fmla="*/ 9 h 659"/>
                  <a:gd name="T20" fmla="*/ 59 w 536"/>
                  <a:gd name="T21" fmla="*/ 16 h 659"/>
                  <a:gd name="T22" fmla="*/ 75 w 536"/>
                  <a:gd name="T23" fmla="*/ 22 h 659"/>
                  <a:gd name="T24" fmla="*/ 91 w 536"/>
                  <a:gd name="T25" fmla="*/ 26 h 659"/>
                  <a:gd name="T26" fmla="*/ 107 w 536"/>
                  <a:gd name="T27" fmla="*/ 31 h 659"/>
                  <a:gd name="T28" fmla="*/ 124 w 536"/>
                  <a:gd name="T29" fmla="*/ 34 h 659"/>
                  <a:gd name="T30" fmla="*/ 140 w 536"/>
                  <a:gd name="T31" fmla="*/ 36 h 659"/>
                  <a:gd name="T32" fmla="*/ 156 w 536"/>
                  <a:gd name="T33" fmla="*/ 38 h 659"/>
                  <a:gd name="T34" fmla="*/ 183 w 536"/>
                  <a:gd name="T35" fmla="*/ 38 h 659"/>
                  <a:gd name="T36" fmla="*/ 210 w 536"/>
                  <a:gd name="T37" fmla="*/ 38 h 659"/>
                  <a:gd name="T38" fmla="*/ 238 w 536"/>
                  <a:gd name="T39" fmla="*/ 36 h 659"/>
                  <a:gd name="T40" fmla="*/ 264 w 536"/>
                  <a:gd name="T41" fmla="*/ 33 h 659"/>
                  <a:gd name="T42" fmla="*/ 291 w 536"/>
                  <a:gd name="T43" fmla="*/ 29 h 659"/>
                  <a:gd name="T44" fmla="*/ 317 w 536"/>
                  <a:gd name="T45" fmla="*/ 26 h 659"/>
                  <a:gd name="T46" fmla="*/ 343 w 536"/>
                  <a:gd name="T47" fmla="*/ 24 h 659"/>
                  <a:gd name="T48" fmla="*/ 367 w 536"/>
                  <a:gd name="T49" fmla="*/ 22 h 659"/>
                  <a:gd name="T50" fmla="*/ 392 w 536"/>
                  <a:gd name="T51" fmla="*/ 22 h 659"/>
                  <a:gd name="T52" fmla="*/ 415 w 536"/>
                  <a:gd name="T53" fmla="*/ 26 h 659"/>
                  <a:gd name="T54" fmla="*/ 438 w 536"/>
                  <a:gd name="T55" fmla="*/ 29 h 659"/>
                  <a:gd name="T56" fmla="*/ 459 w 536"/>
                  <a:gd name="T57" fmla="*/ 36 h 659"/>
                  <a:gd name="T58" fmla="*/ 481 w 536"/>
                  <a:gd name="T59" fmla="*/ 48 h 659"/>
                  <a:gd name="T60" fmla="*/ 500 w 536"/>
                  <a:gd name="T61" fmla="*/ 62 h 659"/>
                  <a:gd name="T62" fmla="*/ 518 w 536"/>
                  <a:gd name="T63" fmla="*/ 81 h 659"/>
                  <a:gd name="T64" fmla="*/ 536 w 536"/>
                  <a:gd name="T65" fmla="*/ 103 h 659"/>
                  <a:gd name="T66" fmla="*/ 536 w 536"/>
                  <a:gd name="T67" fmla="*/ 659 h 659"/>
                  <a:gd name="T68" fmla="*/ 507 w 536"/>
                  <a:gd name="T69" fmla="*/ 634 h 659"/>
                  <a:gd name="T70" fmla="*/ 478 w 536"/>
                  <a:gd name="T71" fmla="*/ 613 h 659"/>
                  <a:gd name="T72" fmla="*/ 449 w 536"/>
                  <a:gd name="T73" fmla="*/ 598 h 659"/>
                  <a:gd name="T74" fmla="*/ 421 w 536"/>
                  <a:gd name="T75" fmla="*/ 587 h 659"/>
                  <a:gd name="T76" fmla="*/ 393 w 536"/>
                  <a:gd name="T77" fmla="*/ 579 h 659"/>
                  <a:gd name="T78" fmla="*/ 367 w 536"/>
                  <a:gd name="T79" fmla="*/ 574 h 659"/>
                  <a:gd name="T80" fmla="*/ 341 w 536"/>
                  <a:gd name="T81" fmla="*/ 569 h 659"/>
                  <a:gd name="T82" fmla="*/ 317 w 536"/>
                  <a:gd name="T83" fmla="*/ 563 h 659"/>
                  <a:gd name="T84" fmla="*/ 295 w 536"/>
                  <a:gd name="T85" fmla="*/ 557 h 659"/>
                  <a:gd name="T86" fmla="*/ 274 w 536"/>
                  <a:gd name="T87" fmla="*/ 550 h 659"/>
                  <a:gd name="T88" fmla="*/ 254 w 536"/>
                  <a:gd name="T89" fmla="*/ 538 h 659"/>
                  <a:gd name="T90" fmla="*/ 236 w 536"/>
                  <a:gd name="T91" fmla="*/ 522 h 659"/>
                  <a:gd name="T92" fmla="*/ 220 w 536"/>
                  <a:gd name="T93" fmla="*/ 502 h 659"/>
                  <a:gd name="T94" fmla="*/ 207 w 536"/>
                  <a:gd name="T95" fmla="*/ 476 h 659"/>
                  <a:gd name="T96" fmla="*/ 197 w 536"/>
                  <a:gd name="T97" fmla="*/ 442 h 659"/>
                  <a:gd name="T98" fmla="*/ 189 w 536"/>
                  <a:gd name="T99" fmla="*/ 399 h 659"/>
                  <a:gd name="T100" fmla="*/ 182 w 536"/>
                  <a:gd name="T101" fmla="*/ 399 h 659"/>
                  <a:gd name="T102" fmla="*/ 174 w 536"/>
                  <a:gd name="T103" fmla="*/ 399 h 659"/>
                  <a:gd name="T104" fmla="*/ 167 w 536"/>
                  <a:gd name="T105" fmla="*/ 399 h 659"/>
                  <a:gd name="T106" fmla="*/ 160 w 536"/>
                  <a:gd name="T107" fmla="*/ 399 h 659"/>
                  <a:gd name="T108" fmla="*/ 154 w 536"/>
                  <a:gd name="T109" fmla="*/ 399 h 659"/>
                  <a:gd name="T110" fmla="*/ 147 w 536"/>
                  <a:gd name="T111" fmla="*/ 399 h 659"/>
                  <a:gd name="T112" fmla="*/ 141 w 536"/>
                  <a:gd name="T113" fmla="*/ 397 h 659"/>
                  <a:gd name="T114" fmla="*/ 136 w 536"/>
                  <a:gd name="T115" fmla="*/ 397 h 6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6"/>
                  <a:gd name="T175" fmla="*/ 0 h 659"/>
                  <a:gd name="T176" fmla="*/ 536 w 536"/>
                  <a:gd name="T177" fmla="*/ 659 h 6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6" h="659">
                    <a:moveTo>
                      <a:pt x="136" y="397"/>
                    </a:moveTo>
                    <a:lnTo>
                      <a:pt x="71" y="375"/>
                    </a:lnTo>
                    <a:lnTo>
                      <a:pt x="30" y="336"/>
                    </a:lnTo>
                    <a:lnTo>
                      <a:pt x="9" y="283"/>
                    </a:lnTo>
                    <a:lnTo>
                      <a:pt x="0" y="223"/>
                    </a:lnTo>
                    <a:lnTo>
                      <a:pt x="3" y="159"/>
                    </a:lnTo>
                    <a:lnTo>
                      <a:pt x="12" y="99"/>
                    </a:lnTo>
                    <a:lnTo>
                      <a:pt x="22" y="45"/>
                    </a:lnTo>
                    <a:lnTo>
                      <a:pt x="29" y="0"/>
                    </a:lnTo>
                    <a:lnTo>
                      <a:pt x="45" y="9"/>
                    </a:lnTo>
                    <a:lnTo>
                      <a:pt x="59" y="16"/>
                    </a:lnTo>
                    <a:lnTo>
                      <a:pt x="75" y="22"/>
                    </a:lnTo>
                    <a:lnTo>
                      <a:pt x="91" y="26"/>
                    </a:lnTo>
                    <a:lnTo>
                      <a:pt x="107" y="31"/>
                    </a:lnTo>
                    <a:lnTo>
                      <a:pt x="124" y="34"/>
                    </a:lnTo>
                    <a:lnTo>
                      <a:pt x="140" y="36"/>
                    </a:lnTo>
                    <a:lnTo>
                      <a:pt x="156" y="38"/>
                    </a:lnTo>
                    <a:lnTo>
                      <a:pt x="183" y="38"/>
                    </a:lnTo>
                    <a:lnTo>
                      <a:pt x="210" y="38"/>
                    </a:lnTo>
                    <a:lnTo>
                      <a:pt x="238" y="36"/>
                    </a:lnTo>
                    <a:lnTo>
                      <a:pt x="264" y="33"/>
                    </a:lnTo>
                    <a:lnTo>
                      <a:pt x="291" y="29"/>
                    </a:lnTo>
                    <a:lnTo>
                      <a:pt x="317" y="26"/>
                    </a:lnTo>
                    <a:lnTo>
                      <a:pt x="343" y="24"/>
                    </a:lnTo>
                    <a:lnTo>
                      <a:pt x="367" y="22"/>
                    </a:lnTo>
                    <a:lnTo>
                      <a:pt x="392" y="22"/>
                    </a:lnTo>
                    <a:lnTo>
                      <a:pt x="415" y="26"/>
                    </a:lnTo>
                    <a:lnTo>
                      <a:pt x="438" y="29"/>
                    </a:lnTo>
                    <a:lnTo>
                      <a:pt x="459" y="36"/>
                    </a:lnTo>
                    <a:lnTo>
                      <a:pt x="481" y="48"/>
                    </a:lnTo>
                    <a:lnTo>
                      <a:pt x="500" y="62"/>
                    </a:lnTo>
                    <a:lnTo>
                      <a:pt x="518" y="81"/>
                    </a:lnTo>
                    <a:lnTo>
                      <a:pt x="536" y="103"/>
                    </a:lnTo>
                    <a:lnTo>
                      <a:pt x="536" y="659"/>
                    </a:lnTo>
                    <a:lnTo>
                      <a:pt x="507" y="634"/>
                    </a:lnTo>
                    <a:lnTo>
                      <a:pt x="478" y="613"/>
                    </a:lnTo>
                    <a:lnTo>
                      <a:pt x="449" y="598"/>
                    </a:lnTo>
                    <a:lnTo>
                      <a:pt x="421" y="587"/>
                    </a:lnTo>
                    <a:lnTo>
                      <a:pt x="393" y="579"/>
                    </a:lnTo>
                    <a:lnTo>
                      <a:pt x="367" y="574"/>
                    </a:lnTo>
                    <a:lnTo>
                      <a:pt x="341" y="569"/>
                    </a:lnTo>
                    <a:lnTo>
                      <a:pt x="317" y="563"/>
                    </a:lnTo>
                    <a:lnTo>
                      <a:pt x="295" y="557"/>
                    </a:lnTo>
                    <a:lnTo>
                      <a:pt x="274" y="550"/>
                    </a:lnTo>
                    <a:lnTo>
                      <a:pt x="254" y="538"/>
                    </a:lnTo>
                    <a:lnTo>
                      <a:pt x="236" y="522"/>
                    </a:lnTo>
                    <a:lnTo>
                      <a:pt x="220" y="502"/>
                    </a:lnTo>
                    <a:lnTo>
                      <a:pt x="207" y="476"/>
                    </a:lnTo>
                    <a:lnTo>
                      <a:pt x="197" y="442"/>
                    </a:lnTo>
                    <a:lnTo>
                      <a:pt x="189" y="399"/>
                    </a:lnTo>
                    <a:lnTo>
                      <a:pt x="182" y="399"/>
                    </a:lnTo>
                    <a:lnTo>
                      <a:pt x="174" y="399"/>
                    </a:lnTo>
                    <a:lnTo>
                      <a:pt x="167" y="399"/>
                    </a:lnTo>
                    <a:lnTo>
                      <a:pt x="160" y="399"/>
                    </a:lnTo>
                    <a:lnTo>
                      <a:pt x="154" y="399"/>
                    </a:lnTo>
                    <a:lnTo>
                      <a:pt x="147" y="399"/>
                    </a:lnTo>
                    <a:lnTo>
                      <a:pt x="141" y="397"/>
                    </a:lnTo>
                    <a:lnTo>
                      <a:pt x="136" y="3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1" name="Freeform 56">
                <a:extLst>
                  <a:ext uri="{FF2B5EF4-FFF2-40B4-BE49-F238E27FC236}">
                    <a16:creationId xmlns:a16="http://schemas.microsoft.com/office/drawing/2014/main" id="{FFDF4129-4395-E048-A1F5-A015D35025BA}"/>
                  </a:ext>
                </a:extLst>
              </p:cNvPr>
              <p:cNvSpPr>
                <a:spLocks/>
              </p:cNvSpPr>
              <p:nvPr/>
            </p:nvSpPr>
            <p:spPr bwMode="auto">
              <a:xfrm>
                <a:off x="4763" y="1765"/>
                <a:ext cx="232" cy="215"/>
              </a:xfrm>
              <a:custGeom>
                <a:avLst/>
                <a:gdLst>
                  <a:gd name="T0" fmla="*/ 0 w 232"/>
                  <a:gd name="T1" fmla="*/ 0 h 215"/>
                  <a:gd name="T2" fmla="*/ 11 w 232"/>
                  <a:gd name="T3" fmla="*/ 18 h 215"/>
                  <a:gd name="T4" fmla="*/ 26 w 232"/>
                  <a:gd name="T5" fmla="*/ 36 h 215"/>
                  <a:gd name="T6" fmla="*/ 43 w 232"/>
                  <a:gd name="T7" fmla="*/ 51 h 215"/>
                  <a:gd name="T8" fmla="*/ 63 w 232"/>
                  <a:gd name="T9" fmla="*/ 63 h 215"/>
                  <a:gd name="T10" fmla="*/ 88 w 232"/>
                  <a:gd name="T11" fmla="*/ 75 h 215"/>
                  <a:gd name="T12" fmla="*/ 112 w 232"/>
                  <a:gd name="T13" fmla="*/ 82 h 215"/>
                  <a:gd name="T14" fmla="*/ 141 w 232"/>
                  <a:gd name="T15" fmla="*/ 87 h 215"/>
                  <a:gd name="T16" fmla="*/ 170 w 232"/>
                  <a:gd name="T17" fmla="*/ 87 h 215"/>
                  <a:gd name="T18" fmla="*/ 171 w 232"/>
                  <a:gd name="T19" fmla="*/ 101 h 215"/>
                  <a:gd name="T20" fmla="*/ 174 w 232"/>
                  <a:gd name="T21" fmla="*/ 118 h 215"/>
                  <a:gd name="T22" fmla="*/ 178 w 232"/>
                  <a:gd name="T23" fmla="*/ 133 h 215"/>
                  <a:gd name="T24" fmla="*/ 184 w 232"/>
                  <a:gd name="T25" fmla="*/ 150 h 215"/>
                  <a:gd name="T26" fmla="*/ 191 w 232"/>
                  <a:gd name="T27" fmla="*/ 169 h 215"/>
                  <a:gd name="T28" fmla="*/ 203 w 232"/>
                  <a:gd name="T29" fmla="*/ 184 h 215"/>
                  <a:gd name="T30" fmla="*/ 216 w 232"/>
                  <a:gd name="T31" fmla="*/ 202 h 215"/>
                  <a:gd name="T32" fmla="*/ 232 w 232"/>
                  <a:gd name="T33" fmla="*/ 215 h 215"/>
                  <a:gd name="T34" fmla="*/ 209 w 232"/>
                  <a:gd name="T35" fmla="*/ 210 h 215"/>
                  <a:gd name="T36" fmla="*/ 187 w 232"/>
                  <a:gd name="T37" fmla="*/ 205 h 215"/>
                  <a:gd name="T38" fmla="*/ 167 w 232"/>
                  <a:gd name="T39" fmla="*/ 198 h 215"/>
                  <a:gd name="T40" fmla="*/ 147 w 232"/>
                  <a:gd name="T41" fmla="*/ 190 h 215"/>
                  <a:gd name="T42" fmla="*/ 127 w 232"/>
                  <a:gd name="T43" fmla="*/ 179 h 215"/>
                  <a:gd name="T44" fmla="*/ 109 w 232"/>
                  <a:gd name="T45" fmla="*/ 169 h 215"/>
                  <a:gd name="T46" fmla="*/ 92 w 232"/>
                  <a:gd name="T47" fmla="*/ 157 h 215"/>
                  <a:gd name="T48" fmla="*/ 76 w 232"/>
                  <a:gd name="T49" fmla="*/ 143 h 215"/>
                  <a:gd name="T50" fmla="*/ 62 w 232"/>
                  <a:gd name="T51" fmla="*/ 130 h 215"/>
                  <a:gd name="T52" fmla="*/ 47 w 232"/>
                  <a:gd name="T53" fmla="*/ 114 h 215"/>
                  <a:gd name="T54" fmla="*/ 36 w 232"/>
                  <a:gd name="T55" fmla="*/ 99 h 215"/>
                  <a:gd name="T56" fmla="*/ 26 w 232"/>
                  <a:gd name="T57" fmla="*/ 80 h 215"/>
                  <a:gd name="T58" fmla="*/ 17 w 232"/>
                  <a:gd name="T59" fmla="*/ 63 h 215"/>
                  <a:gd name="T60" fmla="*/ 10 w 232"/>
                  <a:gd name="T61" fmla="*/ 42 h 215"/>
                  <a:gd name="T62" fmla="*/ 4 w 232"/>
                  <a:gd name="T63" fmla="*/ 22 h 215"/>
                  <a:gd name="T64" fmla="*/ 0 w 232"/>
                  <a:gd name="T65" fmla="*/ 0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2"/>
                  <a:gd name="T100" fmla="*/ 0 h 215"/>
                  <a:gd name="T101" fmla="*/ 232 w 232"/>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2" h="215">
                    <a:moveTo>
                      <a:pt x="0" y="0"/>
                    </a:moveTo>
                    <a:lnTo>
                      <a:pt x="11" y="18"/>
                    </a:lnTo>
                    <a:lnTo>
                      <a:pt x="26" y="36"/>
                    </a:lnTo>
                    <a:lnTo>
                      <a:pt x="43" y="51"/>
                    </a:lnTo>
                    <a:lnTo>
                      <a:pt x="63" y="63"/>
                    </a:lnTo>
                    <a:lnTo>
                      <a:pt x="88" y="75"/>
                    </a:lnTo>
                    <a:lnTo>
                      <a:pt x="112" y="82"/>
                    </a:lnTo>
                    <a:lnTo>
                      <a:pt x="141" y="87"/>
                    </a:lnTo>
                    <a:lnTo>
                      <a:pt x="170" y="87"/>
                    </a:lnTo>
                    <a:lnTo>
                      <a:pt x="171" y="101"/>
                    </a:lnTo>
                    <a:lnTo>
                      <a:pt x="174" y="118"/>
                    </a:lnTo>
                    <a:lnTo>
                      <a:pt x="178" y="133"/>
                    </a:lnTo>
                    <a:lnTo>
                      <a:pt x="184" y="150"/>
                    </a:lnTo>
                    <a:lnTo>
                      <a:pt x="191" y="169"/>
                    </a:lnTo>
                    <a:lnTo>
                      <a:pt x="203" y="184"/>
                    </a:lnTo>
                    <a:lnTo>
                      <a:pt x="216" y="202"/>
                    </a:lnTo>
                    <a:lnTo>
                      <a:pt x="232" y="215"/>
                    </a:lnTo>
                    <a:lnTo>
                      <a:pt x="209" y="210"/>
                    </a:lnTo>
                    <a:lnTo>
                      <a:pt x="187" y="205"/>
                    </a:lnTo>
                    <a:lnTo>
                      <a:pt x="167" y="198"/>
                    </a:lnTo>
                    <a:lnTo>
                      <a:pt x="147" y="190"/>
                    </a:lnTo>
                    <a:lnTo>
                      <a:pt x="127" y="179"/>
                    </a:lnTo>
                    <a:lnTo>
                      <a:pt x="109" y="169"/>
                    </a:lnTo>
                    <a:lnTo>
                      <a:pt x="92" y="157"/>
                    </a:lnTo>
                    <a:lnTo>
                      <a:pt x="76" y="143"/>
                    </a:lnTo>
                    <a:lnTo>
                      <a:pt x="62" y="130"/>
                    </a:lnTo>
                    <a:lnTo>
                      <a:pt x="47" y="114"/>
                    </a:lnTo>
                    <a:lnTo>
                      <a:pt x="36" y="99"/>
                    </a:lnTo>
                    <a:lnTo>
                      <a:pt x="26" y="80"/>
                    </a:lnTo>
                    <a:lnTo>
                      <a:pt x="17" y="63"/>
                    </a:lnTo>
                    <a:lnTo>
                      <a:pt x="10" y="42"/>
                    </a:lnTo>
                    <a:lnTo>
                      <a:pt x="4" y="2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2" name="Freeform 57">
                <a:extLst>
                  <a:ext uri="{FF2B5EF4-FFF2-40B4-BE49-F238E27FC236}">
                    <a16:creationId xmlns:a16="http://schemas.microsoft.com/office/drawing/2014/main" id="{9CBE5324-E55E-DD16-3DD9-251EE0742B95}"/>
                  </a:ext>
                </a:extLst>
              </p:cNvPr>
              <p:cNvSpPr>
                <a:spLocks/>
              </p:cNvSpPr>
              <p:nvPr/>
            </p:nvSpPr>
            <p:spPr bwMode="auto">
              <a:xfrm>
                <a:off x="4628" y="1456"/>
                <a:ext cx="493" cy="634"/>
              </a:xfrm>
              <a:custGeom>
                <a:avLst/>
                <a:gdLst>
                  <a:gd name="T0" fmla="*/ 123 w 493"/>
                  <a:gd name="T1" fmla="*/ 0 h 634"/>
                  <a:gd name="T2" fmla="*/ 138 w 493"/>
                  <a:gd name="T3" fmla="*/ 4 h 634"/>
                  <a:gd name="T4" fmla="*/ 34 w 493"/>
                  <a:gd name="T5" fmla="*/ 500 h 634"/>
                  <a:gd name="T6" fmla="*/ 46 w 493"/>
                  <a:gd name="T7" fmla="*/ 528 h 634"/>
                  <a:gd name="T8" fmla="*/ 62 w 493"/>
                  <a:gd name="T9" fmla="*/ 550 h 634"/>
                  <a:gd name="T10" fmla="*/ 79 w 493"/>
                  <a:gd name="T11" fmla="*/ 569 h 634"/>
                  <a:gd name="T12" fmla="*/ 100 w 493"/>
                  <a:gd name="T13" fmla="*/ 581 h 634"/>
                  <a:gd name="T14" fmla="*/ 123 w 493"/>
                  <a:gd name="T15" fmla="*/ 589 h 634"/>
                  <a:gd name="T16" fmla="*/ 148 w 493"/>
                  <a:gd name="T17" fmla="*/ 594 h 634"/>
                  <a:gd name="T18" fmla="*/ 174 w 493"/>
                  <a:gd name="T19" fmla="*/ 598 h 634"/>
                  <a:gd name="T20" fmla="*/ 201 w 493"/>
                  <a:gd name="T21" fmla="*/ 596 h 634"/>
                  <a:gd name="T22" fmla="*/ 229 w 493"/>
                  <a:gd name="T23" fmla="*/ 593 h 634"/>
                  <a:gd name="T24" fmla="*/ 257 w 493"/>
                  <a:gd name="T25" fmla="*/ 589 h 634"/>
                  <a:gd name="T26" fmla="*/ 285 w 493"/>
                  <a:gd name="T27" fmla="*/ 582 h 634"/>
                  <a:gd name="T28" fmla="*/ 312 w 493"/>
                  <a:gd name="T29" fmla="*/ 576 h 634"/>
                  <a:gd name="T30" fmla="*/ 339 w 493"/>
                  <a:gd name="T31" fmla="*/ 569 h 634"/>
                  <a:gd name="T32" fmla="*/ 364 w 493"/>
                  <a:gd name="T33" fmla="*/ 562 h 634"/>
                  <a:gd name="T34" fmla="*/ 388 w 493"/>
                  <a:gd name="T35" fmla="*/ 555 h 634"/>
                  <a:gd name="T36" fmla="*/ 410 w 493"/>
                  <a:gd name="T37" fmla="*/ 550 h 634"/>
                  <a:gd name="T38" fmla="*/ 420 w 493"/>
                  <a:gd name="T39" fmla="*/ 552 h 634"/>
                  <a:gd name="T40" fmla="*/ 430 w 493"/>
                  <a:gd name="T41" fmla="*/ 553 h 634"/>
                  <a:gd name="T42" fmla="*/ 440 w 493"/>
                  <a:gd name="T43" fmla="*/ 553 h 634"/>
                  <a:gd name="T44" fmla="*/ 450 w 493"/>
                  <a:gd name="T45" fmla="*/ 555 h 634"/>
                  <a:gd name="T46" fmla="*/ 459 w 493"/>
                  <a:gd name="T47" fmla="*/ 558 h 634"/>
                  <a:gd name="T48" fmla="*/ 469 w 493"/>
                  <a:gd name="T49" fmla="*/ 560 h 634"/>
                  <a:gd name="T50" fmla="*/ 480 w 493"/>
                  <a:gd name="T51" fmla="*/ 564 h 634"/>
                  <a:gd name="T52" fmla="*/ 493 w 493"/>
                  <a:gd name="T53" fmla="*/ 567 h 634"/>
                  <a:gd name="T54" fmla="*/ 455 w 493"/>
                  <a:gd name="T55" fmla="*/ 567 h 634"/>
                  <a:gd name="T56" fmla="*/ 417 w 493"/>
                  <a:gd name="T57" fmla="*/ 570 h 634"/>
                  <a:gd name="T58" fmla="*/ 384 w 493"/>
                  <a:gd name="T59" fmla="*/ 576 h 634"/>
                  <a:gd name="T60" fmla="*/ 354 w 493"/>
                  <a:gd name="T61" fmla="*/ 582 h 634"/>
                  <a:gd name="T62" fmla="*/ 325 w 493"/>
                  <a:gd name="T63" fmla="*/ 591 h 634"/>
                  <a:gd name="T64" fmla="*/ 298 w 493"/>
                  <a:gd name="T65" fmla="*/ 600 h 634"/>
                  <a:gd name="T66" fmla="*/ 270 w 493"/>
                  <a:gd name="T67" fmla="*/ 608 h 634"/>
                  <a:gd name="T68" fmla="*/ 244 w 493"/>
                  <a:gd name="T69" fmla="*/ 617 h 634"/>
                  <a:gd name="T70" fmla="*/ 218 w 493"/>
                  <a:gd name="T71" fmla="*/ 624 h 634"/>
                  <a:gd name="T72" fmla="*/ 193 w 493"/>
                  <a:gd name="T73" fmla="*/ 630 h 634"/>
                  <a:gd name="T74" fmla="*/ 165 w 493"/>
                  <a:gd name="T75" fmla="*/ 634 h 634"/>
                  <a:gd name="T76" fmla="*/ 136 w 493"/>
                  <a:gd name="T77" fmla="*/ 634 h 634"/>
                  <a:gd name="T78" fmla="*/ 106 w 493"/>
                  <a:gd name="T79" fmla="*/ 632 h 634"/>
                  <a:gd name="T80" fmla="*/ 73 w 493"/>
                  <a:gd name="T81" fmla="*/ 625 h 634"/>
                  <a:gd name="T82" fmla="*/ 39 w 493"/>
                  <a:gd name="T83" fmla="*/ 613 h 634"/>
                  <a:gd name="T84" fmla="*/ 0 w 493"/>
                  <a:gd name="T85" fmla="*/ 598 h 634"/>
                  <a:gd name="T86" fmla="*/ 123 w 493"/>
                  <a:gd name="T87" fmla="*/ 0 h 6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93"/>
                  <a:gd name="T133" fmla="*/ 0 h 634"/>
                  <a:gd name="T134" fmla="*/ 493 w 493"/>
                  <a:gd name="T135" fmla="*/ 634 h 6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93" h="634">
                    <a:moveTo>
                      <a:pt x="123" y="0"/>
                    </a:moveTo>
                    <a:lnTo>
                      <a:pt x="138" y="4"/>
                    </a:lnTo>
                    <a:lnTo>
                      <a:pt x="34" y="500"/>
                    </a:lnTo>
                    <a:lnTo>
                      <a:pt x="46" y="528"/>
                    </a:lnTo>
                    <a:lnTo>
                      <a:pt x="62" y="550"/>
                    </a:lnTo>
                    <a:lnTo>
                      <a:pt x="79" y="569"/>
                    </a:lnTo>
                    <a:lnTo>
                      <a:pt x="100" y="581"/>
                    </a:lnTo>
                    <a:lnTo>
                      <a:pt x="123" y="589"/>
                    </a:lnTo>
                    <a:lnTo>
                      <a:pt x="148" y="594"/>
                    </a:lnTo>
                    <a:lnTo>
                      <a:pt x="174" y="598"/>
                    </a:lnTo>
                    <a:lnTo>
                      <a:pt x="201" y="596"/>
                    </a:lnTo>
                    <a:lnTo>
                      <a:pt x="229" y="593"/>
                    </a:lnTo>
                    <a:lnTo>
                      <a:pt x="257" y="589"/>
                    </a:lnTo>
                    <a:lnTo>
                      <a:pt x="285" y="582"/>
                    </a:lnTo>
                    <a:lnTo>
                      <a:pt x="312" y="576"/>
                    </a:lnTo>
                    <a:lnTo>
                      <a:pt x="339" y="569"/>
                    </a:lnTo>
                    <a:lnTo>
                      <a:pt x="364" y="562"/>
                    </a:lnTo>
                    <a:lnTo>
                      <a:pt x="388" y="555"/>
                    </a:lnTo>
                    <a:lnTo>
                      <a:pt x="410" y="550"/>
                    </a:lnTo>
                    <a:lnTo>
                      <a:pt x="420" y="552"/>
                    </a:lnTo>
                    <a:lnTo>
                      <a:pt x="430" y="553"/>
                    </a:lnTo>
                    <a:lnTo>
                      <a:pt x="440" y="553"/>
                    </a:lnTo>
                    <a:lnTo>
                      <a:pt x="450" y="555"/>
                    </a:lnTo>
                    <a:lnTo>
                      <a:pt x="459" y="558"/>
                    </a:lnTo>
                    <a:lnTo>
                      <a:pt x="469" y="560"/>
                    </a:lnTo>
                    <a:lnTo>
                      <a:pt x="480" y="564"/>
                    </a:lnTo>
                    <a:lnTo>
                      <a:pt x="493" y="567"/>
                    </a:lnTo>
                    <a:lnTo>
                      <a:pt x="455" y="567"/>
                    </a:lnTo>
                    <a:lnTo>
                      <a:pt x="417" y="570"/>
                    </a:lnTo>
                    <a:lnTo>
                      <a:pt x="384" y="576"/>
                    </a:lnTo>
                    <a:lnTo>
                      <a:pt x="354" y="582"/>
                    </a:lnTo>
                    <a:lnTo>
                      <a:pt x="325" y="591"/>
                    </a:lnTo>
                    <a:lnTo>
                      <a:pt x="298" y="600"/>
                    </a:lnTo>
                    <a:lnTo>
                      <a:pt x="270" y="608"/>
                    </a:lnTo>
                    <a:lnTo>
                      <a:pt x="244" y="617"/>
                    </a:lnTo>
                    <a:lnTo>
                      <a:pt x="218" y="624"/>
                    </a:lnTo>
                    <a:lnTo>
                      <a:pt x="193" y="630"/>
                    </a:lnTo>
                    <a:lnTo>
                      <a:pt x="165" y="634"/>
                    </a:lnTo>
                    <a:lnTo>
                      <a:pt x="136" y="634"/>
                    </a:lnTo>
                    <a:lnTo>
                      <a:pt x="106" y="632"/>
                    </a:lnTo>
                    <a:lnTo>
                      <a:pt x="73" y="625"/>
                    </a:lnTo>
                    <a:lnTo>
                      <a:pt x="39" y="613"/>
                    </a:lnTo>
                    <a:lnTo>
                      <a:pt x="0" y="598"/>
                    </a:lnTo>
                    <a:lnTo>
                      <a:pt x="1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3" name="Freeform 58">
                <a:extLst>
                  <a:ext uri="{FF2B5EF4-FFF2-40B4-BE49-F238E27FC236}">
                    <a16:creationId xmlns:a16="http://schemas.microsoft.com/office/drawing/2014/main" id="{CDF63714-01BA-D92C-3402-EB1911B704C5}"/>
                  </a:ext>
                </a:extLst>
              </p:cNvPr>
              <p:cNvSpPr>
                <a:spLocks/>
              </p:cNvSpPr>
              <p:nvPr/>
            </p:nvSpPr>
            <p:spPr bwMode="auto">
              <a:xfrm>
                <a:off x="5304" y="1438"/>
                <a:ext cx="173" cy="666"/>
              </a:xfrm>
              <a:custGeom>
                <a:avLst/>
                <a:gdLst>
                  <a:gd name="T0" fmla="*/ 0 w 173"/>
                  <a:gd name="T1" fmla="*/ 111 h 666"/>
                  <a:gd name="T2" fmla="*/ 28 w 173"/>
                  <a:gd name="T3" fmla="*/ 82 h 666"/>
                  <a:gd name="T4" fmla="*/ 52 w 173"/>
                  <a:gd name="T5" fmla="*/ 58 h 666"/>
                  <a:gd name="T6" fmla="*/ 75 w 173"/>
                  <a:gd name="T7" fmla="*/ 39 h 666"/>
                  <a:gd name="T8" fmla="*/ 97 w 173"/>
                  <a:gd name="T9" fmla="*/ 24 h 666"/>
                  <a:gd name="T10" fmla="*/ 117 w 173"/>
                  <a:gd name="T11" fmla="*/ 13 h 666"/>
                  <a:gd name="T12" fmla="*/ 137 w 173"/>
                  <a:gd name="T13" fmla="*/ 5 h 666"/>
                  <a:gd name="T14" fmla="*/ 156 w 173"/>
                  <a:gd name="T15" fmla="*/ 1 h 666"/>
                  <a:gd name="T16" fmla="*/ 173 w 173"/>
                  <a:gd name="T17" fmla="*/ 0 h 666"/>
                  <a:gd name="T18" fmla="*/ 173 w 173"/>
                  <a:gd name="T19" fmla="*/ 573 h 666"/>
                  <a:gd name="T20" fmla="*/ 153 w 173"/>
                  <a:gd name="T21" fmla="*/ 576 h 666"/>
                  <a:gd name="T22" fmla="*/ 133 w 173"/>
                  <a:gd name="T23" fmla="*/ 582 h 666"/>
                  <a:gd name="T24" fmla="*/ 111 w 173"/>
                  <a:gd name="T25" fmla="*/ 590 h 666"/>
                  <a:gd name="T26" fmla="*/ 89 w 173"/>
                  <a:gd name="T27" fmla="*/ 599 h 666"/>
                  <a:gd name="T28" fmla="*/ 68 w 173"/>
                  <a:gd name="T29" fmla="*/ 611 h 666"/>
                  <a:gd name="T30" fmla="*/ 45 w 173"/>
                  <a:gd name="T31" fmla="*/ 626 h 666"/>
                  <a:gd name="T32" fmla="*/ 23 w 173"/>
                  <a:gd name="T33" fmla="*/ 645 h 666"/>
                  <a:gd name="T34" fmla="*/ 0 w 173"/>
                  <a:gd name="T35" fmla="*/ 666 h 666"/>
                  <a:gd name="T36" fmla="*/ 0 w 173"/>
                  <a:gd name="T37" fmla="*/ 111 h 6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
                  <a:gd name="T58" fmla="*/ 0 h 666"/>
                  <a:gd name="T59" fmla="*/ 173 w 173"/>
                  <a:gd name="T60" fmla="*/ 666 h 6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 h="666">
                    <a:moveTo>
                      <a:pt x="0" y="111"/>
                    </a:moveTo>
                    <a:lnTo>
                      <a:pt x="28" y="82"/>
                    </a:lnTo>
                    <a:lnTo>
                      <a:pt x="52" y="58"/>
                    </a:lnTo>
                    <a:lnTo>
                      <a:pt x="75" y="39"/>
                    </a:lnTo>
                    <a:lnTo>
                      <a:pt x="97" y="24"/>
                    </a:lnTo>
                    <a:lnTo>
                      <a:pt x="117" y="13"/>
                    </a:lnTo>
                    <a:lnTo>
                      <a:pt x="137" y="5"/>
                    </a:lnTo>
                    <a:lnTo>
                      <a:pt x="156" y="1"/>
                    </a:lnTo>
                    <a:lnTo>
                      <a:pt x="173" y="0"/>
                    </a:lnTo>
                    <a:lnTo>
                      <a:pt x="173" y="573"/>
                    </a:lnTo>
                    <a:lnTo>
                      <a:pt x="153" y="576"/>
                    </a:lnTo>
                    <a:lnTo>
                      <a:pt x="133" y="582"/>
                    </a:lnTo>
                    <a:lnTo>
                      <a:pt x="111" y="590"/>
                    </a:lnTo>
                    <a:lnTo>
                      <a:pt x="89" y="599"/>
                    </a:lnTo>
                    <a:lnTo>
                      <a:pt x="68" y="611"/>
                    </a:lnTo>
                    <a:lnTo>
                      <a:pt x="45" y="626"/>
                    </a:lnTo>
                    <a:lnTo>
                      <a:pt x="23" y="645"/>
                    </a:lnTo>
                    <a:lnTo>
                      <a:pt x="0" y="666"/>
                    </a:lnTo>
                    <a:lnTo>
                      <a:pt x="0" y="11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4" name="Freeform 59">
                <a:extLst>
                  <a:ext uri="{FF2B5EF4-FFF2-40B4-BE49-F238E27FC236}">
                    <a16:creationId xmlns:a16="http://schemas.microsoft.com/office/drawing/2014/main" id="{050C9E04-210A-A22A-9AB2-845BF5D5FA66}"/>
                  </a:ext>
                </a:extLst>
              </p:cNvPr>
              <p:cNvSpPr>
                <a:spLocks/>
              </p:cNvSpPr>
              <p:nvPr/>
            </p:nvSpPr>
            <p:spPr bwMode="auto">
              <a:xfrm>
                <a:off x="4757" y="1434"/>
                <a:ext cx="156" cy="397"/>
              </a:xfrm>
              <a:custGeom>
                <a:avLst/>
                <a:gdLst>
                  <a:gd name="T0" fmla="*/ 156 w 156"/>
                  <a:gd name="T1" fmla="*/ 38 h 397"/>
                  <a:gd name="T2" fmla="*/ 140 w 156"/>
                  <a:gd name="T3" fmla="*/ 36 h 397"/>
                  <a:gd name="T4" fmla="*/ 124 w 156"/>
                  <a:gd name="T5" fmla="*/ 34 h 397"/>
                  <a:gd name="T6" fmla="*/ 107 w 156"/>
                  <a:gd name="T7" fmla="*/ 31 h 397"/>
                  <a:gd name="T8" fmla="*/ 91 w 156"/>
                  <a:gd name="T9" fmla="*/ 26 h 397"/>
                  <a:gd name="T10" fmla="*/ 75 w 156"/>
                  <a:gd name="T11" fmla="*/ 22 h 397"/>
                  <a:gd name="T12" fmla="*/ 59 w 156"/>
                  <a:gd name="T13" fmla="*/ 16 h 397"/>
                  <a:gd name="T14" fmla="*/ 45 w 156"/>
                  <a:gd name="T15" fmla="*/ 9 h 397"/>
                  <a:gd name="T16" fmla="*/ 29 w 156"/>
                  <a:gd name="T17" fmla="*/ 0 h 397"/>
                  <a:gd name="T18" fmla="*/ 22 w 156"/>
                  <a:gd name="T19" fmla="*/ 45 h 397"/>
                  <a:gd name="T20" fmla="*/ 12 w 156"/>
                  <a:gd name="T21" fmla="*/ 99 h 397"/>
                  <a:gd name="T22" fmla="*/ 3 w 156"/>
                  <a:gd name="T23" fmla="*/ 159 h 397"/>
                  <a:gd name="T24" fmla="*/ 0 w 156"/>
                  <a:gd name="T25" fmla="*/ 223 h 397"/>
                  <a:gd name="T26" fmla="*/ 9 w 156"/>
                  <a:gd name="T27" fmla="*/ 283 h 397"/>
                  <a:gd name="T28" fmla="*/ 30 w 156"/>
                  <a:gd name="T29" fmla="*/ 336 h 397"/>
                  <a:gd name="T30" fmla="*/ 71 w 156"/>
                  <a:gd name="T31" fmla="*/ 375 h 397"/>
                  <a:gd name="T32" fmla="*/ 136 w 156"/>
                  <a:gd name="T33" fmla="*/ 397 h 397"/>
                  <a:gd name="T34" fmla="*/ 156 w 156"/>
                  <a:gd name="T35" fmla="*/ 38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397"/>
                  <a:gd name="T56" fmla="*/ 156 w 156"/>
                  <a:gd name="T57" fmla="*/ 397 h 3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397">
                    <a:moveTo>
                      <a:pt x="156" y="38"/>
                    </a:moveTo>
                    <a:lnTo>
                      <a:pt x="140" y="36"/>
                    </a:lnTo>
                    <a:lnTo>
                      <a:pt x="124" y="34"/>
                    </a:lnTo>
                    <a:lnTo>
                      <a:pt x="107" y="31"/>
                    </a:lnTo>
                    <a:lnTo>
                      <a:pt x="91" y="26"/>
                    </a:lnTo>
                    <a:lnTo>
                      <a:pt x="75" y="22"/>
                    </a:lnTo>
                    <a:lnTo>
                      <a:pt x="59" y="16"/>
                    </a:lnTo>
                    <a:lnTo>
                      <a:pt x="45" y="9"/>
                    </a:lnTo>
                    <a:lnTo>
                      <a:pt x="29" y="0"/>
                    </a:lnTo>
                    <a:lnTo>
                      <a:pt x="22" y="45"/>
                    </a:lnTo>
                    <a:lnTo>
                      <a:pt x="12" y="99"/>
                    </a:lnTo>
                    <a:lnTo>
                      <a:pt x="3" y="159"/>
                    </a:lnTo>
                    <a:lnTo>
                      <a:pt x="0" y="223"/>
                    </a:lnTo>
                    <a:lnTo>
                      <a:pt x="9" y="283"/>
                    </a:lnTo>
                    <a:lnTo>
                      <a:pt x="30" y="336"/>
                    </a:lnTo>
                    <a:lnTo>
                      <a:pt x="71" y="375"/>
                    </a:lnTo>
                    <a:lnTo>
                      <a:pt x="136" y="397"/>
                    </a:lnTo>
                    <a:lnTo>
                      <a:pt x="156" y="3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35" name="Freeform 60">
                <a:extLst>
                  <a:ext uri="{FF2B5EF4-FFF2-40B4-BE49-F238E27FC236}">
                    <a16:creationId xmlns:a16="http://schemas.microsoft.com/office/drawing/2014/main" id="{16BF0A1C-3174-C27C-D076-4A118ED9D865}"/>
                  </a:ext>
                </a:extLst>
              </p:cNvPr>
              <p:cNvSpPr>
                <a:spLocks/>
              </p:cNvSpPr>
              <p:nvPr/>
            </p:nvSpPr>
            <p:spPr bwMode="auto">
              <a:xfrm>
                <a:off x="4678" y="1638"/>
                <a:ext cx="346" cy="399"/>
              </a:xfrm>
              <a:custGeom>
                <a:avLst/>
                <a:gdLst>
                  <a:gd name="T0" fmla="*/ 66 w 346"/>
                  <a:gd name="T1" fmla="*/ 0 h 399"/>
                  <a:gd name="T2" fmla="*/ 62 w 346"/>
                  <a:gd name="T3" fmla="*/ 24 h 399"/>
                  <a:gd name="T4" fmla="*/ 53 w 346"/>
                  <a:gd name="T5" fmla="*/ 65 h 399"/>
                  <a:gd name="T6" fmla="*/ 42 w 346"/>
                  <a:gd name="T7" fmla="*/ 116 h 399"/>
                  <a:gd name="T8" fmla="*/ 30 w 346"/>
                  <a:gd name="T9" fmla="*/ 173 h 399"/>
                  <a:gd name="T10" fmla="*/ 19 w 346"/>
                  <a:gd name="T11" fmla="*/ 226 h 399"/>
                  <a:gd name="T12" fmla="*/ 9 w 346"/>
                  <a:gd name="T13" fmla="*/ 272 h 399"/>
                  <a:gd name="T14" fmla="*/ 3 w 346"/>
                  <a:gd name="T15" fmla="*/ 305 h 399"/>
                  <a:gd name="T16" fmla="*/ 0 w 346"/>
                  <a:gd name="T17" fmla="*/ 317 h 399"/>
                  <a:gd name="T18" fmla="*/ 12 w 346"/>
                  <a:gd name="T19" fmla="*/ 342 h 399"/>
                  <a:gd name="T20" fmla="*/ 27 w 346"/>
                  <a:gd name="T21" fmla="*/ 363 h 399"/>
                  <a:gd name="T22" fmla="*/ 46 w 346"/>
                  <a:gd name="T23" fmla="*/ 378 h 399"/>
                  <a:gd name="T24" fmla="*/ 68 w 346"/>
                  <a:gd name="T25" fmla="*/ 388 h 399"/>
                  <a:gd name="T26" fmla="*/ 92 w 346"/>
                  <a:gd name="T27" fmla="*/ 395 h 399"/>
                  <a:gd name="T28" fmla="*/ 118 w 346"/>
                  <a:gd name="T29" fmla="*/ 399 h 399"/>
                  <a:gd name="T30" fmla="*/ 145 w 346"/>
                  <a:gd name="T31" fmla="*/ 399 h 399"/>
                  <a:gd name="T32" fmla="*/ 173 w 346"/>
                  <a:gd name="T33" fmla="*/ 397 h 399"/>
                  <a:gd name="T34" fmla="*/ 202 w 346"/>
                  <a:gd name="T35" fmla="*/ 394 h 399"/>
                  <a:gd name="T36" fmla="*/ 229 w 346"/>
                  <a:gd name="T37" fmla="*/ 388 h 399"/>
                  <a:gd name="T38" fmla="*/ 255 w 346"/>
                  <a:gd name="T39" fmla="*/ 383 h 399"/>
                  <a:gd name="T40" fmla="*/ 278 w 346"/>
                  <a:gd name="T41" fmla="*/ 376 h 399"/>
                  <a:gd name="T42" fmla="*/ 301 w 346"/>
                  <a:gd name="T43" fmla="*/ 371 h 399"/>
                  <a:gd name="T44" fmla="*/ 320 w 346"/>
                  <a:gd name="T45" fmla="*/ 368 h 399"/>
                  <a:gd name="T46" fmla="*/ 334 w 346"/>
                  <a:gd name="T47" fmla="*/ 365 h 399"/>
                  <a:gd name="T48" fmla="*/ 346 w 346"/>
                  <a:gd name="T49" fmla="*/ 363 h 399"/>
                  <a:gd name="T50" fmla="*/ 312 w 346"/>
                  <a:gd name="T51" fmla="*/ 358 h 399"/>
                  <a:gd name="T52" fmla="*/ 281 w 346"/>
                  <a:gd name="T53" fmla="*/ 351 h 399"/>
                  <a:gd name="T54" fmla="*/ 250 w 346"/>
                  <a:gd name="T55" fmla="*/ 342 h 399"/>
                  <a:gd name="T56" fmla="*/ 222 w 346"/>
                  <a:gd name="T57" fmla="*/ 330 h 399"/>
                  <a:gd name="T58" fmla="*/ 196 w 346"/>
                  <a:gd name="T59" fmla="*/ 318 h 399"/>
                  <a:gd name="T60" fmla="*/ 171 w 346"/>
                  <a:gd name="T61" fmla="*/ 303 h 399"/>
                  <a:gd name="T62" fmla="*/ 150 w 346"/>
                  <a:gd name="T63" fmla="*/ 286 h 399"/>
                  <a:gd name="T64" fmla="*/ 131 w 346"/>
                  <a:gd name="T65" fmla="*/ 265 h 399"/>
                  <a:gd name="T66" fmla="*/ 112 w 346"/>
                  <a:gd name="T67" fmla="*/ 243 h 399"/>
                  <a:gd name="T68" fmla="*/ 98 w 346"/>
                  <a:gd name="T69" fmla="*/ 217 h 399"/>
                  <a:gd name="T70" fmla="*/ 86 w 346"/>
                  <a:gd name="T71" fmla="*/ 190 h 399"/>
                  <a:gd name="T72" fmla="*/ 76 w 346"/>
                  <a:gd name="T73" fmla="*/ 157 h 399"/>
                  <a:gd name="T74" fmla="*/ 69 w 346"/>
                  <a:gd name="T75" fmla="*/ 123 h 399"/>
                  <a:gd name="T76" fmla="*/ 65 w 346"/>
                  <a:gd name="T77" fmla="*/ 85 h 399"/>
                  <a:gd name="T78" fmla="*/ 65 w 346"/>
                  <a:gd name="T79" fmla="*/ 44 h 399"/>
                  <a:gd name="T80" fmla="*/ 66 w 346"/>
                  <a:gd name="T81" fmla="*/ 0 h 3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6"/>
                  <a:gd name="T124" fmla="*/ 0 h 399"/>
                  <a:gd name="T125" fmla="*/ 346 w 346"/>
                  <a:gd name="T126" fmla="*/ 399 h 3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6" h="399">
                    <a:moveTo>
                      <a:pt x="66" y="0"/>
                    </a:moveTo>
                    <a:lnTo>
                      <a:pt x="62" y="24"/>
                    </a:lnTo>
                    <a:lnTo>
                      <a:pt x="53" y="65"/>
                    </a:lnTo>
                    <a:lnTo>
                      <a:pt x="42" y="116"/>
                    </a:lnTo>
                    <a:lnTo>
                      <a:pt x="30" y="173"/>
                    </a:lnTo>
                    <a:lnTo>
                      <a:pt x="19" y="226"/>
                    </a:lnTo>
                    <a:lnTo>
                      <a:pt x="9" y="272"/>
                    </a:lnTo>
                    <a:lnTo>
                      <a:pt x="3" y="305"/>
                    </a:lnTo>
                    <a:lnTo>
                      <a:pt x="0" y="317"/>
                    </a:lnTo>
                    <a:lnTo>
                      <a:pt x="12" y="342"/>
                    </a:lnTo>
                    <a:lnTo>
                      <a:pt x="27" y="363"/>
                    </a:lnTo>
                    <a:lnTo>
                      <a:pt x="46" y="378"/>
                    </a:lnTo>
                    <a:lnTo>
                      <a:pt x="68" y="388"/>
                    </a:lnTo>
                    <a:lnTo>
                      <a:pt x="92" y="395"/>
                    </a:lnTo>
                    <a:lnTo>
                      <a:pt x="118" y="399"/>
                    </a:lnTo>
                    <a:lnTo>
                      <a:pt x="145" y="399"/>
                    </a:lnTo>
                    <a:lnTo>
                      <a:pt x="173" y="397"/>
                    </a:lnTo>
                    <a:lnTo>
                      <a:pt x="202" y="394"/>
                    </a:lnTo>
                    <a:lnTo>
                      <a:pt x="229" y="388"/>
                    </a:lnTo>
                    <a:lnTo>
                      <a:pt x="255" y="383"/>
                    </a:lnTo>
                    <a:lnTo>
                      <a:pt x="278" y="376"/>
                    </a:lnTo>
                    <a:lnTo>
                      <a:pt x="301" y="371"/>
                    </a:lnTo>
                    <a:lnTo>
                      <a:pt x="320" y="368"/>
                    </a:lnTo>
                    <a:lnTo>
                      <a:pt x="334" y="365"/>
                    </a:lnTo>
                    <a:lnTo>
                      <a:pt x="346" y="363"/>
                    </a:lnTo>
                    <a:lnTo>
                      <a:pt x="312" y="358"/>
                    </a:lnTo>
                    <a:lnTo>
                      <a:pt x="281" y="351"/>
                    </a:lnTo>
                    <a:lnTo>
                      <a:pt x="250" y="342"/>
                    </a:lnTo>
                    <a:lnTo>
                      <a:pt x="222" y="330"/>
                    </a:lnTo>
                    <a:lnTo>
                      <a:pt x="196" y="318"/>
                    </a:lnTo>
                    <a:lnTo>
                      <a:pt x="171" y="303"/>
                    </a:lnTo>
                    <a:lnTo>
                      <a:pt x="150" y="286"/>
                    </a:lnTo>
                    <a:lnTo>
                      <a:pt x="131" y="265"/>
                    </a:lnTo>
                    <a:lnTo>
                      <a:pt x="112" y="243"/>
                    </a:lnTo>
                    <a:lnTo>
                      <a:pt x="98" y="217"/>
                    </a:lnTo>
                    <a:lnTo>
                      <a:pt x="86" y="190"/>
                    </a:lnTo>
                    <a:lnTo>
                      <a:pt x="76" y="157"/>
                    </a:lnTo>
                    <a:lnTo>
                      <a:pt x="69" y="123"/>
                    </a:lnTo>
                    <a:lnTo>
                      <a:pt x="65" y="85"/>
                    </a:lnTo>
                    <a:lnTo>
                      <a:pt x="65" y="44"/>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32795" name="Group 61">
              <a:extLst>
                <a:ext uri="{FF2B5EF4-FFF2-40B4-BE49-F238E27FC236}">
                  <a16:creationId xmlns:a16="http://schemas.microsoft.com/office/drawing/2014/main" id="{350AB2BF-E02E-96B8-0229-6527CCBAEA95}"/>
                </a:ext>
              </a:extLst>
            </p:cNvPr>
            <p:cNvGrpSpPr>
              <a:grpSpLocks/>
            </p:cNvGrpSpPr>
            <p:nvPr/>
          </p:nvGrpSpPr>
          <p:grpSpPr bwMode="auto">
            <a:xfrm>
              <a:off x="6293" y="2566"/>
              <a:ext cx="564" cy="447"/>
              <a:chOff x="6807" y="3226"/>
              <a:chExt cx="671" cy="550"/>
            </a:xfrm>
          </p:grpSpPr>
          <p:sp>
            <p:nvSpPr>
              <p:cNvPr id="32801" name="Freeform 62">
                <a:extLst>
                  <a:ext uri="{FF2B5EF4-FFF2-40B4-BE49-F238E27FC236}">
                    <a16:creationId xmlns:a16="http://schemas.microsoft.com/office/drawing/2014/main" id="{AE684651-8491-2D10-EC0D-1E2497243768}"/>
                  </a:ext>
                </a:extLst>
              </p:cNvPr>
              <p:cNvSpPr>
                <a:spLocks/>
              </p:cNvSpPr>
              <p:nvPr/>
            </p:nvSpPr>
            <p:spPr bwMode="auto">
              <a:xfrm>
                <a:off x="6813" y="3232"/>
                <a:ext cx="659" cy="538"/>
              </a:xfrm>
              <a:custGeom>
                <a:avLst/>
                <a:gdLst>
                  <a:gd name="T0" fmla="*/ 0 w 659"/>
                  <a:gd name="T1" fmla="*/ 538 h 538"/>
                  <a:gd name="T2" fmla="*/ 40 w 659"/>
                  <a:gd name="T3" fmla="*/ 498 h 538"/>
                  <a:gd name="T4" fmla="*/ 77 w 659"/>
                  <a:gd name="T5" fmla="*/ 460 h 538"/>
                  <a:gd name="T6" fmla="*/ 113 w 659"/>
                  <a:gd name="T7" fmla="*/ 424 h 538"/>
                  <a:gd name="T8" fmla="*/ 148 w 659"/>
                  <a:gd name="T9" fmla="*/ 391 h 538"/>
                  <a:gd name="T10" fmla="*/ 180 w 659"/>
                  <a:gd name="T11" fmla="*/ 361 h 538"/>
                  <a:gd name="T12" fmla="*/ 210 w 659"/>
                  <a:gd name="T13" fmla="*/ 334 h 538"/>
                  <a:gd name="T14" fmla="*/ 237 w 659"/>
                  <a:gd name="T15" fmla="*/ 309 h 538"/>
                  <a:gd name="T16" fmla="*/ 262 w 659"/>
                  <a:gd name="T17" fmla="*/ 286 h 538"/>
                  <a:gd name="T18" fmla="*/ 285 w 659"/>
                  <a:gd name="T19" fmla="*/ 266 h 538"/>
                  <a:gd name="T20" fmla="*/ 306 w 659"/>
                  <a:gd name="T21" fmla="*/ 249 h 538"/>
                  <a:gd name="T22" fmla="*/ 324 w 659"/>
                  <a:gd name="T23" fmla="*/ 233 h 538"/>
                  <a:gd name="T24" fmla="*/ 339 w 659"/>
                  <a:gd name="T25" fmla="*/ 220 h 538"/>
                  <a:gd name="T26" fmla="*/ 354 w 659"/>
                  <a:gd name="T27" fmla="*/ 209 h 538"/>
                  <a:gd name="T28" fmla="*/ 364 w 659"/>
                  <a:gd name="T29" fmla="*/ 200 h 538"/>
                  <a:gd name="T30" fmla="*/ 371 w 659"/>
                  <a:gd name="T31" fmla="*/ 194 h 538"/>
                  <a:gd name="T32" fmla="*/ 377 w 659"/>
                  <a:gd name="T33" fmla="*/ 190 h 538"/>
                  <a:gd name="T34" fmla="*/ 381 w 659"/>
                  <a:gd name="T35" fmla="*/ 187 h 538"/>
                  <a:gd name="T36" fmla="*/ 390 w 659"/>
                  <a:gd name="T37" fmla="*/ 178 h 538"/>
                  <a:gd name="T38" fmla="*/ 403 w 659"/>
                  <a:gd name="T39" fmla="*/ 168 h 538"/>
                  <a:gd name="T40" fmla="*/ 414 w 659"/>
                  <a:gd name="T41" fmla="*/ 158 h 538"/>
                  <a:gd name="T42" fmla="*/ 470 w 659"/>
                  <a:gd name="T43" fmla="*/ 115 h 538"/>
                  <a:gd name="T44" fmla="*/ 514 w 659"/>
                  <a:gd name="T45" fmla="*/ 80 h 538"/>
                  <a:gd name="T46" fmla="*/ 548 w 659"/>
                  <a:gd name="T47" fmla="*/ 56 h 538"/>
                  <a:gd name="T48" fmla="*/ 573 w 659"/>
                  <a:gd name="T49" fmla="*/ 39 h 538"/>
                  <a:gd name="T50" fmla="*/ 590 w 659"/>
                  <a:gd name="T51" fmla="*/ 27 h 538"/>
                  <a:gd name="T52" fmla="*/ 602 w 659"/>
                  <a:gd name="T53" fmla="*/ 21 h 538"/>
                  <a:gd name="T54" fmla="*/ 609 w 659"/>
                  <a:gd name="T55" fmla="*/ 20 h 538"/>
                  <a:gd name="T56" fmla="*/ 614 w 659"/>
                  <a:gd name="T57" fmla="*/ 23 h 538"/>
                  <a:gd name="T58" fmla="*/ 643 w 659"/>
                  <a:gd name="T59" fmla="*/ 0 h 538"/>
                  <a:gd name="T60" fmla="*/ 659 w 659"/>
                  <a:gd name="T61" fmla="*/ 18 h 538"/>
                  <a:gd name="T62" fmla="*/ 630 w 659"/>
                  <a:gd name="T63" fmla="*/ 41 h 538"/>
                  <a:gd name="T64" fmla="*/ 632 w 659"/>
                  <a:gd name="T65" fmla="*/ 47 h 538"/>
                  <a:gd name="T66" fmla="*/ 627 w 659"/>
                  <a:gd name="T67" fmla="*/ 54 h 538"/>
                  <a:gd name="T68" fmla="*/ 619 w 659"/>
                  <a:gd name="T69" fmla="*/ 65 h 538"/>
                  <a:gd name="T70" fmla="*/ 604 w 659"/>
                  <a:gd name="T71" fmla="*/ 77 h 538"/>
                  <a:gd name="T72" fmla="*/ 581 w 659"/>
                  <a:gd name="T73" fmla="*/ 98 h 538"/>
                  <a:gd name="T74" fmla="*/ 548 w 659"/>
                  <a:gd name="T75" fmla="*/ 125 h 538"/>
                  <a:gd name="T76" fmla="*/ 506 w 659"/>
                  <a:gd name="T77" fmla="*/ 160 h 538"/>
                  <a:gd name="T78" fmla="*/ 453 w 659"/>
                  <a:gd name="T79" fmla="*/ 206 h 538"/>
                  <a:gd name="T80" fmla="*/ 442 w 659"/>
                  <a:gd name="T81" fmla="*/ 216 h 538"/>
                  <a:gd name="T82" fmla="*/ 429 w 659"/>
                  <a:gd name="T83" fmla="*/ 224 h 538"/>
                  <a:gd name="T84" fmla="*/ 419 w 659"/>
                  <a:gd name="T85" fmla="*/ 233 h 538"/>
                  <a:gd name="T86" fmla="*/ 414 w 659"/>
                  <a:gd name="T87" fmla="*/ 236 h 538"/>
                  <a:gd name="T88" fmla="*/ 409 w 659"/>
                  <a:gd name="T89" fmla="*/ 240 h 538"/>
                  <a:gd name="T90" fmla="*/ 401 w 659"/>
                  <a:gd name="T91" fmla="*/ 247 h 538"/>
                  <a:gd name="T92" fmla="*/ 390 w 659"/>
                  <a:gd name="T93" fmla="*/ 256 h 538"/>
                  <a:gd name="T94" fmla="*/ 375 w 659"/>
                  <a:gd name="T95" fmla="*/ 268 h 538"/>
                  <a:gd name="T96" fmla="*/ 358 w 659"/>
                  <a:gd name="T97" fmla="*/ 282 h 538"/>
                  <a:gd name="T98" fmla="*/ 339 w 659"/>
                  <a:gd name="T99" fmla="*/ 296 h 538"/>
                  <a:gd name="T100" fmla="*/ 316 w 659"/>
                  <a:gd name="T101" fmla="*/ 315 h 538"/>
                  <a:gd name="T102" fmla="*/ 292 w 659"/>
                  <a:gd name="T103" fmla="*/ 334 h 538"/>
                  <a:gd name="T104" fmla="*/ 263 w 659"/>
                  <a:gd name="T105" fmla="*/ 354 h 538"/>
                  <a:gd name="T106" fmla="*/ 233 w 659"/>
                  <a:gd name="T107" fmla="*/ 377 h 538"/>
                  <a:gd name="T108" fmla="*/ 200 w 659"/>
                  <a:gd name="T109" fmla="*/ 401 h 538"/>
                  <a:gd name="T110" fmla="*/ 165 w 659"/>
                  <a:gd name="T111" fmla="*/ 426 h 538"/>
                  <a:gd name="T112" fmla="*/ 128 w 659"/>
                  <a:gd name="T113" fmla="*/ 452 h 538"/>
                  <a:gd name="T114" fmla="*/ 87 w 659"/>
                  <a:gd name="T115" fmla="*/ 481 h 538"/>
                  <a:gd name="T116" fmla="*/ 44 w 659"/>
                  <a:gd name="T117" fmla="*/ 508 h 538"/>
                  <a:gd name="T118" fmla="*/ 0 w 659"/>
                  <a:gd name="T119" fmla="*/ 538 h 5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59"/>
                  <a:gd name="T181" fmla="*/ 0 h 538"/>
                  <a:gd name="T182" fmla="*/ 659 w 659"/>
                  <a:gd name="T183" fmla="*/ 538 h 5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59" h="538">
                    <a:moveTo>
                      <a:pt x="0" y="538"/>
                    </a:moveTo>
                    <a:lnTo>
                      <a:pt x="40" y="498"/>
                    </a:lnTo>
                    <a:lnTo>
                      <a:pt x="77" y="460"/>
                    </a:lnTo>
                    <a:lnTo>
                      <a:pt x="113" y="424"/>
                    </a:lnTo>
                    <a:lnTo>
                      <a:pt x="148" y="391"/>
                    </a:lnTo>
                    <a:lnTo>
                      <a:pt x="180" y="361"/>
                    </a:lnTo>
                    <a:lnTo>
                      <a:pt x="210" y="334"/>
                    </a:lnTo>
                    <a:lnTo>
                      <a:pt x="237" y="309"/>
                    </a:lnTo>
                    <a:lnTo>
                      <a:pt x="262" y="286"/>
                    </a:lnTo>
                    <a:lnTo>
                      <a:pt x="285" y="266"/>
                    </a:lnTo>
                    <a:lnTo>
                      <a:pt x="306" y="249"/>
                    </a:lnTo>
                    <a:lnTo>
                      <a:pt x="324" y="233"/>
                    </a:lnTo>
                    <a:lnTo>
                      <a:pt x="339" y="220"/>
                    </a:lnTo>
                    <a:lnTo>
                      <a:pt x="354" y="209"/>
                    </a:lnTo>
                    <a:lnTo>
                      <a:pt x="364" y="200"/>
                    </a:lnTo>
                    <a:lnTo>
                      <a:pt x="371" y="194"/>
                    </a:lnTo>
                    <a:lnTo>
                      <a:pt x="377" y="190"/>
                    </a:lnTo>
                    <a:lnTo>
                      <a:pt x="381" y="187"/>
                    </a:lnTo>
                    <a:lnTo>
                      <a:pt x="390" y="178"/>
                    </a:lnTo>
                    <a:lnTo>
                      <a:pt x="403" y="168"/>
                    </a:lnTo>
                    <a:lnTo>
                      <a:pt x="414" y="158"/>
                    </a:lnTo>
                    <a:lnTo>
                      <a:pt x="470" y="115"/>
                    </a:lnTo>
                    <a:lnTo>
                      <a:pt x="514" y="80"/>
                    </a:lnTo>
                    <a:lnTo>
                      <a:pt x="548" y="56"/>
                    </a:lnTo>
                    <a:lnTo>
                      <a:pt x="573" y="39"/>
                    </a:lnTo>
                    <a:lnTo>
                      <a:pt x="590" y="27"/>
                    </a:lnTo>
                    <a:lnTo>
                      <a:pt x="602" y="21"/>
                    </a:lnTo>
                    <a:lnTo>
                      <a:pt x="609" y="20"/>
                    </a:lnTo>
                    <a:lnTo>
                      <a:pt x="614" y="23"/>
                    </a:lnTo>
                    <a:lnTo>
                      <a:pt x="643" y="0"/>
                    </a:lnTo>
                    <a:lnTo>
                      <a:pt x="659" y="18"/>
                    </a:lnTo>
                    <a:lnTo>
                      <a:pt x="630" y="41"/>
                    </a:lnTo>
                    <a:lnTo>
                      <a:pt x="632" y="47"/>
                    </a:lnTo>
                    <a:lnTo>
                      <a:pt x="627" y="54"/>
                    </a:lnTo>
                    <a:lnTo>
                      <a:pt x="619" y="65"/>
                    </a:lnTo>
                    <a:lnTo>
                      <a:pt x="604" y="77"/>
                    </a:lnTo>
                    <a:lnTo>
                      <a:pt x="581" y="98"/>
                    </a:lnTo>
                    <a:lnTo>
                      <a:pt x="548" y="125"/>
                    </a:lnTo>
                    <a:lnTo>
                      <a:pt x="506" y="160"/>
                    </a:lnTo>
                    <a:lnTo>
                      <a:pt x="453" y="206"/>
                    </a:lnTo>
                    <a:lnTo>
                      <a:pt x="442" y="216"/>
                    </a:lnTo>
                    <a:lnTo>
                      <a:pt x="429" y="224"/>
                    </a:lnTo>
                    <a:lnTo>
                      <a:pt x="419" y="233"/>
                    </a:lnTo>
                    <a:lnTo>
                      <a:pt x="414" y="236"/>
                    </a:lnTo>
                    <a:lnTo>
                      <a:pt x="409" y="240"/>
                    </a:lnTo>
                    <a:lnTo>
                      <a:pt x="401" y="247"/>
                    </a:lnTo>
                    <a:lnTo>
                      <a:pt x="390" y="256"/>
                    </a:lnTo>
                    <a:lnTo>
                      <a:pt x="375" y="268"/>
                    </a:lnTo>
                    <a:lnTo>
                      <a:pt x="358" y="282"/>
                    </a:lnTo>
                    <a:lnTo>
                      <a:pt x="339" y="296"/>
                    </a:lnTo>
                    <a:lnTo>
                      <a:pt x="316" y="315"/>
                    </a:lnTo>
                    <a:lnTo>
                      <a:pt x="292" y="334"/>
                    </a:lnTo>
                    <a:lnTo>
                      <a:pt x="263" y="354"/>
                    </a:lnTo>
                    <a:lnTo>
                      <a:pt x="233" y="377"/>
                    </a:lnTo>
                    <a:lnTo>
                      <a:pt x="200" y="401"/>
                    </a:lnTo>
                    <a:lnTo>
                      <a:pt x="165" y="426"/>
                    </a:lnTo>
                    <a:lnTo>
                      <a:pt x="128" y="452"/>
                    </a:lnTo>
                    <a:lnTo>
                      <a:pt x="87" y="481"/>
                    </a:lnTo>
                    <a:lnTo>
                      <a:pt x="44" y="508"/>
                    </a:lnTo>
                    <a:lnTo>
                      <a:pt x="0" y="538"/>
                    </a:lnTo>
                    <a:close/>
                  </a:path>
                </a:pathLst>
              </a:custGeom>
              <a:solidFill>
                <a:srgbClr val="ED00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2" name="Freeform 63">
                <a:extLst>
                  <a:ext uri="{FF2B5EF4-FFF2-40B4-BE49-F238E27FC236}">
                    <a16:creationId xmlns:a16="http://schemas.microsoft.com/office/drawing/2014/main" id="{4874B9DE-7D34-36B2-A206-4A4584E0ECFF}"/>
                  </a:ext>
                </a:extLst>
              </p:cNvPr>
              <p:cNvSpPr>
                <a:spLocks/>
              </p:cNvSpPr>
              <p:nvPr/>
            </p:nvSpPr>
            <p:spPr bwMode="auto">
              <a:xfrm>
                <a:off x="6808" y="3416"/>
                <a:ext cx="388" cy="359"/>
              </a:xfrm>
              <a:custGeom>
                <a:avLst/>
                <a:gdLst>
                  <a:gd name="T0" fmla="*/ 378 w 388"/>
                  <a:gd name="T1" fmla="*/ 1 h 359"/>
                  <a:gd name="T2" fmla="*/ 378 w 388"/>
                  <a:gd name="T3" fmla="*/ 1 h 359"/>
                  <a:gd name="T4" fmla="*/ 372 w 388"/>
                  <a:gd name="T5" fmla="*/ 6 h 359"/>
                  <a:gd name="T6" fmla="*/ 365 w 388"/>
                  <a:gd name="T7" fmla="*/ 12 h 359"/>
                  <a:gd name="T8" fmla="*/ 355 w 388"/>
                  <a:gd name="T9" fmla="*/ 20 h 359"/>
                  <a:gd name="T10" fmla="*/ 340 w 388"/>
                  <a:gd name="T11" fmla="*/ 32 h 359"/>
                  <a:gd name="T12" fmla="*/ 324 w 388"/>
                  <a:gd name="T13" fmla="*/ 45 h 359"/>
                  <a:gd name="T14" fmla="*/ 307 w 388"/>
                  <a:gd name="T15" fmla="*/ 61 h 359"/>
                  <a:gd name="T16" fmla="*/ 285 w 388"/>
                  <a:gd name="T17" fmla="*/ 78 h 359"/>
                  <a:gd name="T18" fmla="*/ 262 w 388"/>
                  <a:gd name="T19" fmla="*/ 98 h 359"/>
                  <a:gd name="T20" fmla="*/ 238 w 388"/>
                  <a:gd name="T21" fmla="*/ 121 h 359"/>
                  <a:gd name="T22" fmla="*/ 211 w 388"/>
                  <a:gd name="T23" fmla="*/ 145 h 359"/>
                  <a:gd name="T24" fmla="*/ 180 w 388"/>
                  <a:gd name="T25" fmla="*/ 173 h 359"/>
                  <a:gd name="T26" fmla="*/ 149 w 388"/>
                  <a:gd name="T27" fmla="*/ 203 h 359"/>
                  <a:gd name="T28" fmla="*/ 114 w 388"/>
                  <a:gd name="T29" fmla="*/ 236 h 359"/>
                  <a:gd name="T30" fmla="*/ 78 w 388"/>
                  <a:gd name="T31" fmla="*/ 272 h 359"/>
                  <a:gd name="T32" fmla="*/ 41 w 388"/>
                  <a:gd name="T33" fmla="*/ 310 h 359"/>
                  <a:gd name="T34" fmla="*/ 0 w 388"/>
                  <a:gd name="T35" fmla="*/ 350 h 359"/>
                  <a:gd name="T36" fmla="*/ 9 w 388"/>
                  <a:gd name="T37" fmla="*/ 359 h 359"/>
                  <a:gd name="T38" fmla="*/ 49 w 388"/>
                  <a:gd name="T39" fmla="*/ 318 h 359"/>
                  <a:gd name="T40" fmla="*/ 87 w 388"/>
                  <a:gd name="T41" fmla="*/ 281 h 359"/>
                  <a:gd name="T42" fmla="*/ 123 w 388"/>
                  <a:gd name="T43" fmla="*/ 245 h 359"/>
                  <a:gd name="T44" fmla="*/ 157 w 388"/>
                  <a:gd name="T45" fmla="*/ 212 h 359"/>
                  <a:gd name="T46" fmla="*/ 189 w 388"/>
                  <a:gd name="T47" fmla="*/ 181 h 359"/>
                  <a:gd name="T48" fmla="*/ 219 w 388"/>
                  <a:gd name="T49" fmla="*/ 154 h 359"/>
                  <a:gd name="T50" fmla="*/ 247 w 388"/>
                  <a:gd name="T51" fmla="*/ 130 h 359"/>
                  <a:gd name="T52" fmla="*/ 271 w 388"/>
                  <a:gd name="T53" fmla="*/ 107 h 359"/>
                  <a:gd name="T54" fmla="*/ 294 w 388"/>
                  <a:gd name="T55" fmla="*/ 86 h 359"/>
                  <a:gd name="T56" fmla="*/ 316 w 388"/>
                  <a:gd name="T57" fmla="*/ 69 h 359"/>
                  <a:gd name="T58" fmla="*/ 333 w 388"/>
                  <a:gd name="T59" fmla="*/ 53 h 359"/>
                  <a:gd name="T60" fmla="*/ 349 w 388"/>
                  <a:gd name="T61" fmla="*/ 40 h 359"/>
                  <a:gd name="T62" fmla="*/ 363 w 388"/>
                  <a:gd name="T63" fmla="*/ 29 h 359"/>
                  <a:gd name="T64" fmla="*/ 373 w 388"/>
                  <a:gd name="T65" fmla="*/ 20 h 359"/>
                  <a:gd name="T66" fmla="*/ 380 w 388"/>
                  <a:gd name="T67" fmla="*/ 14 h 359"/>
                  <a:gd name="T68" fmla="*/ 386 w 388"/>
                  <a:gd name="T69" fmla="*/ 10 h 359"/>
                  <a:gd name="T70" fmla="*/ 386 w 388"/>
                  <a:gd name="T71" fmla="*/ 10 h 359"/>
                  <a:gd name="T72" fmla="*/ 386 w 388"/>
                  <a:gd name="T73" fmla="*/ 10 h 359"/>
                  <a:gd name="T74" fmla="*/ 388 w 388"/>
                  <a:gd name="T75" fmla="*/ 6 h 359"/>
                  <a:gd name="T76" fmla="*/ 386 w 388"/>
                  <a:gd name="T77" fmla="*/ 1 h 359"/>
                  <a:gd name="T78" fmla="*/ 382 w 388"/>
                  <a:gd name="T79" fmla="*/ 0 h 359"/>
                  <a:gd name="T80" fmla="*/ 378 w 388"/>
                  <a:gd name="T81" fmla="*/ 1 h 3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8"/>
                  <a:gd name="T124" fmla="*/ 0 h 359"/>
                  <a:gd name="T125" fmla="*/ 388 w 388"/>
                  <a:gd name="T126" fmla="*/ 359 h 35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8" h="359">
                    <a:moveTo>
                      <a:pt x="378" y="1"/>
                    </a:moveTo>
                    <a:lnTo>
                      <a:pt x="378" y="1"/>
                    </a:lnTo>
                    <a:lnTo>
                      <a:pt x="372" y="6"/>
                    </a:lnTo>
                    <a:lnTo>
                      <a:pt x="365" y="12"/>
                    </a:lnTo>
                    <a:lnTo>
                      <a:pt x="355" y="20"/>
                    </a:lnTo>
                    <a:lnTo>
                      <a:pt x="340" y="32"/>
                    </a:lnTo>
                    <a:lnTo>
                      <a:pt x="324" y="45"/>
                    </a:lnTo>
                    <a:lnTo>
                      <a:pt x="307" y="61"/>
                    </a:lnTo>
                    <a:lnTo>
                      <a:pt x="285" y="78"/>
                    </a:lnTo>
                    <a:lnTo>
                      <a:pt x="262" y="98"/>
                    </a:lnTo>
                    <a:lnTo>
                      <a:pt x="238" y="121"/>
                    </a:lnTo>
                    <a:lnTo>
                      <a:pt x="211" y="145"/>
                    </a:lnTo>
                    <a:lnTo>
                      <a:pt x="180" y="173"/>
                    </a:lnTo>
                    <a:lnTo>
                      <a:pt x="149" y="203"/>
                    </a:lnTo>
                    <a:lnTo>
                      <a:pt x="114" y="236"/>
                    </a:lnTo>
                    <a:lnTo>
                      <a:pt x="78" y="272"/>
                    </a:lnTo>
                    <a:lnTo>
                      <a:pt x="41" y="310"/>
                    </a:lnTo>
                    <a:lnTo>
                      <a:pt x="0" y="350"/>
                    </a:lnTo>
                    <a:lnTo>
                      <a:pt x="9" y="359"/>
                    </a:lnTo>
                    <a:lnTo>
                      <a:pt x="49" y="318"/>
                    </a:lnTo>
                    <a:lnTo>
                      <a:pt x="87" y="281"/>
                    </a:lnTo>
                    <a:lnTo>
                      <a:pt x="123" y="245"/>
                    </a:lnTo>
                    <a:lnTo>
                      <a:pt x="157" y="212"/>
                    </a:lnTo>
                    <a:lnTo>
                      <a:pt x="189" y="181"/>
                    </a:lnTo>
                    <a:lnTo>
                      <a:pt x="219" y="154"/>
                    </a:lnTo>
                    <a:lnTo>
                      <a:pt x="247" y="130"/>
                    </a:lnTo>
                    <a:lnTo>
                      <a:pt x="271" y="107"/>
                    </a:lnTo>
                    <a:lnTo>
                      <a:pt x="294" y="86"/>
                    </a:lnTo>
                    <a:lnTo>
                      <a:pt x="316" y="69"/>
                    </a:lnTo>
                    <a:lnTo>
                      <a:pt x="333" y="53"/>
                    </a:lnTo>
                    <a:lnTo>
                      <a:pt x="349" y="40"/>
                    </a:lnTo>
                    <a:lnTo>
                      <a:pt x="363" y="29"/>
                    </a:lnTo>
                    <a:lnTo>
                      <a:pt x="373" y="20"/>
                    </a:lnTo>
                    <a:lnTo>
                      <a:pt x="380" y="14"/>
                    </a:lnTo>
                    <a:lnTo>
                      <a:pt x="386" y="10"/>
                    </a:lnTo>
                    <a:lnTo>
                      <a:pt x="388" y="6"/>
                    </a:lnTo>
                    <a:lnTo>
                      <a:pt x="386" y="1"/>
                    </a:lnTo>
                    <a:lnTo>
                      <a:pt x="382" y="0"/>
                    </a:lnTo>
                    <a:lnTo>
                      <a:pt x="37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3" name="Freeform 64">
                <a:extLst>
                  <a:ext uri="{FF2B5EF4-FFF2-40B4-BE49-F238E27FC236}">
                    <a16:creationId xmlns:a16="http://schemas.microsoft.com/office/drawing/2014/main" id="{1BB68AD9-6C87-2A84-F0B1-CC8AFF67EEB0}"/>
                  </a:ext>
                </a:extLst>
              </p:cNvPr>
              <p:cNvSpPr>
                <a:spLocks/>
              </p:cNvSpPr>
              <p:nvPr/>
            </p:nvSpPr>
            <p:spPr bwMode="auto">
              <a:xfrm>
                <a:off x="7186" y="3384"/>
                <a:ext cx="47" cy="42"/>
              </a:xfrm>
              <a:custGeom>
                <a:avLst/>
                <a:gdLst>
                  <a:gd name="T0" fmla="*/ 37 w 47"/>
                  <a:gd name="T1" fmla="*/ 2 h 42"/>
                  <a:gd name="T2" fmla="*/ 37 w 47"/>
                  <a:gd name="T3" fmla="*/ 2 h 42"/>
                  <a:gd name="T4" fmla="*/ 25 w 47"/>
                  <a:gd name="T5" fmla="*/ 12 h 42"/>
                  <a:gd name="T6" fmla="*/ 13 w 47"/>
                  <a:gd name="T7" fmla="*/ 22 h 42"/>
                  <a:gd name="T8" fmla="*/ 4 w 47"/>
                  <a:gd name="T9" fmla="*/ 31 h 42"/>
                  <a:gd name="T10" fmla="*/ 0 w 47"/>
                  <a:gd name="T11" fmla="*/ 33 h 42"/>
                  <a:gd name="T12" fmla="*/ 8 w 47"/>
                  <a:gd name="T13" fmla="*/ 42 h 42"/>
                  <a:gd name="T14" fmla="*/ 13 w 47"/>
                  <a:gd name="T15" fmla="*/ 39 h 42"/>
                  <a:gd name="T16" fmla="*/ 21 w 47"/>
                  <a:gd name="T17" fmla="*/ 31 h 42"/>
                  <a:gd name="T18" fmla="*/ 34 w 47"/>
                  <a:gd name="T19" fmla="*/ 21 h 42"/>
                  <a:gd name="T20" fmla="*/ 46 w 47"/>
                  <a:gd name="T21" fmla="*/ 10 h 42"/>
                  <a:gd name="T22" fmla="*/ 46 w 47"/>
                  <a:gd name="T23" fmla="*/ 10 h 42"/>
                  <a:gd name="T24" fmla="*/ 46 w 47"/>
                  <a:gd name="T25" fmla="*/ 10 h 42"/>
                  <a:gd name="T26" fmla="*/ 47 w 47"/>
                  <a:gd name="T27" fmla="*/ 6 h 42"/>
                  <a:gd name="T28" fmla="*/ 46 w 47"/>
                  <a:gd name="T29" fmla="*/ 2 h 42"/>
                  <a:gd name="T30" fmla="*/ 41 w 47"/>
                  <a:gd name="T31" fmla="*/ 0 h 42"/>
                  <a:gd name="T32" fmla="*/ 37 w 47"/>
                  <a:gd name="T33" fmla="*/ 2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2"/>
                  <a:gd name="T53" fmla="*/ 47 w 47"/>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2">
                    <a:moveTo>
                      <a:pt x="37" y="2"/>
                    </a:moveTo>
                    <a:lnTo>
                      <a:pt x="37" y="2"/>
                    </a:lnTo>
                    <a:lnTo>
                      <a:pt x="25" y="12"/>
                    </a:lnTo>
                    <a:lnTo>
                      <a:pt x="13" y="22"/>
                    </a:lnTo>
                    <a:lnTo>
                      <a:pt x="4" y="31"/>
                    </a:lnTo>
                    <a:lnTo>
                      <a:pt x="0" y="33"/>
                    </a:lnTo>
                    <a:lnTo>
                      <a:pt x="8" y="42"/>
                    </a:lnTo>
                    <a:lnTo>
                      <a:pt x="13" y="39"/>
                    </a:lnTo>
                    <a:lnTo>
                      <a:pt x="21" y="31"/>
                    </a:lnTo>
                    <a:lnTo>
                      <a:pt x="34" y="21"/>
                    </a:lnTo>
                    <a:lnTo>
                      <a:pt x="46" y="10"/>
                    </a:lnTo>
                    <a:lnTo>
                      <a:pt x="47" y="6"/>
                    </a:lnTo>
                    <a:lnTo>
                      <a:pt x="46" y="2"/>
                    </a:lnTo>
                    <a:lnTo>
                      <a:pt x="41" y="0"/>
                    </a:lnTo>
                    <a:lnTo>
                      <a:pt x="3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4" name="Freeform 65">
                <a:extLst>
                  <a:ext uri="{FF2B5EF4-FFF2-40B4-BE49-F238E27FC236}">
                    <a16:creationId xmlns:a16="http://schemas.microsoft.com/office/drawing/2014/main" id="{602A9207-0D40-D6A6-265B-857096A9955E}"/>
                  </a:ext>
                </a:extLst>
              </p:cNvPr>
              <p:cNvSpPr>
                <a:spLocks/>
              </p:cNvSpPr>
              <p:nvPr/>
            </p:nvSpPr>
            <p:spPr bwMode="auto">
              <a:xfrm>
                <a:off x="7223" y="3246"/>
                <a:ext cx="210" cy="148"/>
              </a:xfrm>
              <a:custGeom>
                <a:avLst/>
                <a:gdLst>
                  <a:gd name="T0" fmla="*/ 200 w 210"/>
                  <a:gd name="T1" fmla="*/ 4 h 148"/>
                  <a:gd name="T2" fmla="*/ 209 w 210"/>
                  <a:gd name="T3" fmla="*/ 4 h 148"/>
                  <a:gd name="T4" fmla="*/ 199 w 210"/>
                  <a:gd name="T5" fmla="*/ 0 h 148"/>
                  <a:gd name="T6" fmla="*/ 190 w 210"/>
                  <a:gd name="T7" fmla="*/ 2 h 148"/>
                  <a:gd name="T8" fmla="*/ 177 w 210"/>
                  <a:gd name="T9" fmla="*/ 7 h 148"/>
                  <a:gd name="T10" fmla="*/ 160 w 210"/>
                  <a:gd name="T11" fmla="*/ 19 h 148"/>
                  <a:gd name="T12" fmla="*/ 135 w 210"/>
                  <a:gd name="T13" fmla="*/ 36 h 148"/>
                  <a:gd name="T14" fmla="*/ 99 w 210"/>
                  <a:gd name="T15" fmla="*/ 62 h 148"/>
                  <a:gd name="T16" fmla="*/ 56 w 210"/>
                  <a:gd name="T17" fmla="*/ 97 h 148"/>
                  <a:gd name="T18" fmla="*/ 0 w 210"/>
                  <a:gd name="T19" fmla="*/ 140 h 148"/>
                  <a:gd name="T20" fmla="*/ 9 w 210"/>
                  <a:gd name="T21" fmla="*/ 148 h 148"/>
                  <a:gd name="T22" fmla="*/ 65 w 210"/>
                  <a:gd name="T23" fmla="*/ 105 h 148"/>
                  <a:gd name="T24" fmla="*/ 108 w 210"/>
                  <a:gd name="T25" fmla="*/ 71 h 148"/>
                  <a:gd name="T26" fmla="*/ 141 w 210"/>
                  <a:gd name="T27" fmla="*/ 48 h 148"/>
                  <a:gd name="T28" fmla="*/ 166 w 210"/>
                  <a:gd name="T29" fmla="*/ 30 h 148"/>
                  <a:gd name="T30" fmla="*/ 183 w 210"/>
                  <a:gd name="T31" fmla="*/ 19 h 148"/>
                  <a:gd name="T32" fmla="*/ 193 w 210"/>
                  <a:gd name="T33" fmla="*/ 13 h 148"/>
                  <a:gd name="T34" fmla="*/ 199 w 210"/>
                  <a:gd name="T35" fmla="*/ 12 h 148"/>
                  <a:gd name="T36" fmla="*/ 200 w 210"/>
                  <a:gd name="T37" fmla="*/ 13 h 148"/>
                  <a:gd name="T38" fmla="*/ 209 w 210"/>
                  <a:gd name="T39" fmla="*/ 13 h 148"/>
                  <a:gd name="T40" fmla="*/ 200 w 210"/>
                  <a:gd name="T41" fmla="*/ 13 h 148"/>
                  <a:gd name="T42" fmla="*/ 204 w 210"/>
                  <a:gd name="T43" fmla="*/ 15 h 148"/>
                  <a:gd name="T44" fmla="*/ 209 w 210"/>
                  <a:gd name="T45" fmla="*/ 13 h 148"/>
                  <a:gd name="T46" fmla="*/ 210 w 210"/>
                  <a:gd name="T47" fmla="*/ 9 h 148"/>
                  <a:gd name="T48" fmla="*/ 209 w 210"/>
                  <a:gd name="T49" fmla="*/ 4 h 148"/>
                  <a:gd name="T50" fmla="*/ 200 w 210"/>
                  <a:gd name="T51" fmla="*/ 4 h 1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148"/>
                  <a:gd name="T80" fmla="*/ 210 w 210"/>
                  <a:gd name="T81" fmla="*/ 148 h 1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148">
                    <a:moveTo>
                      <a:pt x="200" y="4"/>
                    </a:moveTo>
                    <a:lnTo>
                      <a:pt x="209" y="4"/>
                    </a:lnTo>
                    <a:lnTo>
                      <a:pt x="199" y="0"/>
                    </a:lnTo>
                    <a:lnTo>
                      <a:pt x="190" y="2"/>
                    </a:lnTo>
                    <a:lnTo>
                      <a:pt x="177" y="7"/>
                    </a:lnTo>
                    <a:lnTo>
                      <a:pt x="160" y="19"/>
                    </a:lnTo>
                    <a:lnTo>
                      <a:pt x="135" y="36"/>
                    </a:lnTo>
                    <a:lnTo>
                      <a:pt x="99" y="62"/>
                    </a:lnTo>
                    <a:lnTo>
                      <a:pt x="56" y="97"/>
                    </a:lnTo>
                    <a:lnTo>
                      <a:pt x="0" y="140"/>
                    </a:lnTo>
                    <a:lnTo>
                      <a:pt x="9" y="148"/>
                    </a:lnTo>
                    <a:lnTo>
                      <a:pt x="65" y="105"/>
                    </a:lnTo>
                    <a:lnTo>
                      <a:pt x="108" y="71"/>
                    </a:lnTo>
                    <a:lnTo>
                      <a:pt x="141" y="48"/>
                    </a:lnTo>
                    <a:lnTo>
                      <a:pt x="166" y="30"/>
                    </a:lnTo>
                    <a:lnTo>
                      <a:pt x="183" y="19"/>
                    </a:lnTo>
                    <a:lnTo>
                      <a:pt x="193" y="13"/>
                    </a:lnTo>
                    <a:lnTo>
                      <a:pt x="199" y="12"/>
                    </a:lnTo>
                    <a:lnTo>
                      <a:pt x="200" y="13"/>
                    </a:lnTo>
                    <a:lnTo>
                      <a:pt x="209" y="13"/>
                    </a:lnTo>
                    <a:lnTo>
                      <a:pt x="200" y="13"/>
                    </a:lnTo>
                    <a:lnTo>
                      <a:pt x="204" y="15"/>
                    </a:lnTo>
                    <a:lnTo>
                      <a:pt x="209" y="13"/>
                    </a:lnTo>
                    <a:lnTo>
                      <a:pt x="210" y="9"/>
                    </a:lnTo>
                    <a:lnTo>
                      <a:pt x="209" y="4"/>
                    </a:lnTo>
                    <a:lnTo>
                      <a:pt x="20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5" name="Freeform 66">
                <a:extLst>
                  <a:ext uri="{FF2B5EF4-FFF2-40B4-BE49-F238E27FC236}">
                    <a16:creationId xmlns:a16="http://schemas.microsoft.com/office/drawing/2014/main" id="{91CB8103-2EC1-F468-5138-2EED457F2F6B}"/>
                  </a:ext>
                </a:extLst>
              </p:cNvPr>
              <p:cNvSpPr>
                <a:spLocks/>
              </p:cNvSpPr>
              <p:nvPr/>
            </p:nvSpPr>
            <p:spPr bwMode="auto">
              <a:xfrm>
                <a:off x="7423" y="3226"/>
                <a:ext cx="39" cy="33"/>
              </a:xfrm>
              <a:custGeom>
                <a:avLst/>
                <a:gdLst>
                  <a:gd name="T0" fmla="*/ 38 w 39"/>
                  <a:gd name="T1" fmla="*/ 1 h 33"/>
                  <a:gd name="T2" fmla="*/ 29 w 39"/>
                  <a:gd name="T3" fmla="*/ 1 h 33"/>
                  <a:gd name="T4" fmla="*/ 0 w 39"/>
                  <a:gd name="T5" fmla="*/ 24 h 33"/>
                  <a:gd name="T6" fmla="*/ 9 w 39"/>
                  <a:gd name="T7" fmla="*/ 33 h 33"/>
                  <a:gd name="T8" fmla="*/ 38 w 39"/>
                  <a:gd name="T9" fmla="*/ 10 h 33"/>
                  <a:gd name="T10" fmla="*/ 29 w 39"/>
                  <a:gd name="T11" fmla="*/ 10 h 33"/>
                  <a:gd name="T12" fmla="*/ 38 w 39"/>
                  <a:gd name="T13" fmla="*/ 10 h 33"/>
                  <a:gd name="T14" fmla="*/ 39 w 39"/>
                  <a:gd name="T15" fmla="*/ 6 h 33"/>
                  <a:gd name="T16" fmla="*/ 38 w 39"/>
                  <a:gd name="T17" fmla="*/ 1 h 33"/>
                  <a:gd name="T18" fmla="*/ 33 w 39"/>
                  <a:gd name="T19" fmla="*/ 0 h 33"/>
                  <a:gd name="T20" fmla="*/ 29 w 39"/>
                  <a:gd name="T21" fmla="*/ 1 h 33"/>
                  <a:gd name="T22" fmla="*/ 38 w 39"/>
                  <a:gd name="T23" fmla="*/ 1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33"/>
                  <a:gd name="T38" fmla="*/ 39 w 39"/>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33">
                    <a:moveTo>
                      <a:pt x="38" y="1"/>
                    </a:moveTo>
                    <a:lnTo>
                      <a:pt x="29" y="1"/>
                    </a:lnTo>
                    <a:lnTo>
                      <a:pt x="0" y="24"/>
                    </a:lnTo>
                    <a:lnTo>
                      <a:pt x="9" y="33"/>
                    </a:lnTo>
                    <a:lnTo>
                      <a:pt x="38" y="10"/>
                    </a:lnTo>
                    <a:lnTo>
                      <a:pt x="29" y="10"/>
                    </a:lnTo>
                    <a:lnTo>
                      <a:pt x="38" y="10"/>
                    </a:lnTo>
                    <a:lnTo>
                      <a:pt x="39" y="6"/>
                    </a:lnTo>
                    <a:lnTo>
                      <a:pt x="38" y="1"/>
                    </a:lnTo>
                    <a:lnTo>
                      <a:pt x="33" y="0"/>
                    </a:lnTo>
                    <a:lnTo>
                      <a:pt x="29" y="1"/>
                    </a:lnTo>
                    <a:lnTo>
                      <a:pt x="3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6" name="Freeform 67">
                <a:extLst>
                  <a:ext uri="{FF2B5EF4-FFF2-40B4-BE49-F238E27FC236}">
                    <a16:creationId xmlns:a16="http://schemas.microsoft.com/office/drawing/2014/main" id="{0E6651F8-BB27-EC03-D989-C2DB751E1292}"/>
                  </a:ext>
                </a:extLst>
              </p:cNvPr>
              <p:cNvSpPr>
                <a:spLocks/>
              </p:cNvSpPr>
              <p:nvPr/>
            </p:nvSpPr>
            <p:spPr bwMode="auto">
              <a:xfrm>
                <a:off x="7452" y="3227"/>
                <a:ext cx="26" cy="29"/>
              </a:xfrm>
              <a:custGeom>
                <a:avLst/>
                <a:gdLst>
                  <a:gd name="T0" fmla="*/ 24 w 26"/>
                  <a:gd name="T1" fmla="*/ 28 h 29"/>
                  <a:gd name="T2" fmla="*/ 24 w 26"/>
                  <a:gd name="T3" fmla="*/ 19 h 29"/>
                  <a:gd name="T4" fmla="*/ 9 w 26"/>
                  <a:gd name="T5" fmla="*/ 0 h 29"/>
                  <a:gd name="T6" fmla="*/ 0 w 26"/>
                  <a:gd name="T7" fmla="*/ 9 h 29"/>
                  <a:gd name="T8" fmla="*/ 16 w 26"/>
                  <a:gd name="T9" fmla="*/ 28 h 29"/>
                  <a:gd name="T10" fmla="*/ 16 w 26"/>
                  <a:gd name="T11" fmla="*/ 19 h 29"/>
                  <a:gd name="T12" fmla="*/ 16 w 26"/>
                  <a:gd name="T13" fmla="*/ 28 h 29"/>
                  <a:gd name="T14" fmla="*/ 20 w 26"/>
                  <a:gd name="T15" fmla="*/ 29 h 29"/>
                  <a:gd name="T16" fmla="*/ 24 w 26"/>
                  <a:gd name="T17" fmla="*/ 28 h 29"/>
                  <a:gd name="T18" fmla="*/ 26 w 26"/>
                  <a:gd name="T19" fmla="*/ 23 h 29"/>
                  <a:gd name="T20" fmla="*/ 24 w 26"/>
                  <a:gd name="T21" fmla="*/ 19 h 29"/>
                  <a:gd name="T22" fmla="*/ 24 w 26"/>
                  <a:gd name="T23" fmla="*/ 28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29"/>
                  <a:gd name="T38" fmla="*/ 26 w 26"/>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29">
                    <a:moveTo>
                      <a:pt x="24" y="28"/>
                    </a:moveTo>
                    <a:lnTo>
                      <a:pt x="24" y="19"/>
                    </a:lnTo>
                    <a:lnTo>
                      <a:pt x="9" y="0"/>
                    </a:lnTo>
                    <a:lnTo>
                      <a:pt x="0" y="9"/>
                    </a:lnTo>
                    <a:lnTo>
                      <a:pt x="16" y="28"/>
                    </a:lnTo>
                    <a:lnTo>
                      <a:pt x="16" y="19"/>
                    </a:lnTo>
                    <a:lnTo>
                      <a:pt x="16" y="28"/>
                    </a:lnTo>
                    <a:lnTo>
                      <a:pt x="20" y="29"/>
                    </a:lnTo>
                    <a:lnTo>
                      <a:pt x="24" y="28"/>
                    </a:lnTo>
                    <a:lnTo>
                      <a:pt x="26" y="23"/>
                    </a:lnTo>
                    <a:lnTo>
                      <a:pt x="24" y="19"/>
                    </a:lnTo>
                    <a:lnTo>
                      <a:pt x="24"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7" name="Freeform 68">
                <a:extLst>
                  <a:ext uri="{FF2B5EF4-FFF2-40B4-BE49-F238E27FC236}">
                    <a16:creationId xmlns:a16="http://schemas.microsoft.com/office/drawing/2014/main" id="{4C6BFA40-2C81-713C-BFAF-718A39BC50FD}"/>
                  </a:ext>
                </a:extLst>
              </p:cNvPr>
              <p:cNvSpPr>
                <a:spLocks/>
              </p:cNvSpPr>
              <p:nvPr/>
            </p:nvSpPr>
            <p:spPr bwMode="auto">
              <a:xfrm>
                <a:off x="7438" y="3246"/>
                <a:ext cx="38" cy="33"/>
              </a:xfrm>
              <a:custGeom>
                <a:avLst/>
                <a:gdLst>
                  <a:gd name="T0" fmla="*/ 11 w 38"/>
                  <a:gd name="T1" fmla="*/ 25 h 33"/>
                  <a:gd name="T2" fmla="*/ 10 w 38"/>
                  <a:gd name="T3" fmla="*/ 32 h 33"/>
                  <a:gd name="T4" fmla="*/ 38 w 38"/>
                  <a:gd name="T5" fmla="*/ 9 h 33"/>
                  <a:gd name="T6" fmla="*/ 30 w 38"/>
                  <a:gd name="T7" fmla="*/ 0 h 33"/>
                  <a:gd name="T8" fmla="*/ 1 w 38"/>
                  <a:gd name="T9" fmla="*/ 23 h 33"/>
                  <a:gd name="T10" fmla="*/ 0 w 38"/>
                  <a:gd name="T11" fmla="*/ 30 h 33"/>
                  <a:gd name="T12" fmla="*/ 1 w 38"/>
                  <a:gd name="T13" fmla="*/ 23 h 33"/>
                  <a:gd name="T14" fmla="*/ 0 w 38"/>
                  <a:gd name="T15" fmla="*/ 27 h 33"/>
                  <a:gd name="T16" fmla="*/ 1 w 38"/>
                  <a:gd name="T17" fmla="*/ 32 h 33"/>
                  <a:gd name="T18" fmla="*/ 5 w 38"/>
                  <a:gd name="T19" fmla="*/ 33 h 33"/>
                  <a:gd name="T20" fmla="*/ 10 w 38"/>
                  <a:gd name="T21" fmla="*/ 32 h 33"/>
                  <a:gd name="T22" fmla="*/ 11 w 38"/>
                  <a:gd name="T23" fmla="*/ 25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33"/>
                  <a:gd name="T38" fmla="*/ 38 w 38"/>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33">
                    <a:moveTo>
                      <a:pt x="11" y="25"/>
                    </a:moveTo>
                    <a:lnTo>
                      <a:pt x="10" y="32"/>
                    </a:lnTo>
                    <a:lnTo>
                      <a:pt x="38" y="9"/>
                    </a:lnTo>
                    <a:lnTo>
                      <a:pt x="30" y="0"/>
                    </a:lnTo>
                    <a:lnTo>
                      <a:pt x="1" y="23"/>
                    </a:lnTo>
                    <a:lnTo>
                      <a:pt x="0" y="30"/>
                    </a:lnTo>
                    <a:lnTo>
                      <a:pt x="1" y="23"/>
                    </a:lnTo>
                    <a:lnTo>
                      <a:pt x="0" y="27"/>
                    </a:lnTo>
                    <a:lnTo>
                      <a:pt x="1" y="32"/>
                    </a:lnTo>
                    <a:lnTo>
                      <a:pt x="5" y="33"/>
                    </a:lnTo>
                    <a:lnTo>
                      <a:pt x="10" y="32"/>
                    </a:lnTo>
                    <a:lnTo>
                      <a:pt x="11"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8" name="Freeform 69">
                <a:extLst>
                  <a:ext uri="{FF2B5EF4-FFF2-40B4-BE49-F238E27FC236}">
                    <a16:creationId xmlns:a16="http://schemas.microsoft.com/office/drawing/2014/main" id="{5294B728-E8CC-DD6E-6D3F-2E74FC31B7D8}"/>
                  </a:ext>
                </a:extLst>
              </p:cNvPr>
              <p:cNvSpPr>
                <a:spLocks/>
              </p:cNvSpPr>
              <p:nvPr/>
            </p:nvSpPr>
            <p:spPr bwMode="auto">
              <a:xfrm>
                <a:off x="7260" y="3271"/>
                <a:ext cx="191" cy="172"/>
              </a:xfrm>
              <a:custGeom>
                <a:avLst/>
                <a:gdLst>
                  <a:gd name="T0" fmla="*/ 11 w 191"/>
                  <a:gd name="T1" fmla="*/ 171 h 172"/>
                  <a:gd name="T2" fmla="*/ 11 w 191"/>
                  <a:gd name="T3" fmla="*/ 171 h 172"/>
                  <a:gd name="T4" fmla="*/ 64 w 191"/>
                  <a:gd name="T5" fmla="*/ 125 h 172"/>
                  <a:gd name="T6" fmla="*/ 106 w 191"/>
                  <a:gd name="T7" fmla="*/ 90 h 172"/>
                  <a:gd name="T8" fmla="*/ 139 w 191"/>
                  <a:gd name="T9" fmla="*/ 63 h 172"/>
                  <a:gd name="T10" fmla="*/ 162 w 191"/>
                  <a:gd name="T11" fmla="*/ 43 h 172"/>
                  <a:gd name="T12" fmla="*/ 176 w 191"/>
                  <a:gd name="T13" fmla="*/ 30 h 172"/>
                  <a:gd name="T14" fmla="*/ 185 w 191"/>
                  <a:gd name="T15" fmla="*/ 18 h 172"/>
                  <a:gd name="T16" fmla="*/ 191 w 191"/>
                  <a:gd name="T17" fmla="*/ 10 h 172"/>
                  <a:gd name="T18" fmla="*/ 189 w 191"/>
                  <a:gd name="T19" fmla="*/ 0 h 172"/>
                  <a:gd name="T20" fmla="*/ 178 w 191"/>
                  <a:gd name="T21" fmla="*/ 5 h 172"/>
                  <a:gd name="T22" fmla="*/ 179 w 191"/>
                  <a:gd name="T23" fmla="*/ 7 h 172"/>
                  <a:gd name="T24" fmla="*/ 176 w 191"/>
                  <a:gd name="T25" fmla="*/ 13 h 172"/>
                  <a:gd name="T26" fmla="*/ 167 w 191"/>
                  <a:gd name="T27" fmla="*/ 21 h 172"/>
                  <a:gd name="T28" fmla="*/ 153 w 191"/>
                  <a:gd name="T29" fmla="*/ 34 h 172"/>
                  <a:gd name="T30" fmla="*/ 130 w 191"/>
                  <a:gd name="T31" fmla="*/ 54 h 172"/>
                  <a:gd name="T32" fmla="*/ 97 w 191"/>
                  <a:gd name="T33" fmla="*/ 82 h 172"/>
                  <a:gd name="T34" fmla="*/ 55 w 191"/>
                  <a:gd name="T35" fmla="*/ 116 h 172"/>
                  <a:gd name="T36" fmla="*/ 2 w 191"/>
                  <a:gd name="T37" fmla="*/ 162 h 172"/>
                  <a:gd name="T38" fmla="*/ 2 w 191"/>
                  <a:gd name="T39" fmla="*/ 162 h 172"/>
                  <a:gd name="T40" fmla="*/ 2 w 191"/>
                  <a:gd name="T41" fmla="*/ 162 h 172"/>
                  <a:gd name="T42" fmla="*/ 0 w 191"/>
                  <a:gd name="T43" fmla="*/ 167 h 172"/>
                  <a:gd name="T44" fmla="*/ 2 w 191"/>
                  <a:gd name="T45" fmla="*/ 171 h 172"/>
                  <a:gd name="T46" fmla="*/ 6 w 191"/>
                  <a:gd name="T47" fmla="*/ 172 h 172"/>
                  <a:gd name="T48" fmla="*/ 11 w 191"/>
                  <a:gd name="T49" fmla="*/ 171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1"/>
                  <a:gd name="T76" fmla="*/ 0 h 172"/>
                  <a:gd name="T77" fmla="*/ 191 w 191"/>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1" h="172">
                    <a:moveTo>
                      <a:pt x="11" y="171"/>
                    </a:moveTo>
                    <a:lnTo>
                      <a:pt x="11" y="171"/>
                    </a:lnTo>
                    <a:lnTo>
                      <a:pt x="64" y="125"/>
                    </a:lnTo>
                    <a:lnTo>
                      <a:pt x="106" y="90"/>
                    </a:lnTo>
                    <a:lnTo>
                      <a:pt x="139" y="63"/>
                    </a:lnTo>
                    <a:lnTo>
                      <a:pt x="162" y="43"/>
                    </a:lnTo>
                    <a:lnTo>
                      <a:pt x="176" y="30"/>
                    </a:lnTo>
                    <a:lnTo>
                      <a:pt x="185" y="18"/>
                    </a:lnTo>
                    <a:lnTo>
                      <a:pt x="191" y="10"/>
                    </a:lnTo>
                    <a:lnTo>
                      <a:pt x="189" y="0"/>
                    </a:lnTo>
                    <a:lnTo>
                      <a:pt x="178" y="5"/>
                    </a:lnTo>
                    <a:lnTo>
                      <a:pt x="179" y="7"/>
                    </a:lnTo>
                    <a:lnTo>
                      <a:pt x="176" y="13"/>
                    </a:lnTo>
                    <a:lnTo>
                      <a:pt x="167" y="21"/>
                    </a:lnTo>
                    <a:lnTo>
                      <a:pt x="153" y="34"/>
                    </a:lnTo>
                    <a:lnTo>
                      <a:pt x="130" y="54"/>
                    </a:lnTo>
                    <a:lnTo>
                      <a:pt x="97" y="82"/>
                    </a:lnTo>
                    <a:lnTo>
                      <a:pt x="55" y="116"/>
                    </a:lnTo>
                    <a:lnTo>
                      <a:pt x="2" y="162"/>
                    </a:lnTo>
                    <a:lnTo>
                      <a:pt x="0" y="167"/>
                    </a:lnTo>
                    <a:lnTo>
                      <a:pt x="2" y="171"/>
                    </a:lnTo>
                    <a:lnTo>
                      <a:pt x="6" y="172"/>
                    </a:lnTo>
                    <a:lnTo>
                      <a:pt x="11" y="1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09" name="Freeform 70">
                <a:extLst>
                  <a:ext uri="{FF2B5EF4-FFF2-40B4-BE49-F238E27FC236}">
                    <a16:creationId xmlns:a16="http://schemas.microsoft.com/office/drawing/2014/main" id="{C5D5C060-1795-6430-1B4A-A7C9A2B6CAF5}"/>
                  </a:ext>
                </a:extLst>
              </p:cNvPr>
              <p:cNvSpPr>
                <a:spLocks/>
              </p:cNvSpPr>
              <p:nvPr/>
            </p:nvSpPr>
            <p:spPr bwMode="auto">
              <a:xfrm>
                <a:off x="7222" y="3433"/>
                <a:ext cx="49" cy="41"/>
              </a:xfrm>
              <a:custGeom>
                <a:avLst/>
                <a:gdLst>
                  <a:gd name="T0" fmla="*/ 10 w 49"/>
                  <a:gd name="T1" fmla="*/ 39 h 41"/>
                  <a:gd name="T2" fmla="*/ 10 w 49"/>
                  <a:gd name="T3" fmla="*/ 39 h 41"/>
                  <a:gd name="T4" fmla="*/ 14 w 49"/>
                  <a:gd name="T5" fmla="*/ 36 h 41"/>
                  <a:gd name="T6" fmla="*/ 23 w 49"/>
                  <a:gd name="T7" fmla="*/ 28 h 41"/>
                  <a:gd name="T8" fmla="*/ 37 w 49"/>
                  <a:gd name="T9" fmla="*/ 19 h 41"/>
                  <a:gd name="T10" fmla="*/ 49 w 49"/>
                  <a:gd name="T11" fmla="*/ 9 h 41"/>
                  <a:gd name="T12" fmla="*/ 40 w 49"/>
                  <a:gd name="T13" fmla="*/ 0 h 41"/>
                  <a:gd name="T14" fmla="*/ 28 w 49"/>
                  <a:gd name="T15" fmla="*/ 10 h 41"/>
                  <a:gd name="T16" fmla="*/ 17 w 49"/>
                  <a:gd name="T17" fmla="*/ 19 h 41"/>
                  <a:gd name="T18" fmla="*/ 5 w 49"/>
                  <a:gd name="T19" fmla="*/ 28 h 41"/>
                  <a:gd name="T20" fmla="*/ 1 w 49"/>
                  <a:gd name="T21" fmla="*/ 31 h 41"/>
                  <a:gd name="T22" fmla="*/ 1 w 49"/>
                  <a:gd name="T23" fmla="*/ 31 h 41"/>
                  <a:gd name="T24" fmla="*/ 1 w 49"/>
                  <a:gd name="T25" fmla="*/ 31 h 41"/>
                  <a:gd name="T26" fmla="*/ 0 w 49"/>
                  <a:gd name="T27" fmla="*/ 35 h 41"/>
                  <a:gd name="T28" fmla="*/ 1 w 49"/>
                  <a:gd name="T29" fmla="*/ 39 h 41"/>
                  <a:gd name="T30" fmla="*/ 5 w 49"/>
                  <a:gd name="T31" fmla="*/ 41 h 41"/>
                  <a:gd name="T32" fmla="*/ 10 w 49"/>
                  <a:gd name="T33" fmla="*/ 39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
                  <a:gd name="T52" fmla="*/ 0 h 41"/>
                  <a:gd name="T53" fmla="*/ 49 w 49"/>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 h="41">
                    <a:moveTo>
                      <a:pt x="10" y="39"/>
                    </a:moveTo>
                    <a:lnTo>
                      <a:pt x="10" y="39"/>
                    </a:lnTo>
                    <a:lnTo>
                      <a:pt x="14" y="36"/>
                    </a:lnTo>
                    <a:lnTo>
                      <a:pt x="23" y="28"/>
                    </a:lnTo>
                    <a:lnTo>
                      <a:pt x="37" y="19"/>
                    </a:lnTo>
                    <a:lnTo>
                      <a:pt x="49" y="9"/>
                    </a:lnTo>
                    <a:lnTo>
                      <a:pt x="40" y="0"/>
                    </a:lnTo>
                    <a:lnTo>
                      <a:pt x="28" y="10"/>
                    </a:lnTo>
                    <a:lnTo>
                      <a:pt x="17" y="19"/>
                    </a:lnTo>
                    <a:lnTo>
                      <a:pt x="5" y="28"/>
                    </a:lnTo>
                    <a:lnTo>
                      <a:pt x="1" y="31"/>
                    </a:lnTo>
                    <a:lnTo>
                      <a:pt x="0" y="35"/>
                    </a:lnTo>
                    <a:lnTo>
                      <a:pt x="1" y="39"/>
                    </a:lnTo>
                    <a:lnTo>
                      <a:pt x="5" y="41"/>
                    </a:lnTo>
                    <a:lnTo>
                      <a:pt x="1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0" name="Freeform 71">
                <a:extLst>
                  <a:ext uri="{FF2B5EF4-FFF2-40B4-BE49-F238E27FC236}">
                    <a16:creationId xmlns:a16="http://schemas.microsoft.com/office/drawing/2014/main" id="{0A228F1D-D2A3-0370-C876-BC6B0FD92D5A}"/>
                  </a:ext>
                </a:extLst>
              </p:cNvPr>
              <p:cNvSpPr>
                <a:spLocks/>
              </p:cNvSpPr>
              <p:nvPr/>
            </p:nvSpPr>
            <p:spPr bwMode="auto">
              <a:xfrm>
                <a:off x="6807" y="3464"/>
                <a:ext cx="425" cy="312"/>
              </a:xfrm>
              <a:custGeom>
                <a:avLst/>
                <a:gdLst>
                  <a:gd name="T0" fmla="*/ 1 w 425"/>
                  <a:gd name="T1" fmla="*/ 302 h 312"/>
                  <a:gd name="T2" fmla="*/ 9 w 425"/>
                  <a:gd name="T3" fmla="*/ 312 h 312"/>
                  <a:gd name="T4" fmla="*/ 53 w 425"/>
                  <a:gd name="T5" fmla="*/ 282 h 312"/>
                  <a:gd name="T6" fmla="*/ 96 w 425"/>
                  <a:gd name="T7" fmla="*/ 254 h 312"/>
                  <a:gd name="T8" fmla="*/ 137 w 425"/>
                  <a:gd name="T9" fmla="*/ 226 h 312"/>
                  <a:gd name="T10" fmla="*/ 174 w 425"/>
                  <a:gd name="T11" fmla="*/ 200 h 312"/>
                  <a:gd name="T12" fmla="*/ 209 w 425"/>
                  <a:gd name="T13" fmla="*/ 175 h 312"/>
                  <a:gd name="T14" fmla="*/ 242 w 425"/>
                  <a:gd name="T15" fmla="*/ 149 h 312"/>
                  <a:gd name="T16" fmla="*/ 272 w 425"/>
                  <a:gd name="T17" fmla="*/ 128 h 312"/>
                  <a:gd name="T18" fmla="*/ 301 w 425"/>
                  <a:gd name="T19" fmla="*/ 108 h 312"/>
                  <a:gd name="T20" fmla="*/ 327 w 425"/>
                  <a:gd name="T21" fmla="*/ 87 h 312"/>
                  <a:gd name="T22" fmla="*/ 350 w 425"/>
                  <a:gd name="T23" fmla="*/ 69 h 312"/>
                  <a:gd name="T24" fmla="*/ 368 w 425"/>
                  <a:gd name="T25" fmla="*/ 54 h 312"/>
                  <a:gd name="T26" fmla="*/ 386 w 425"/>
                  <a:gd name="T27" fmla="*/ 40 h 312"/>
                  <a:gd name="T28" fmla="*/ 400 w 425"/>
                  <a:gd name="T29" fmla="*/ 28 h 312"/>
                  <a:gd name="T30" fmla="*/ 412 w 425"/>
                  <a:gd name="T31" fmla="*/ 20 h 312"/>
                  <a:gd name="T32" fmla="*/ 419 w 425"/>
                  <a:gd name="T33" fmla="*/ 13 h 312"/>
                  <a:gd name="T34" fmla="*/ 425 w 425"/>
                  <a:gd name="T35" fmla="*/ 8 h 312"/>
                  <a:gd name="T36" fmla="*/ 416 w 425"/>
                  <a:gd name="T37" fmla="*/ 0 h 312"/>
                  <a:gd name="T38" fmla="*/ 410 w 425"/>
                  <a:gd name="T39" fmla="*/ 4 h 312"/>
                  <a:gd name="T40" fmla="*/ 403 w 425"/>
                  <a:gd name="T41" fmla="*/ 11 h 312"/>
                  <a:gd name="T42" fmla="*/ 392 w 425"/>
                  <a:gd name="T43" fmla="*/ 20 h 312"/>
                  <a:gd name="T44" fmla="*/ 377 w 425"/>
                  <a:gd name="T45" fmla="*/ 31 h 312"/>
                  <a:gd name="T46" fmla="*/ 360 w 425"/>
                  <a:gd name="T47" fmla="*/ 46 h 312"/>
                  <a:gd name="T48" fmla="*/ 341 w 425"/>
                  <a:gd name="T49" fmla="*/ 60 h 312"/>
                  <a:gd name="T50" fmla="*/ 318 w 425"/>
                  <a:gd name="T51" fmla="*/ 79 h 312"/>
                  <a:gd name="T52" fmla="*/ 295 w 425"/>
                  <a:gd name="T53" fmla="*/ 96 h 312"/>
                  <a:gd name="T54" fmla="*/ 266 w 425"/>
                  <a:gd name="T55" fmla="*/ 116 h 312"/>
                  <a:gd name="T56" fmla="*/ 236 w 425"/>
                  <a:gd name="T57" fmla="*/ 141 h 312"/>
                  <a:gd name="T58" fmla="*/ 203 w 425"/>
                  <a:gd name="T59" fmla="*/ 164 h 312"/>
                  <a:gd name="T60" fmla="*/ 168 w 425"/>
                  <a:gd name="T61" fmla="*/ 188 h 312"/>
                  <a:gd name="T62" fmla="*/ 131 w 425"/>
                  <a:gd name="T63" fmla="*/ 214 h 312"/>
                  <a:gd name="T64" fmla="*/ 91 w 425"/>
                  <a:gd name="T65" fmla="*/ 243 h 312"/>
                  <a:gd name="T66" fmla="*/ 47 w 425"/>
                  <a:gd name="T67" fmla="*/ 270 h 312"/>
                  <a:gd name="T68" fmla="*/ 3 w 425"/>
                  <a:gd name="T69" fmla="*/ 300 h 312"/>
                  <a:gd name="T70" fmla="*/ 10 w 425"/>
                  <a:gd name="T71" fmla="*/ 311 h 312"/>
                  <a:gd name="T72" fmla="*/ 3 w 425"/>
                  <a:gd name="T73" fmla="*/ 300 h 312"/>
                  <a:gd name="T74" fmla="*/ 0 w 425"/>
                  <a:gd name="T75" fmla="*/ 303 h 312"/>
                  <a:gd name="T76" fmla="*/ 0 w 425"/>
                  <a:gd name="T77" fmla="*/ 308 h 312"/>
                  <a:gd name="T78" fmla="*/ 4 w 425"/>
                  <a:gd name="T79" fmla="*/ 312 h 312"/>
                  <a:gd name="T80" fmla="*/ 9 w 425"/>
                  <a:gd name="T81" fmla="*/ 312 h 312"/>
                  <a:gd name="T82" fmla="*/ 1 w 425"/>
                  <a:gd name="T83" fmla="*/ 302 h 3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5"/>
                  <a:gd name="T127" fmla="*/ 0 h 312"/>
                  <a:gd name="T128" fmla="*/ 425 w 425"/>
                  <a:gd name="T129" fmla="*/ 312 h 3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5" h="312">
                    <a:moveTo>
                      <a:pt x="1" y="302"/>
                    </a:moveTo>
                    <a:lnTo>
                      <a:pt x="9" y="312"/>
                    </a:lnTo>
                    <a:lnTo>
                      <a:pt x="53" y="282"/>
                    </a:lnTo>
                    <a:lnTo>
                      <a:pt x="96" y="254"/>
                    </a:lnTo>
                    <a:lnTo>
                      <a:pt x="137" y="226"/>
                    </a:lnTo>
                    <a:lnTo>
                      <a:pt x="174" y="200"/>
                    </a:lnTo>
                    <a:lnTo>
                      <a:pt x="209" y="175"/>
                    </a:lnTo>
                    <a:lnTo>
                      <a:pt x="242" y="149"/>
                    </a:lnTo>
                    <a:lnTo>
                      <a:pt x="272" y="128"/>
                    </a:lnTo>
                    <a:lnTo>
                      <a:pt x="301" y="108"/>
                    </a:lnTo>
                    <a:lnTo>
                      <a:pt x="327" y="87"/>
                    </a:lnTo>
                    <a:lnTo>
                      <a:pt x="350" y="69"/>
                    </a:lnTo>
                    <a:lnTo>
                      <a:pt x="368" y="54"/>
                    </a:lnTo>
                    <a:lnTo>
                      <a:pt x="386" y="40"/>
                    </a:lnTo>
                    <a:lnTo>
                      <a:pt x="400" y="28"/>
                    </a:lnTo>
                    <a:lnTo>
                      <a:pt x="412" y="20"/>
                    </a:lnTo>
                    <a:lnTo>
                      <a:pt x="419" y="13"/>
                    </a:lnTo>
                    <a:lnTo>
                      <a:pt x="425" y="8"/>
                    </a:lnTo>
                    <a:lnTo>
                      <a:pt x="416" y="0"/>
                    </a:lnTo>
                    <a:lnTo>
                      <a:pt x="410" y="4"/>
                    </a:lnTo>
                    <a:lnTo>
                      <a:pt x="403" y="11"/>
                    </a:lnTo>
                    <a:lnTo>
                      <a:pt x="392" y="20"/>
                    </a:lnTo>
                    <a:lnTo>
                      <a:pt x="377" y="31"/>
                    </a:lnTo>
                    <a:lnTo>
                      <a:pt x="360" y="46"/>
                    </a:lnTo>
                    <a:lnTo>
                      <a:pt x="341" y="60"/>
                    </a:lnTo>
                    <a:lnTo>
                      <a:pt x="318" y="79"/>
                    </a:lnTo>
                    <a:lnTo>
                      <a:pt x="295" y="96"/>
                    </a:lnTo>
                    <a:lnTo>
                      <a:pt x="266" y="116"/>
                    </a:lnTo>
                    <a:lnTo>
                      <a:pt x="236" y="141"/>
                    </a:lnTo>
                    <a:lnTo>
                      <a:pt x="203" y="164"/>
                    </a:lnTo>
                    <a:lnTo>
                      <a:pt x="168" y="188"/>
                    </a:lnTo>
                    <a:lnTo>
                      <a:pt x="131" y="214"/>
                    </a:lnTo>
                    <a:lnTo>
                      <a:pt x="91" y="243"/>
                    </a:lnTo>
                    <a:lnTo>
                      <a:pt x="47" y="270"/>
                    </a:lnTo>
                    <a:lnTo>
                      <a:pt x="3" y="300"/>
                    </a:lnTo>
                    <a:lnTo>
                      <a:pt x="10" y="311"/>
                    </a:lnTo>
                    <a:lnTo>
                      <a:pt x="3" y="300"/>
                    </a:lnTo>
                    <a:lnTo>
                      <a:pt x="0" y="303"/>
                    </a:lnTo>
                    <a:lnTo>
                      <a:pt x="0" y="308"/>
                    </a:lnTo>
                    <a:lnTo>
                      <a:pt x="4" y="312"/>
                    </a:lnTo>
                    <a:lnTo>
                      <a:pt x="9" y="312"/>
                    </a:lnTo>
                    <a:lnTo>
                      <a:pt x="1" y="3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1" name="Freeform 72">
                <a:extLst>
                  <a:ext uri="{FF2B5EF4-FFF2-40B4-BE49-F238E27FC236}">
                    <a16:creationId xmlns:a16="http://schemas.microsoft.com/office/drawing/2014/main" id="{56A5D339-D0C4-4D5D-C64B-D3ABD00B60D0}"/>
                  </a:ext>
                </a:extLst>
              </p:cNvPr>
              <p:cNvSpPr>
                <a:spLocks/>
              </p:cNvSpPr>
              <p:nvPr/>
            </p:nvSpPr>
            <p:spPr bwMode="auto">
              <a:xfrm>
                <a:off x="7190" y="3390"/>
                <a:ext cx="76" cy="78"/>
              </a:xfrm>
              <a:custGeom>
                <a:avLst/>
                <a:gdLst>
                  <a:gd name="T0" fmla="*/ 37 w 76"/>
                  <a:gd name="T1" fmla="*/ 78 h 78"/>
                  <a:gd name="T2" fmla="*/ 42 w 76"/>
                  <a:gd name="T3" fmla="*/ 75 h 78"/>
                  <a:gd name="T4" fmla="*/ 52 w 76"/>
                  <a:gd name="T5" fmla="*/ 66 h 78"/>
                  <a:gd name="T6" fmla="*/ 65 w 76"/>
                  <a:gd name="T7" fmla="*/ 58 h 78"/>
                  <a:gd name="T8" fmla="*/ 76 w 76"/>
                  <a:gd name="T9" fmla="*/ 48 h 78"/>
                  <a:gd name="T10" fmla="*/ 37 w 76"/>
                  <a:gd name="T11" fmla="*/ 0 h 78"/>
                  <a:gd name="T12" fmla="*/ 26 w 76"/>
                  <a:gd name="T13" fmla="*/ 10 h 78"/>
                  <a:gd name="T14" fmla="*/ 13 w 76"/>
                  <a:gd name="T15" fmla="*/ 20 h 78"/>
                  <a:gd name="T16" fmla="*/ 4 w 76"/>
                  <a:gd name="T17" fmla="*/ 29 h 78"/>
                  <a:gd name="T18" fmla="*/ 0 w 76"/>
                  <a:gd name="T19" fmla="*/ 32 h 78"/>
                  <a:gd name="T20" fmla="*/ 37 w 76"/>
                  <a:gd name="T21" fmla="*/ 78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78"/>
                  <a:gd name="T35" fmla="*/ 76 w 76"/>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78">
                    <a:moveTo>
                      <a:pt x="37" y="78"/>
                    </a:moveTo>
                    <a:lnTo>
                      <a:pt x="42" y="75"/>
                    </a:lnTo>
                    <a:lnTo>
                      <a:pt x="52" y="66"/>
                    </a:lnTo>
                    <a:lnTo>
                      <a:pt x="65" y="58"/>
                    </a:lnTo>
                    <a:lnTo>
                      <a:pt x="76" y="48"/>
                    </a:lnTo>
                    <a:lnTo>
                      <a:pt x="37" y="0"/>
                    </a:lnTo>
                    <a:lnTo>
                      <a:pt x="26" y="10"/>
                    </a:lnTo>
                    <a:lnTo>
                      <a:pt x="13" y="20"/>
                    </a:lnTo>
                    <a:lnTo>
                      <a:pt x="4" y="29"/>
                    </a:lnTo>
                    <a:lnTo>
                      <a:pt x="0" y="32"/>
                    </a:lnTo>
                    <a:lnTo>
                      <a:pt x="37"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2" name="Freeform 73">
                <a:extLst>
                  <a:ext uri="{FF2B5EF4-FFF2-40B4-BE49-F238E27FC236}">
                    <a16:creationId xmlns:a16="http://schemas.microsoft.com/office/drawing/2014/main" id="{A52F9E21-86E4-6427-C56F-0B8E6F7C983F}"/>
                  </a:ext>
                </a:extLst>
              </p:cNvPr>
              <p:cNvSpPr>
                <a:spLocks/>
              </p:cNvSpPr>
              <p:nvPr/>
            </p:nvSpPr>
            <p:spPr bwMode="auto">
              <a:xfrm>
                <a:off x="7223" y="3432"/>
                <a:ext cx="49" cy="40"/>
              </a:xfrm>
              <a:custGeom>
                <a:avLst/>
                <a:gdLst>
                  <a:gd name="T0" fmla="*/ 39 w 49"/>
                  <a:gd name="T1" fmla="*/ 10 h 40"/>
                  <a:gd name="T2" fmla="*/ 39 w 49"/>
                  <a:gd name="T3" fmla="*/ 1 h 40"/>
                  <a:gd name="T4" fmla="*/ 27 w 49"/>
                  <a:gd name="T5" fmla="*/ 11 h 40"/>
                  <a:gd name="T6" fmla="*/ 16 w 49"/>
                  <a:gd name="T7" fmla="*/ 20 h 40"/>
                  <a:gd name="T8" fmla="*/ 4 w 49"/>
                  <a:gd name="T9" fmla="*/ 29 h 40"/>
                  <a:gd name="T10" fmla="*/ 0 w 49"/>
                  <a:gd name="T11" fmla="*/ 32 h 40"/>
                  <a:gd name="T12" fmla="*/ 9 w 49"/>
                  <a:gd name="T13" fmla="*/ 40 h 40"/>
                  <a:gd name="T14" fmla="*/ 13 w 49"/>
                  <a:gd name="T15" fmla="*/ 37 h 40"/>
                  <a:gd name="T16" fmla="*/ 22 w 49"/>
                  <a:gd name="T17" fmla="*/ 29 h 40"/>
                  <a:gd name="T18" fmla="*/ 36 w 49"/>
                  <a:gd name="T19" fmla="*/ 20 h 40"/>
                  <a:gd name="T20" fmla="*/ 48 w 49"/>
                  <a:gd name="T21" fmla="*/ 10 h 40"/>
                  <a:gd name="T22" fmla="*/ 48 w 49"/>
                  <a:gd name="T23" fmla="*/ 1 h 40"/>
                  <a:gd name="T24" fmla="*/ 48 w 49"/>
                  <a:gd name="T25" fmla="*/ 10 h 40"/>
                  <a:gd name="T26" fmla="*/ 49 w 49"/>
                  <a:gd name="T27" fmla="*/ 6 h 40"/>
                  <a:gd name="T28" fmla="*/ 48 w 49"/>
                  <a:gd name="T29" fmla="*/ 1 h 40"/>
                  <a:gd name="T30" fmla="*/ 43 w 49"/>
                  <a:gd name="T31" fmla="*/ 0 h 40"/>
                  <a:gd name="T32" fmla="*/ 39 w 49"/>
                  <a:gd name="T33" fmla="*/ 1 h 40"/>
                  <a:gd name="T34" fmla="*/ 39 w 49"/>
                  <a:gd name="T35" fmla="*/ 1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40"/>
                  <a:gd name="T56" fmla="*/ 49 w 49"/>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40">
                    <a:moveTo>
                      <a:pt x="39" y="10"/>
                    </a:moveTo>
                    <a:lnTo>
                      <a:pt x="39" y="1"/>
                    </a:lnTo>
                    <a:lnTo>
                      <a:pt x="27" y="11"/>
                    </a:lnTo>
                    <a:lnTo>
                      <a:pt x="16" y="20"/>
                    </a:lnTo>
                    <a:lnTo>
                      <a:pt x="4" y="29"/>
                    </a:lnTo>
                    <a:lnTo>
                      <a:pt x="0" y="32"/>
                    </a:lnTo>
                    <a:lnTo>
                      <a:pt x="9" y="40"/>
                    </a:lnTo>
                    <a:lnTo>
                      <a:pt x="13" y="37"/>
                    </a:lnTo>
                    <a:lnTo>
                      <a:pt x="22" y="29"/>
                    </a:lnTo>
                    <a:lnTo>
                      <a:pt x="36" y="20"/>
                    </a:lnTo>
                    <a:lnTo>
                      <a:pt x="48" y="10"/>
                    </a:lnTo>
                    <a:lnTo>
                      <a:pt x="48" y="1"/>
                    </a:lnTo>
                    <a:lnTo>
                      <a:pt x="48" y="10"/>
                    </a:lnTo>
                    <a:lnTo>
                      <a:pt x="49" y="6"/>
                    </a:lnTo>
                    <a:lnTo>
                      <a:pt x="48" y="1"/>
                    </a:lnTo>
                    <a:lnTo>
                      <a:pt x="43" y="0"/>
                    </a:lnTo>
                    <a:lnTo>
                      <a:pt x="39" y="1"/>
                    </a:lnTo>
                    <a:lnTo>
                      <a:pt x="3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3" name="Freeform 74">
                <a:extLst>
                  <a:ext uri="{FF2B5EF4-FFF2-40B4-BE49-F238E27FC236}">
                    <a16:creationId xmlns:a16="http://schemas.microsoft.com/office/drawing/2014/main" id="{86FD3467-1A68-976F-F278-AF10325E09C1}"/>
                  </a:ext>
                </a:extLst>
              </p:cNvPr>
              <p:cNvSpPr>
                <a:spLocks/>
              </p:cNvSpPr>
              <p:nvPr/>
            </p:nvSpPr>
            <p:spPr bwMode="auto">
              <a:xfrm>
                <a:off x="7222" y="3384"/>
                <a:ext cx="49" cy="58"/>
              </a:xfrm>
              <a:custGeom>
                <a:avLst/>
                <a:gdLst>
                  <a:gd name="T0" fmla="*/ 10 w 49"/>
                  <a:gd name="T1" fmla="*/ 10 h 58"/>
                  <a:gd name="T2" fmla="*/ 1 w 49"/>
                  <a:gd name="T3" fmla="*/ 10 h 58"/>
                  <a:gd name="T4" fmla="*/ 40 w 49"/>
                  <a:gd name="T5" fmla="*/ 58 h 58"/>
                  <a:gd name="T6" fmla="*/ 49 w 49"/>
                  <a:gd name="T7" fmla="*/ 49 h 58"/>
                  <a:gd name="T8" fmla="*/ 10 w 49"/>
                  <a:gd name="T9" fmla="*/ 2 h 58"/>
                  <a:gd name="T10" fmla="*/ 1 w 49"/>
                  <a:gd name="T11" fmla="*/ 2 h 58"/>
                  <a:gd name="T12" fmla="*/ 10 w 49"/>
                  <a:gd name="T13" fmla="*/ 2 h 58"/>
                  <a:gd name="T14" fmla="*/ 5 w 49"/>
                  <a:gd name="T15" fmla="*/ 0 h 58"/>
                  <a:gd name="T16" fmla="*/ 1 w 49"/>
                  <a:gd name="T17" fmla="*/ 2 h 58"/>
                  <a:gd name="T18" fmla="*/ 0 w 49"/>
                  <a:gd name="T19" fmla="*/ 6 h 58"/>
                  <a:gd name="T20" fmla="*/ 1 w 49"/>
                  <a:gd name="T21" fmla="*/ 10 h 58"/>
                  <a:gd name="T22" fmla="*/ 10 w 49"/>
                  <a:gd name="T23" fmla="*/ 10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58"/>
                  <a:gd name="T38" fmla="*/ 49 w 49"/>
                  <a:gd name="T39" fmla="*/ 58 h 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58">
                    <a:moveTo>
                      <a:pt x="10" y="10"/>
                    </a:moveTo>
                    <a:lnTo>
                      <a:pt x="1" y="10"/>
                    </a:lnTo>
                    <a:lnTo>
                      <a:pt x="40" y="58"/>
                    </a:lnTo>
                    <a:lnTo>
                      <a:pt x="49" y="49"/>
                    </a:lnTo>
                    <a:lnTo>
                      <a:pt x="10" y="2"/>
                    </a:lnTo>
                    <a:lnTo>
                      <a:pt x="1" y="2"/>
                    </a:lnTo>
                    <a:lnTo>
                      <a:pt x="10" y="2"/>
                    </a:lnTo>
                    <a:lnTo>
                      <a:pt x="5" y="0"/>
                    </a:lnTo>
                    <a:lnTo>
                      <a:pt x="1" y="2"/>
                    </a:lnTo>
                    <a:lnTo>
                      <a:pt x="0" y="6"/>
                    </a:lnTo>
                    <a:lnTo>
                      <a:pt x="1" y="10"/>
                    </a:lnTo>
                    <a:lnTo>
                      <a:pt x="1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4" name="Freeform 75">
                <a:extLst>
                  <a:ext uri="{FF2B5EF4-FFF2-40B4-BE49-F238E27FC236}">
                    <a16:creationId xmlns:a16="http://schemas.microsoft.com/office/drawing/2014/main" id="{75C4FAEE-F6ED-A51F-6516-DF7B1E81FDD7}"/>
                  </a:ext>
                </a:extLst>
              </p:cNvPr>
              <p:cNvSpPr>
                <a:spLocks/>
              </p:cNvSpPr>
              <p:nvPr/>
            </p:nvSpPr>
            <p:spPr bwMode="auto">
              <a:xfrm>
                <a:off x="7184" y="3386"/>
                <a:ext cx="48" cy="42"/>
              </a:xfrm>
              <a:custGeom>
                <a:avLst/>
                <a:gdLst>
                  <a:gd name="T0" fmla="*/ 10 w 48"/>
                  <a:gd name="T1" fmla="*/ 31 h 42"/>
                  <a:gd name="T2" fmla="*/ 10 w 48"/>
                  <a:gd name="T3" fmla="*/ 40 h 42"/>
                  <a:gd name="T4" fmla="*/ 15 w 48"/>
                  <a:gd name="T5" fmla="*/ 37 h 42"/>
                  <a:gd name="T6" fmla="*/ 23 w 48"/>
                  <a:gd name="T7" fmla="*/ 29 h 42"/>
                  <a:gd name="T8" fmla="*/ 36 w 48"/>
                  <a:gd name="T9" fmla="*/ 19 h 42"/>
                  <a:gd name="T10" fmla="*/ 48 w 48"/>
                  <a:gd name="T11" fmla="*/ 8 h 42"/>
                  <a:gd name="T12" fmla="*/ 39 w 48"/>
                  <a:gd name="T13" fmla="*/ 0 h 42"/>
                  <a:gd name="T14" fmla="*/ 27 w 48"/>
                  <a:gd name="T15" fmla="*/ 10 h 42"/>
                  <a:gd name="T16" fmla="*/ 15 w 48"/>
                  <a:gd name="T17" fmla="*/ 20 h 42"/>
                  <a:gd name="T18" fmla="*/ 6 w 48"/>
                  <a:gd name="T19" fmla="*/ 29 h 42"/>
                  <a:gd name="T20" fmla="*/ 2 w 48"/>
                  <a:gd name="T21" fmla="*/ 31 h 42"/>
                  <a:gd name="T22" fmla="*/ 2 w 48"/>
                  <a:gd name="T23" fmla="*/ 40 h 42"/>
                  <a:gd name="T24" fmla="*/ 2 w 48"/>
                  <a:gd name="T25" fmla="*/ 31 h 42"/>
                  <a:gd name="T26" fmla="*/ 0 w 48"/>
                  <a:gd name="T27" fmla="*/ 36 h 42"/>
                  <a:gd name="T28" fmla="*/ 2 w 48"/>
                  <a:gd name="T29" fmla="*/ 40 h 42"/>
                  <a:gd name="T30" fmla="*/ 6 w 48"/>
                  <a:gd name="T31" fmla="*/ 42 h 42"/>
                  <a:gd name="T32" fmla="*/ 10 w 48"/>
                  <a:gd name="T33" fmla="*/ 40 h 42"/>
                  <a:gd name="T34" fmla="*/ 10 w 48"/>
                  <a:gd name="T35" fmla="*/ 31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
                  <a:gd name="T55" fmla="*/ 0 h 42"/>
                  <a:gd name="T56" fmla="*/ 48 w 48"/>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 h="42">
                    <a:moveTo>
                      <a:pt x="10" y="31"/>
                    </a:moveTo>
                    <a:lnTo>
                      <a:pt x="10" y="40"/>
                    </a:lnTo>
                    <a:lnTo>
                      <a:pt x="15" y="37"/>
                    </a:lnTo>
                    <a:lnTo>
                      <a:pt x="23" y="29"/>
                    </a:lnTo>
                    <a:lnTo>
                      <a:pt x="36" y="19"/>
                    </a:lnTo>
                    <a:lnTo>
                      <a:pt x="48" y="8"/>
                    </a:lnTo>
                    <a:lnTo>
                      <a:pt x="39" y="0"/>
                    </a:lnTo>
                    <a:lnTo>
                      <a:pt x="27" y="10"/>
                    </a:lnTo>
                    <a:lnTo>
                      <a:pt x="15" y="20"/>
                    </a:lnTo>
                    <a:lnTo>
                      <a:pt x="6" y="29"/>
                    </a:lnTo>
                    <a:lnTo>
                      <a:pt x="2" y="31"/>
                    </a:lnTo>
                    <a:lnTo>
                      <a:pt x="2" y="40"/>
                    </a:lnTo>
                    <a:lnTo>
                      <a:pt x="2" y="31"/>
                    </a:lnTo>
                    <a:lnTo>
                      <a:pt x="0" y="36"/>
                    </a:lnTo>
                    <a:lnTo>
                      <a:pt x="2" y="40"/>
                    </a:lnTo>
                    <a:lnTo>
                      <a:pt x="6" y="42"/>
                    </a:lnTo>
                    <a:lnTo>
                      <a:pt x="10" y="40"/>
                    </a:lnTo>
                    <a:lnTo>
                      <a:pt x="1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5" name="Freeform 76">
                <a:extLst>
                  <a:ext uri="{FF2B5EF4-FFF2-40B4-BE49-F238E27FC236}">
                    <a16:creationId xmlns:a16="http://schemas.microsoft.com/office/drawing/2014/main" id="{6BCB8E41-35FA-2FE2-28AB-5A9948BA44BF}"/>
                  </a:ext>
                </a:extLst>
              </p:cNvPr>
              <p:cNvSpPr>
                <a:spLocks/>
              </p:cNvSpPr>
              <p:nvPr/>
            </p:nvSpPr>
            <p:spPr bwMode="auto">
              <a:xfrm>
                <a:off x="7186" y="3417"/>
                <a:ext cx="47" cy="57"/>
              </a:xfrm>
              <a:custGeom>
                <a:avLst/>
                <a:gdLst>
                  <a:gd name="T0" fmla="*/ 37 w 47"/>
                  <a:gd name="T1" fmla="*/ 47 h 57"/>
                  <a:gd name="T2" fmla="*/ 46 w 47"/>
                  <a:gd name="T3" fmla="*/ 47 h 57"/>
                  <a:gd name="T4" fmla="*/ 8 w 47"/>
                  <a:gd name="T5" fmla="*/ 0 h 57"/>
                  <a:gd name="T6" fmla="*/ 0 w 47"/>
                  <a:gd name="T7" fmla="*/ 9 h 57"/>
                  <a:gd name="T8" fmla="*/ 37 w 47"/>
                  <a:gd name="T9" fmla="*/ 55 h 57"/>
                  <a:gd name="T10" fmla="*/ 46 w 47"/>
                  <a:gd name="T11" fmla="*/ 55 h 57"/>
                  <a:gd name="T12" fmla="*/ 37 w 47"/>
                  <a:gd name="T13" fmla="*/ 55 h 57"/>
                  <a:gd name="T14" fmla="*/ 41 w 47"/>
                  <a:gd name="T15" fmla="*/ 57 h 57"/>
                  <a:gd name="T16" fmla="*/ 46 w 47"/>
                  <a:gd name="T17" fmla="*/ 55 h 57"/>
                  <a:gd name="T18" fmla="*/ 47 w 47"/>
                  <a:gd name="T19" fmla="*/ 51 h 57"/>
                  <a:gd name="T20" fmla="*/ 46 w 47"/>
                  <a:gd name="T21" fmla="*/ 47 h 57"/>
                  <a:gd name="T22" fmla="*/ 37 w 47"/>
                  <a:gd name="T23" fmla="*/ 47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57"/>
                  <a:gd name="T38" fmla="*/ 47 w 47"/>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57">
                    <a:moveTo>
                      <a:pt x="37" y="47"/>
                    </a:moveTo>
                    <a:lnTo>
                      <a:pt x="46" y="47"/>
                    </a:lnTo>
                    <a:lnTo>
                      <a:pt x="8" y="0"/>
                    </a:lnTo>
                    <a:lnTo>
                      <a:pt x="0" y="9"/>
                    </a:lnTo>
                    <a:lnTo>
                      <a:pt x="37" y="55"/>
                    </a:lnTo>
                    <a:lnTo>
                      <a:pt x="46" y="55"/>
                    </a:lnTo>
                    <a:lnTo>
                      <a:pt x="37" y="55"/>
                    </a:lnTo>
                    <a:lnTo>
                      <a:pt x="41" y="57"/>
                    </a:lnTo>
                    <a:lnTo>
                      <a:pt x="46" y="55"/>
                    </a:lnTo>
                    <a:lnTo>
                      <a:pt x="47" y="51"/>
                    </a:lnTo>
                    <a:lnTo>
                      <a:pt x="46" y="47"/>
                    </a:lnTo>
                    <a:lnTo>
                      <a:pt x="37"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6" name="Freeform 77">
                <a:extLst>
                  <a:ext uri="{FF2B5EF4-FFF2-40B4-BE49-F238E27FC236}">
                    <a16:creationId xmlns:a16="http://schemas.microsoft.com/office/drawing/2014/main" id="{932D4CCF-AD7F-5E97-3A2E-8D569D7E44C0}"/>
                  </a:ext>
                </a:extLst>
              </p:cNvPr>
              <p:cNvSpPr>
                <a:spLocks/>
              </p:cNvSpPr>
              <p:nvPr/>
            </p:nvSpPr>
            <p:spPr bwMode="auto">
              <a:xfrm>
                <a:off x="7438" y="3268"/>
                <a:ext cx="10" cy="10"/>
              </a:xfrm>
              <a:custGeom>
                <a:avLst/>
                <a:gdLst>
                  <a:gd name="T0" fmla="*/ 10 w 10"/>
                  <a:gd name="T1" fmla="*/ 1 h 10"/>
                  <a:gd name="T2" fmla="*/ 5 w 10"/>
                  <a:gd name="T3" fmla="*/ 0 h 10"/>
                  <a:gd name="T4" fmla="*/ 1 w 10"/>
                  <a:gd name="T5" fmla="*/ 1 h 10"/>
                  <a:gd name="T6" fmla="*/ 0 w 10"/>
                  <a:gd name="T7" fmla="*/ 5 h 10"/>
                  <a:gd name="T8" fmla="*/ 1 w 10"/>
                  <a:gd name="T9" fmla="*/ 10 h 10"/>
                  <a:gd name="T10" fmla="*/ 10 w 10"/>
                  <a:gd name="T11" fmla="*/ 1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10" y="1"/>
                    </a:moveTo>
                    <a:lnTo>
                      <a:pt x="5" y="0"/>
                    </a:lnTo>
                    <a:lnTo>
                      <a:pt x="1" y="1"/>
                    </a:lnTo>
                    <a:lnTo>
                      <a:pt x="0" y="5"/>
                    </a:lnTo>
                    <a:lnTo>
                      <a:pt x="1" y="10"/>
                    </a:lnTo>
                    <a:lnTo>
                      <a:pt x="1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7" name="Freeform 78">
                <a:extLst>
                  <a:ext uri="{FF2B5EF4-FFF2-40B4-BE49-F238E27FC236}">
                    <a16:creationId xmlns:a16="http://schemas.microsoft.com/office/drawing/2014/main" id="{005EC7D6-283A-0C67-C8D9-4409A1300D43}"/>
                  </a:ext>
                </a:extLst>
              </p:cNvPr>
              <p:cNvSpPr>
                <a:spLocks/>
              </p:cNvSpPr>
              <p:nvPr/>
            </p:nvSpPr>
            <p:spPr bwMode="auto">
              <a:xfrm>
                <a:off x="7322" y="3269"/>
                <a:ext cx="136" cy="153"/>
              </a:xfrm>
              <a:custGeom>
                <a:avLst/>
                <a:gdLst>
                  <a:gd name="T0" fmla="*/ 9 w 136"/>
                  <a:gd name="T1" fmla="*/ 153 h 153"/>
                  <a:gd name="T2" fmla="*/ 59 w 136"/>
                  <a:gd name="T3" fmla="*/ 112 h 153"/>
                  <a:gd name="T4" fmla="*/ 94 w 136"/>
                  <a:gd name="T5" fmla="*/ 81 h 153"/>
                  <a:gd name="T6" fmla="*/ 117 w 136"/>
                  <a:gd name="T7" fmla="*/ 58 h 153"/>
                  <a:gd name="T8" fmla="*/ 131 w 136"/>
                  <a:gd name="T9" fmla="*/ 39 h 153"/>
                  <a:gd name="T10" fmla="*/ 136 w 136"/>
                  <a:gd name="T11" fmla="*/ 26 h 153"/>
                  <a:gd name="T12" fmla="*/ 136 w 136"/>
                  <a:gd name="T13" fmla="*/ 15 h 153"/>
                  <a:gd name="T14" fmla="*/ 130 w 136"/>
                  <a:gd name="T15" fmla="*/ 7 h 153"/>
                  <a:gd name="T16" fmla="*/ 126 w 136"/>
                  <a:gd name="T17" fmla="*/ 0 h 153"/>
                  <a:gd name="T18" fmla="*/ 117 w 136"/>
                  <a:gd name="T19" fmla="*/ 9 h 153"/>
                  <a:gd name="T20" fmla="*/ 121 w 136"/>
                  <a:gd name="T21" fmla="*/ 13 h 153"/>
                  <a:gd name="T22" fmla="*/ 124 w 136"/>
                  <a:gd name="T23" fmla="*/ 17 h 153"/>
                  <a:gd name="T24" fmla="*/ 124 w 136"/>
                  <a:gd name="T25" fmla="*/ 23 h 153"/>
                  <a:gd name="T26" fmla="*/ 120 w 136"/>
                  <a:gd name="T27" fmla="*/ 33 h 153"/>
                  <a:gd name="T28" fmla="*/ 108 w 136"/>
                  <a:gd name="T29" fmla="*/ 49 h 153"/>
                  <a:gd name="T30" fmla="*/ 85 w 136"/>
                  <a:gd name="T31" fmla="*/ 72 h 153"/>
                  <a:gd name="T32" fmla="*/ 51 w 136"/>
                  <a:gd name="T33" fmla="*/ 104 h 153"/>
                  <a:gd name="T34" fmla="*/ 0 w 136"/>
                  <a:gd name="T35" fmla="*/ 144 h 153"/>
                  <a:gd name="T36" fmla="*/ 9 w 136"/>
                  <a:gd name="T37" fmla="*/ 153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6"/>
                  <a:gd name="T58" fmla="*/ 0 h 153"/>
                  <a:gd name="T59" fmla="*/ 136 w 136"/>
                  <a:gd name="T60" fmla="*/ 153 h 1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6" h="153">
                    <a:moveTo>
                      <a:pt x="9" y="153"/>
                    </a:moveTo>
                    <a:lnTo>
                      <a:pt x="59" y="112"/>
                    </a:lnTo>
                    <a:lnTo>
                      <a:pt x="94" y="81"/>
                    </a:lnTo>
                    <a:lnTo>
                      <a:pt x="117" y="58"/>
                    </a:lnTo>
                    <a:lnTo>
                      <a:pt x="131" y="39"/>
                    </a:lnTo>
                    <a:lnTo>
                      <a:pt x="136" y="26"/>
                    </a:lnTo>
                    <a:lnTo>
                      <a:pt x="136" y="15"/>
                    </a:lnTo>
                    <a:lnTo>
                      <a:pt x="130" y="7"/>
                    </a:lnTo>
                    <a:lnTo>
                      <a:pt x="126" y="0"/>
                    </a:lnTo>
                    <a:lnTo>
                      <a:pt x="117" y="9"/>
                    </a:lnTo>
                    <a:lnTo>
                      <a:pt x="121" y="13"/>
                    </a:lnTo>
                    <a:lnTo>
                      <a:pt x="124" y="17"/>
                    </a:lnTo>
                    <a:lnTo>
                      <a:pt x="124" y="23"/>
                    </a:lnTo>
                    <a:lnTo>
                      <a:pt x="120" y="33"/>
                    </a:lnTo>
                    <a:lnTo>
                      <a:pt x="108" y="49"/>
                    </a:lnTo>
                    <a:lnTo>
                      <a:pt x="85" y="72"/>
                    </a:lnTo>
                    <a:lnTo>
                      <a:pt x="51" y="104"/>
                    </a:lnTo>
                    <a:lnTo>
                      <a:pt x="0" y="144"/>
                    </a:lnTo>
                    <a:lnTo>
                      <a:pt x="9"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818" name="Freeform 79">
                <a:extLst>
                  <a:ext uri="{FF2B5EF4-FFF2-40B4-BE49-F238E27FC236}">
                    <a16:creationId xmlns:a16="http://schemas.microsoft.com/office/drawing/2014/main" id="{D68D7B1E-DD6C-9F2F-87CF-5EA99ED0BEF4}"/>
                  </a:ext>
                </a:extLst>
              </p:cNvPr>
              <p:cNvSpPr>
                <a:spLocks/>
              </p:cNvSpPr>
              <p:nvPr/>
            </p:nvSpPr>
            <p:spPr bwMode="auto">
              <a:xfrm>
                <a:off x="7321" y="3413"/>
                <a:ext cx="10" cy="10"/>
              </a:xfrm>
              <a:custGeom>
                <a:avLst/>
                <a:gdLst>
                  <a:gd name="T0" fmla="*/ 1 w 10"/>
                  <a:gd name="T1" fmla="*/ 0 h 10"/>
                  <a:gd name="T2" fmla="*/ 0 w 10"/>
                  <a:gd name="T3" fmla="*/ 4 h 10"/>
                  <a:gd name="T4" fmla="*/ 1 w 10"/>
                  <a:gd name="T5" fmla="*/ 9 h 10"/>
                  <a:gd name="T6" fmla="*/ 6 w 10"/>
                  <a:gd name="T7" fmla="*/ 10 h 10"/>
                  <a:gd name="T8" fmla="*/ 10 w 10"/>
                  <a:gd name="T9" fmla="*/ 9 h 10"/>
                  <a:gd name="T10" fmla="*/ 1 w 10"/>
                  <a:gd name="T11" fmla="*/ 0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1" y="0"/>
                    </a:moveTo>
                    <a:lnTo>
                      <a:pt x="0" y="4"/>
                    </a:lnTo>
                    <a:lnTo>
                      <a:pt x="1" y="9"/>
                    </a:lnTo>
                    <a:lnTo>
                      <a:pt x="6" y="10"/>
                    </a:lnTo>
                    <a:lnTo>
                      <a:pt x="10" y="9"/>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sp>
          <p:nvSpPr>
            <p:cNvPr id="32796" name="Line 80">
              <a:extLst>
                <a:ext uri="{FF2B5EF4-FFF2-40B4-BE49-F238E27FC236}">
                  <a16:creationId xmlns:a16="http://schemas.microsoft.com/office/drawing/2014/main" id="{2B16B23E-B28F-9A2B-F7E7-A8F2C0C34F18}"/>
                </a:ext>
              </a:extLst>
            </p:cNvPr>
            <p:cNvSpPr>
              <a:spLocks noChangeShapeType="1"/>
            </p:cNvSpPr>
            <p:nvPr/>
          </p:nvSpPr>
          <p:spPr bwMode="auto">
            <a:xfrm>
              <a:off x="6110" y="2777"/>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797" name="Line 81">
              <a:extLst>
                <a:ext uri="{FF2B5EF4-FFF2-40B4-BE49-F238E27FC236}">
                  <a16:creationId xmlns:a16="http://schemas.microsoft.com/office/drawing/2014/main" id="{B2A0DB59-FA0A-6F9E-DBF1-3AB84D2E7C28}"/>
                </a:ext>
              </a:extLst>
            </p:cNvPr>
            <p:cNvSpPr>
              <a:spLocks noChangeShapeType="1"/>
            </p:cNvSpPr>
            <p:nvPr/>
          </p:nvSpPr>
          <p:spPr bwMode="auto">
            <a:xfrm>
              <a:off x="6110" y="2826"/>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798" name="Line 82">
              <a:extLst>
                <a:ext uri="{FF2B5EF4-FFF2-40B4-BE49-F238E27FC236}">
                  <a16:creationId xmlns:a16="http://schemas.microsoft.com/office/drawing/2014/main" id="{72D88761-8B14-A888-908A-FEF3F5F08649}"/>
                </a:ext>
              </a:extLst>
            </p:cNvPr>
            <p:cNvSpPr>
              <a:spLocks noChangeShapeType="1"/>
            </p:cNvSpPr>
            <p:nvPr/>
          </p:nvSpPr>
          <p:spPr bwMode="auto">
            <a:xfrm>
              <a:off x="6110" y="2862"/>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799" name="Line 83">
              <a:extLst>
                <a:ext uri="{FF2B5EF4-FFF2-40B4-BE49-F238E27FC236}">
                  <a16:creationId xmlns:a16="http://schemas.microsoft.com/office/drawing/2014/main" id="{424C7CB4-D979-6B6C-B123-308D857B49D0}"/>
                </a:ext>
              </a:extLst>
            </p:cNvPr>
            <p:cNvSpPr>
              <a:spLocks noChangeShapeType="1"/>
            </p:cNvSpPr>
            <p:nvPr/>
          </p:nvSpPr>
          <p:spPr bwMode="auto">
            <a:xfrm>
              <a:off x="6110" y="2911"/>
              <a:ext cx="36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32800" name="Line 84">
              <a:extLst>
                <a:ext uri="{FF2B5EF4-FFF2-40B4-BE49-F238E27FC236}">
                  <a16:creationId xmlns:a16="http://schemas.microsoft.com/office/drawing/2014/main" id="{DB3E08B8-15C8-2E92-75A0-C455B0B02191}"/>
                </a:ext>
              </a:extLst>
            </p:cNvPr>
            <p:cNvSpPr>
              <a:spLocks noChangeShapeType="1"/>
            </p:cNvSpPr>
            <p:nvPr/>
          </p:nvSpPr>
          <p:spPr bwMode="auto">
            <a:xfrm>
              <a:off x="6123" y="2972"/>
              <a:ext cx="176" cy="24"/>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grpSp>
      <p:graphicFrame>
        <p:nvGraphicFramePr>
          <p:cNvPr id="85" name="Diagram 84">
            <a:extLst>
              <a:ext uri="{FF2B5EF4-FFF2-40B4-BE49-F238E27FC236}">
                <a16:creationId xmlns:a16="http://schemas.microsoft.com/office/drawing/2014/main" id="{B0C445B8-9D6C-A2E0-4153-8524B729CE21}"/>
              </a:ext>
            </a:extLst>
          </p:cNvPr>
          <p:cNvGraphicFramePr/>
          <p:nvPr/>
        </p:nvGraphicFramePr>
        <p:xfrm>
          <a:off x="1891856" y="1425099"/>
          <a:ext cx="9464902"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6" name="Oval 85">
            <a:extLst>
              <a:ext uri="{FF2B5EF4-FFF2-40B4-BE49-F238E27FC236}">
                <a16:creationId xmlns:a16="http://schemas.microsoft.com/office/drawing/2014/main" id="{A56A2E4E-A369-F5AF-A7BF-05025344D6A9}"/>
              </a:ext>
            </a:extLst>
          </p:cNvPr>
          <p:cNvSpPr/>
          <p:nvPr/>
        </p:nvSpPr>
        <p:spPr>
          <a:xfrm>
            <a:off x="925513" y="2792413"/>
            <a:ext cx="2514600" cy="2362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sz="2000" b="1" dirty="0"/>
              <a:t>NỘI DUNG BÀI</a:t>
            </a:r>
          </a:p>
          <a:p>
            <a:pPr algn="ctr" eaLnBrk="1" fontAlgn="auto" hangingPunct="1">
              <a:spcBef>
                <a:spcPts val="0"/>
              </a:spcBef>
              <a:spcAft>
                <a:spcPts val="0"/>
              </a:spcAft>
              <a:defRPr/>
            </a:pPr>
            <a:r>
              <a:rPr lang="vi-VN" sz="2000" b="1" dirty="0"/>
              <a:t>HỌC</a:t>
            </a:r>
          </a:p>
        </p:txBody>
      </p:sp>
      <p:sp>
        <p:nvSpPr>
          <p:cNvPr id="32775" name="Rectangle 86">
            <a:extLst>
              <a:ext uri="{FF2B5EF4-FFF2-40B4-BE49-F238E27FC236}">
                <a16:creationId xmlns:a16="http://schemas.microsoft.com/office/drawing/2014/main" id="{713F716A-4235-996E-939E-0DB9659C7262}"/>
              </a:ext>
            </a:extLst>
          </p:cNvPr>
          <p:cNvSpPr>
            <a:spLocks noChangeArrowheads="1"/>
          </p:cNvSpPr>
          <p:nvPr/>
        </p:nvSpPr>
        <p:spPr bwMode="auto">
          <a:xfrm>
            <a:off x="419100" y="138113"/>
            <a:ext cx="11441113"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  BÀI 6</a:t>
            </a:r>
          </a:p>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HOẠT ĐỘNG CỦA NGUYỄN ÁI QUỐC VÀ SỰ THÀNH LẬP </a:t>
            </a:r>
          </a:p>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ĐẢNG CỘNG SẢN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linds(horizontal)">
                                      <p:cBhvr>
                                        <p:cTn id="7" dur="500"/>
                                        <p:tgtEl>
                                          <p:spTgt spid="11268"/>
                                        </p:tgtEl>
                                      </p:cBhvr>
                                    </p:animEffect>
                                  </p:childTnLst>
                                </p:cTn>
                              </p:par>
                              <p:par>
                                <p:cTn id="8" presetID="3" presetClass="entr" presetSubtype="10" fill="hold" nodeType="withEffect">
                                  <p:stCondLst>
                                    <p:cond delay="0"/>
                                  </p:stCondLst>
                                  <p:childTnLst>
                                    <p:set>
                                      <p:cBhvr>
                                        <p:cTn id="9" dur="1" fill="hold">
                                          <p:stCondLst>
                                            <p:cond delay="0"/>
                                          </p:stCondLst>
                                        </p:cTn>
                                        <p:tgtEl>
                                          <p:spTgt spid="11269"/>
                                        </p:tgtEl>
                                        <p:attrNameLst>
                                          <p:attrName>style.visibility</p:attrName>
                                        </p:attrNameLst>
                                      </p:cBhvr>
                                      <p:to>
                                        <p:strVal val="visible"/>
                                      </p:to>
                                    </p:set>
                                    <p:animEffect transition="in" filter="blinds(horizontal)">
                                      <p:cBhvr>
                                        <p:cTn id="10" dur="500"/>
                                        <p:tgtEl>
                                          <p:spTgt spid="112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Graphic spid="8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31E96461-16D5-B0E3-B93B-886DCBB7E608}"/>
              </a:ext>
            </a:extLst>
          </p:cNvPr>
          <p:cNvSpPr/>
          <p:nvPr/>
        </p:nvSpPr>
        <p:spPr>
          <a:xfrm>
            <a:off x="476250" y="2143125"/>
            <a:ext cx="3119438" cy="3195638"/>
          </a:xfrm>
          <a:prstGeom prst="diamond">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Diamond 17">
            <a:extLst>
              <a:ext uri="{FF2B5EF4-FFF2-40B4-BE49-F238E27FC236}">
                <a16:creationId xmlns:a16="http://schemas.microsoft.com/office/drawing/2014/main" id="{E2B44079-D32A-A898-CCAC-6894FD11A4A5}"/>
              </a:ext>
            </a:extLst>
          </p:cNvPr>
          <p:cNvSpPr/>
          <p:nvPr/>
        </p:nvSpPr>
        <p:spPr>
          <a:xfrm>
            <a:off x="476250" y="2286000"/>
            <a:ext cx="3119438" cy="3195638"/>
          </a:xfrm>
          <a:prstGeom prst="diamond">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67" dirty="0">
                <a:solidFill>
                  <a:srgbClr val="00B050"/>
                </a:solidFill>
                <a:latin typeface="Times New Roman" panose="02020603050405020304" pitchFamily="18" charset="0"/>
                <a:cs typeface="Times New Roman" panose="02020603050405020304" pitchFamily="18" charset="0"/>
              </a:rPr>
              <a:t>MỤC TIÊU </a:t>
            </a:r>
          </a:p>
        </p:txBody>
      </p:sp>
      <p:sp>
        <p:nvSpPr>
          <p:cNvPr id="20" name="Rectangle: Rounded Corners 19">
            <a:extLst>
              <a:ext uri="{FF2B5EF4-FFF2-40B4-BE49-F238E27FC236}">
                <a16:creationId xmlns:a16="http://schemas.microsoft.com/office/drawing/2014/main" id="{113036F3-E7DE-67F9-885A-B7FFADCA26F7}"/>
              </a:ext>
            </a:extLst>
          </p:cNvPr>
          <p:cNvSpPr/>
          <p:nvPr/>
        </p:nvSpPr>
        <p:spPr>
          <a:xfrm>
            <a:off x="3788126" y="2309495"/>
            <a:ext cx="7906871" cy="1119505"/>
          </a:xfrm>
          <a:prstGeom prst="roundRect">
            <a:avLst/>
          </a:prstGeom>
          <a:solidFill>
            <a:schemeClr val="tx2">
              <a:lumMod val="90000"/>
            </a:schemeClr>
          </a:solidFill>
          <a:ln>
            <a:solidFill>
              <a:srgbClr val="00B050"/>
            </a:solidFill>
          </a:ln>
          <a:effectLst/>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anchor="ctr"/>
          <a:lstStyle/>
          <a:p>
            <a:pPr>
              <a:defRPr/>
            </a:pP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Nguyễn </a:t>
            </a:r>
            <a:r>
              <a:rPr lang="en-US" sz="2800" dirty="0" err="1">
                <a:latin typeface="Times New Roman" panose="02020603050405020304" pitchFamily="18" charset="0"/>
                <a:cs typeface="Times New Roman" panose="02020603050405020304" pitchFamily="18" charset="0"/>
              </a:rPr>
              <a: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1918-1930</a:t>
            </a:r>
            <a:endParaRPr lang="en-US" sz="2800" dirty="0"/>
          </a:p>
        </p:txBody>
      </p:sp>
      <p:sp>
        <p:nvSpPr>
          <p:cNvPr id="21" name="Rectangle: Rounded Corners 20">
            <a:extLst>
              <a:ext uri="{FF2B5EF4-FFF2-40B4-BE49-F238E27FC236}">
                <a16:creationId xmlns:a16="http://schemas.microsoft.com/office/drawing/2014/main" id="{B22C9B77-3818-C06E-3C60-3C65A50DDB1F}"/>
              </a:ext>
            </a:extLst>
          </p:cNvPr>
          <p:cNvSpPr/>
          <p:nvPr/>
        </p:nvSpPr>
        <p:spPr>
          <a:xfrm>
            <a:off x="3788125" y="4296853"/>
            <a:ext cx="7906871" cy="2082518"/>
          </a:xfrm>
          <a:prstGeom prst="roundRect">
            <a:avLst/>
          </a:prstGeom>
          <a:solidFill>
            <a:schemeClr val="tx2">
              <a:lumMod val="90000"/>
            </a:schemeClr>
          </a:solidFill>
          <a:ln>
            <a:solidFill>
              <a:srgbClr val="00B050"/>
            </a:solidFill>
          </a:ln>
          <a:effectLst/>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anchor="ctr"/>
          <a:lstStyle/>
          <a:p>
            <a:pPr>
              <a:defRPr/>
            </a:pP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Nguyễn </a:t>
            </a:r>
            <a:r>
              <a:rPr lang="en-US" sz="2800" dirty="0" err="1">
                <a:latin typeface="Times New Roman" panose="02020603050405020304" pitchFamily="18" charset="0"/>
                <a:cs typeface="Times New Roman" panose="02020603050405020304" pitchFamily="18" charset="0"/>
              </a:rPr>
              <a: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a:t>
            </a:r>
            <a:endParaRPr lang="en-US" sz="2800" dirty="0"/>
          </a:p>
        </p:txBody>
      </p:sp>
      <p:sp>
        <p:nvSpPr>
          <p:cNvPr id="33802" name="Rectangle 86">
            <a:extLst>
              <a:ext uri="{FF2B5EF4-FFF2-40B4-BE49-F238E27FC236}">
                <a16:creationId xmlns:a16="http://schemas.microsoft.com/office/drawing/2014/main" id="{422607C1-36A5-E95E-4E52-29FCD45CBA01}"/>
              </a:ext>
            </a:extLst>
          </p:cNvPr>
          <p:cNvSpPr>
            <a:spLocks noChangeArrowheads="1"/>
          </p:cNvSpPr>
          <p:nvPr/>
        </p:nvSpPr>
        <p:spPr bwMode="auto">
          <a:xfrm>
            <a:off x="419100" y="138113"/>
            <a:ext cx="11441113"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  BÀI 6</a:t>
            </a:r>
          </a:p>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HOẠT ĐỘNG CỦA NGUYỄN ÁI QUỐC VÀ SỰ THÀNH LẬP </a:t>
            </a:r>
          </a:p>
          <a:p>
            <a:pPr algn="ctr" eaLnBrk="1" hangingPunct="1">
              <a:spcBef>
                <a:spcPct val="20000"/>
              </a:spcBef>
            </a:pPr>
            <a:r>
              <a:rPr lang="en-US" altLang="en-US" sz="2800" b="1">
                <a:solidFill>
                  <a:srgbClr val="FFFF00"/>
                </a:solidFill>
                <a:latin typeface="Times New Roman" panose="02020603050405020304" pitchFamily="18" charset="0"/>
                <a:cs typeface="Times New Roman" panose="02020603050405020304" pitchFamily="18" charset="0"/>
              </a:rPr>
              <a:t>ĐẢNG CỘNG SẢN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98F09AD7-089E-739E-7EF5-6DBB1FC38F83}"/>
              </a:ext>
            </a:extLst>
          </p:cNvPr>
          <p:cNvSpPr/>
          <p:nvPr/>
        </p:nvSpPr>
        <p:spPr>
          <a:xfrm>
            <a:off x="5377104" y="1689333"/>
            <a:ext cx="6550702" cy="1379095"/>
          </a:xfrm>
          <a:prstGeom prst="wedgeRoundRectCallout">
            <a:avLst>
              <a:gd name="adj1" fmla="val -15890"/>
              <a:gd name="adj2" fmla="val 7357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d</a:t>
            </a:r>
            <a:r>
              <a:rPr lang="vi-VN" sz="2800" dirty="0" err="1">
                <a:latin typeface="Times New Roman" panose="02020603050405020304" pitchFamily="18" charset="0"/>
                <a:cs typeface="Times New Roman" panose="02020603050405020304" pitchFamily="18" charset="0"/>
              </a:rPr>
              <a:t>ựa</a:t>
            </a:r>
            <a:r>
              <a:rPr lang="vi-VN" sz="2800" dirty="0">
                <a:latin typeface="Times New Roman" panose="02020603050405020304" pitchFamily="18" charset="0"/>
                <a:cs typeface="Times New Roman" panose="02020603050405020304" pitchFamily="18" charset="0"/>
              </a:rPr>
              <a:t> vào sơ đồ 6.6</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thông tin trong bài, hãy trình bày quá trình thành </a:t>
            </a:r>
          </a:p>
          <a:p>
            <a:pPr algn="ct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endParaRPr lang="vi-VN" sz="2800" dirty="0">
              <a:latin typeface="Times New Roman" panose="02020603050405020304" pitchFamily="18" charset="0"/>
              <a:cs typeface="Times New Roman" panose="02020603050405020304" pitchFamily="18" charset="0"/>
            </a:endParaRPr>
          </a:p>
        </p:txBody>
      </p:sp>
      <p:sp>
        <p:nvSpPr>
          <p:cNvPr id="5" name="Rectangle 86">
            <a:extLst>
              <a:ext uri="{FF2B5EF4-FFF2-40B4-BE49-F238E27FC236}">
                <a16:creationId xmlns:a16="http://schemas.microsoft.com/office/drawing/2014/main" id="{5591AD0A-8A8E-4495-CF01-86C66DEF605B}"/>
              </a:ext>
            </a:extLst>
          </p:cNvPr>
          <p:cNvSpPr>
            <a:spLocks noChangeArrowheads="1"/>
          </p:cNvSpPr>
          <p:nvPr/>
        </p:nvSpPr>
        <p:spPr bwMode="auto">
          <a:xfrm>
            <a:off x="193246" y="63045"/>
            <a:ext cx="11441113"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smtClean="0">
                <a:solidFill>
                  <a:srgbClr val="FFFF00"/>
                </a:solidFill>
                <a:latin typeface="Times New Roman" panose="02020603050405020304" pitchFamily="18" charset="0"/>
                <a:cs typeface="Times New Roman" panose="02020603050405020304" pitchFamily="18" charset="0"/>
              </a:rPr>
              <a:t>TIẾT 11: BÀI </a:t>
            </a:r>
            <a:r>
              <a:rPr lang="en-US" altLang="en-US" sz="2400" b="1" dirty="0">
                <a:solidFill>
                  <a:srgbClr val="FFFF00"/>
                </a:solidFill>
                <a:latin typeface="Times New Roman" panose="02020603050405020304" pitchFamily="18" charset="0"/>
                <a:cs typeface="Times New Roman" panose="02020603050405020304" pitchFamily="18" charset="0"/>
              </a:rPr>
              <a:t>6: HOẠT ĐỘNG CỦA NGUYỄN ÁI QUỐC </a:t>
            </a:r>
            <a:r>
              <a:rPr lang="en-US" altLang="en-US" sz="2400" b="1" dirty="0" smtClean="0">
                <a:solidFill>
                  <a:srgbClr val="FFFF00"/>
                </a:solidFill>
                <a:latin typeface="Times New Roman" panose="02020603050405020304" pitchFamily="18" charset="0"/>
                <a:cs typeface="Times New Roman" panose="02020603050405020304" pitchFamily="18" charset="0"/>
              </a:rPr>
              <a:t>VÀ</a:t>
            </a:r>
          </a:p>
          <a:p>
            <a:pPr algn="ctr" eaLnBrk="1" hangingPunct="1">
              <a:spcBef>
                <a:spcPct val="20000"/>
              </a:spcBef>
            </a:pPr>
            <a:r>
              <a:rPr lang="en-US" altLang="en-US" sz="2400" b="1" dirty="0" smtClean="0">
                <a:solidFill>
                  <a:srgbClr val="FFFF00"/>
                </a:solidFill>
                <a:latin typeface="Times New Roman" panose="02020603050405020304" pitchFamily="18" charset="0"/>
                <a:cs typeface="Times New Roman" panose="02020603050405020304" pitchFamily="18" charset="0"/>
              </a:rPr>
              <a:t> SỰ </a:t>
            </a:r>
            <a:r>
              <a:rPr lang="en-US" altLang="en-US" sz="2400" b="1" dirty="0">
                <a:solidFill>
                  <a:srgbClr val="FFFF00"/>
                </a:solidFill>
                <a:latin typeface="Times New Roman" panose="02020603050405020304" pitchFamily="18" charset="0"/>
                <a:cs typeface="Times New Roman" panose="02020603050405020304" pitchFamily="18" charset="0"/>
              </a:rPr>
              <a:t>THÀNH LẬP </a:t>
            </a:r>
            <a:r>
              <a:rPr lang="en-US" altLang="en-US" sz="2400" b="1" dirty="0" smtClean="0">
                <a:solidFill>
                  <a:srgbClr val="FFFF00"/>
                </a:solidFill>
                <a:latin typeface="Times New Roman" panose="02020603050405020304" pitchFamily="18" charset="0"/>
                <a:cs typeface="Times New Roman" panose="02020603050405020304" pitchFamily="18" charset="0"/>
              </a:rPr>
              <a:t>ĐẢNG </a:t>
            </a:r>
            <a:r>
              <a:rPr lang="en-US" altLang="en-US" sz="2400" b="1" dirty="0">
                <a:solidFill>
                  <a:srgbClr val="FFFF00"/>
                </a:solidFill>
                <a:latin typeface="Times New Roman" panose="02020603050405020304" pitchFamily="18" charset="0"/>
                <a:cs typeface="Times New Roman" panose="02020603050405020304" pitchFamily="18" charset="0"/>
              </a:rPr>
              <a:t>CỘNG SẢN VIỆT NAM</a:t>
            </a:r>
          </a:p>
        </p:txBody>
      </p:sp>
      <p:sp>
        <p:nvSpPr>
          <p:cNvPr id="6" name="TextBox 2">
            <a:extLst>
              <a:ext uri="{FF2B5EF4-FFF2-40B4-BE49-F238E27FC236}">
                <a16:creationId xmlns:a16="http://schemas.microsoft.com/office/drawing/2014/main" id="{49D5D647-8567-ED93-D485-5A0D8E1D8EB9}"/>
              </a:ext>
            </a:extLst>
          </p:cNvPr>
          <p:cNvSpPr txBox="1">
            <a:spLocks noChangeArrowheads="1"/>
          </p:cNvSpPr>
          <p:nvPr/>
        </p:nvSpPr>
        <p:spPr bwMode="auto">
          <a:xfrm>
            <a:off x="617903" y="913606"/>
            <a:ext cx="1059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dirty="0">
                <a:solidFill>
                  <a:srgbClr val="FFFF00"/>
                </a:solidFill>
                <a:latin typeface="Times New Roman" panose="02020603050405020304" pitchFamily="18" charset="0"/>
                <a:cs typeface="Times New Roman" panose="02020603050405020304" pitchFamily="18" charset="0"/>
              </a:rPr>
              <a:t>2. </a:t>
            </a:r>
            <a:r>
              <a:rPr lang="en-US" altLang="vi-VN" sz="2800" b="1" dirty="0" err="1">
                <a:solidFill>
                  <a:srgbClr val="FFFF00"/>
                </a:solidFill>
                <a:latin typeface="Times New Roman" panose="02020603050405020304" pitchFamily="18" charset="0"/>
                <a:cs typeface="Times New Roman" panose="02020603050405020304" pitchFamily="18" charset="0"/>
              </a:rPr>
              <a:t>Sự</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thành</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lập</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smtClean="0">
                <a:solidFill>
                  <a:srgbClr val="FFFF00"/>
                </a:solidFill>
                <a:latin typeface="Times New Roman" panose="02020603050405020304" pitchFamily="18" charset="0"/>
                <a:cs typeface="Times New Roman" panose="02020603050405020304" pitchFamily="18" charset="0"/>
              </a:rPr>
              <a:t>Đảng</a:t>
            </a:r>
            <a:r>
              <a:rPr lang="en-US" altLang="vi-VN" sz="2800" b="1" dirty="0" smtClean="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Cộng</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sản</a:t>
            </a:r>
            <a:r>
              <a:rPr lang="en-US" altLang="vi-VN" sz="2800" b="1" dirty="0">
                <a:solidFill>
                  <a:srgbClr val="FFFF00"/>
                </a:solidFill>
                <a:latin typeface="Times New Roman" panose="02020603050405020304" pitchFamily="18" charset="0"/>
                <a:cs typeface="Times New Roman" panose="02020603050405020304" pitchFamily="18" charset="0"/>
              </a:rPr>
              <a:t> </a:t>
            </a:r>
            <a:r>
              <a:rPr lang="en-US" altLang="vi-VN" sz="2800" b="1" dirty="0" err="1">
                <a:solidFill>
                  <a:srgbClr val="FFFF00"/>
                </a:solidFill>
                <a:latin typeface="Times New Roman" panose="02020603050405020304" pitchFamily="18" charset="0"/>
                <a:cs typeface="Times New Roman" panose="02020603050405020304" pitchFamily="18" charset="0"/>
              </a:rPr>
              <a:t>Việt</a:t>
            </a:r>
            <a:r>
              <a:rPr lang="en-US" altLang="vi-VN" sz="2800" b="1" dirty="0">
                <a:solidFill>
                  <a:srgbClr val="FFFF00"/>
                </a:solidFill>
                <a:latin typeface="Times New Roman" panose="02020603050405020304" pitchFamily="18" charset="0"/>
                <a:cs typeface="Times New Roman" panose="02020603050405020304" pitchFamily="18" charset="0"/>
              </a:rPr>
              <a:t> Nam</a:t>
            </a:r>
            <a:endParaRPr lang="vi-VN" altLang="vi-VN" sz="2800" b="1" dirty="0">
              <a:solidFill>
                <a:srgbClr val="FFFF0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32E090D3-DBD1-086A-6DA2-643DCEDD6A94}"/>
              </a:ext>
            </a:extLst>
          </p:cNvPr>
          <p:cNvPicPr>
            <a:picLocks noChangeAspect="1"/>
          </p:cNvPicPr>
          <p:nvPr/>
        </p:nvPicPr>
        <p:blipFill>
          <a:blip r:embed="rId2"/>
          <a:stretch>
            <a:fillRect/>
          </a:stretch>
        </p:blipFill>
        <p:spPr>
          <a:xfrm>
            <a:off x="617903" y="3320280"/>
            <a:ext cx="8836250" cy="3375820"/>
          </a:xfrm>
          <a:prstGeom prst="rect">
            <a:avLst/>
          </a:prstGeom>
        </p:spPr>
      </p:pic>
      <p:pic>
        <p:nvPicPr>
          <p:cNvPr id="13" name="Google Shape;356;p9" descr="Hình ảnh Học Thảo Luận Viết Bài Tập Về Nhà Làm Bài Toán, Bé, Phiên, Dễ  Thương miễn phí tải tập tin PNG PSDComment và Vector">
            <a:extLst>
              <a:ext uri="{FF2B5EF4-FFF2-40B4-BE49-F238E27FC236}">
                <a16:creationId xmlns:a16="http://schemas.microsoft.com/office/drawing/2014/main" id="{9071F9E3-18E0-96DF-53FB-E12D340C7EB5}"/>
              </a:ext>
            </a:extLst>
          </p:cNvPr>
          <p:cNvPicPr preferRelativeResize="0"/>
          <p:nvPr/>
        </p:nvPicPr>
        <p:blipFill rotWithShape="1">
          <a:blip r:embed="rId3">
            <a:alphaModFix/>
          </a:blip>
          <a:srcRect/>
          <a:stretch/>
        </p:blipFill>
        <p:spPr>
          <a:xfrm>
            <a:off x="9454153" y="3553711"/>
            <a:ext cx="2285999" cy="15161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id="{D0502FA7-A0FD-CF48-34DD-086FE1264120}"/>
              </a:ext>
            </a:extLst>
          </p:cNvPr>
          <p:cNvSpPr txBox="1"/>
          <p:nvPr/>
        </p:nvSpPr>
        <p:spPr>
          <a:xfrm>
            <a:off x="565574" y="1298015"/>
            <a:ext cx="5529632" cy="523220"/>
          </a:xfrm>
          <a:prstGeom prst="rect">
            <a:avLst/>
          </a:prstGeom>
          <a:noFill/>
        </p:spPr>
        <p:txBody>
          <a:bodyPr wrap="square" rtlCol="0">
            <a:spAutoFit/>
          </a:bodyPr>
          <a:lstStyle/>
          <a:p>
            <a:pPr algn="just"/>
            <a:r>
              <a:rPr lang="en-US" sz="2800" b="1" dirty="0">
                <a:solidFill>
                  <a:srgbClr val="FFFF00"/>
                </a:solidFill>
                <a:latin typeface="Times New Roman" panose="02020603050405020304" pitchFamily="18" charset="0"/>
                <a:cs typeface="Times New Roman" panose="02020603050405020304" pitchFamily="18" charset="0"/>
              </a:rPr>
              <a:t>a. </a:t>
            </a:r>
            <a:r>
              <a:rPr lang="en-US" sz="2800" b="1" dirty="0" err="1">
                <a:solidFill>
                  <a:srgbClr val="FFFF00"/>
                </a:solidFill>
                <a:latin typeface="Times New Roman" panose="02020603050405020304" pitchFamily="18" charset="0"/>
                <a:cs typeface="Times New Roman" panose="02020603050405020304" pitchFamily="18" charset="0"/>
              </a:rPr>
              <a:t>Sự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thành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lập</a:t>
            </a:r>
            <a:r>
              <a:rPr lang="en-US" sz="2800" b="1" dirty="0">
                <a:solidFill>
                  <a:srgbClr val="FFFF00"/>
                </a:solidFill>
                <a:latin typeface="Times New Roman" panose="02020603050405020304" pitchFamily="18" charset="0"/>
                <a:cs typeface="Times New Roman" panose="02020603050405020304" pitchFamily="18" charset="0"/>
              </a:rPr>
              <a:t> 3 </a:t>
            </a:r>
            <a:r>
              <a:rPr lang="en-US" sz="2800" b="1" dirty="0" err="1">
                <a:solidFill>
                  <a:srgbClr val="FFFF00"/>
                </a:solidFill>
                <a:latin typeface="Times New Roman" panose="02020603050405020304" pitchFamily="18" charset="0"/>
                <a:cs typeface="Times New Roman" panose="02020603050405020304" pitchFamily="18" charset="0"/>
              </a:rPr>
              <a:t>tổ</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chức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cộng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sản</a:t>
            </a:r>
            <a:endParaRPr lang="vi-VN"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246350"/>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2.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3.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4.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5.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6.xml><?xml version="1.0" encoding="utf-8"?>
<p:tagLst xmlns:a="http://schemas.openxmlformats.org/drawingml/2006/main" xmlns:r="http://schemas.openxmlformats.org/officeDocument/2006/relationships" xmlns:p="http://schemas.openxmlformats.org/presentationml/2006/main">
  <p:tag name="GENSWF_SLIDE_UID" val="{B65AC490-95EF-4242-8899-5B7934C2824E}:416"/>
</p:tagLst>
</file>

<file path=ppt/theme/theme1.xml><?xml version="1.0" encoding="utf-8"?>
<a:theme xmlns:a="http://schemas.openxmlformats.org/drawingml/2006/main" name="BÀI 4">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704</TotalTime>
  <Words>1879</Words>
  <Application>Microsoft Office PowerPoint</Application>
  <PresentationFormat>Widescreen</PresentationFormat>
  <Paragraphs>250</Paragraphs>
  <Slides>30</Slides>
  <Notes>9</Notes>
  <HiddenSlides>0</HiddenSlides>
  <MMClips>3</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30</vt:i4>
      </vt:variant>
    </vt:vector>
  </HeadingPairs>
  <TitlesOfParts>
    <vt:vector size="47" baseType="lpstr">
      <vt:lpstr>宋体</vt:lpstr>
      <vt:lpstr>.VnArial</vt:lpstr>
      <vt:lpstr>A3.OpenSans-San</vt:lpstr>
      <vt:lpstr>Aptos</vt:lpstr>
      <vt:lpstr>Aptos Display</vt:lpstr>
      <vt:lpstr>Arial</vt:lpstr>
      <vt:lpstr>Avenir Next Condensed Medium</vt:lpstr>
      <vt:lpstr>Avenir Next Demi Bold</vt:lpstr>
      <vt:lpstr>Brush Script MT</vt:lpstr>
      <vt:lpstr>Calibri</vt:lpstr>
      <vt:lpstr>Times New Roman</vt:lpstr>
      <vt:lpstr>Trebuchet MS</vt:lpstr>
      <vt:lpstr>VNI-Vari</vt:lpstr>
      <vt:lpstr>Wingdings</vt:lpstr>
      <vt:lpstr>Wingdings 3</vt:lpstr>
      <vt:lpstr>BÀI 4</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 Truong Thao (VHN-IT)</dc:creator>
  <cp:lastModifiedBy>DHC</cp:lastModifiedBy>
  <cp:revision>15</cp:revision>
  <dcterms:created xsi:type="dcterms:W3CDTF">2024-06-12T15:36:16Z</dcterms:created>
  <dcterms:modified xsi:type="dcterms:W3CDTF">2024-11-13T01:36:38Z</dcterms:modified>
</cp:coreProperties>
</file>