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8" r:id="rId2"/>
  </p:sldMasterIdLst>
  <p:notesMasterIdLst>
    <p:notesMasterId r:id="rId31"/>
  </p:notesMasterIdLst>
  <p:sldIdLst>
    <p:sldId id="343" r:id="rId3"/>
    <p:sldId id="335" r:id="rId4"/>
    <p:sldId id="337" r:id="rId5"/>
    <p:sldId id="363" r:id="rId6"/>
    <p:sldId id="362" r:id="rId7"/>
    <p:sldId id="338" r:id="rId8"/>
    <p:sldId id="339" r:id="rId9"/>
    <p:sldId id="346" r:id="rId10"/>
    <p:sldId id="344" r:id="rId11"/>
    <p:sldId id="278" r:id="rId12"/>
    <p:sldId id="405" r:id="rId13"/>
    <p:sldId id="442" r:id="rId14"/>
    <p:sldId id="11088977" r:id="rId15"/>
    <p:sldId id="11088985" r:id="rId16"/>
    <p:sldId id="11088988" r:id="rId17"/>
    <p:sldId id="11088986" r:id="rId18"/>
    <p:sldId id="11088996" r:id="rId19"/>
    <p:sldId id="11088991" r:id="rId20"/>
    <p:sldId id="11088989" r:id="rId21"/>
    <p:sldId id="11088995" r:id="rId22"/>
    <p:sldId id="11088992" r:id="rId23"/>
    <p:sldId id="358" r:id="rId24"/>
    <p:sldId id="403" r:id="rId25"/>
    <p:sldId id="11088994" r:id="rId26"/>
    <p:sldId id="409" r:id="rId27"/>
    <p:sldId id="264" r:id="rId28"/>
    <p:sldId id="333" r:id="rId29"/>
    <p:sldId id="326"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D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94416-806A-4802-B378-051AF4F5A6F9}" type="doc">
      <dgm:prSet loTypeId="urn:microsoft.com/office/officeart/2008/layout/VerticalCurvedList" loCatId="list" qsTypeId="urn:microsoft.com/office/officeart/2005/8/quickstyle/3d7" qsCatId="3D" csTypeId="urn:microsoft.com/office/officeart/2005/8/colors/accent2_2" csCatId="accent2" phldr="1"/>
      <dgm:spPr/>
      <dgm:t>
        <a:bodyPr/>
        <a:lstStyle/>
        <a:p>
          <a:endParaRPr lang="en-US"/>
        </a:p>
      </dgm:t>
    </dgm:pt>
    <dgm:pt modelId="{A95C58BB-389F-4328-80EC-BD223A10ACD4}">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gm:t>
    </dgm:pt>
    <dgm:pt modelId="{DD15CE29-7B96-444E-BE29-8C45083F66AD}" type="parTrans" cxnId="{0B886388-5801-4CF6-BA53-1B288F534BAA}">
      <dgm:prSet/>
      <dgm:spPr/>
      <dgm:t>
        <a:bodyPr/>
        <a:lstStyle/>
        <a:p>
          <a:endParaRPr lang="en-US"/>
        </a:p>
      </dgm:t>
    </dgm:pt>
    <dgm:pt modelId="{83B9EC80-9359-43D8-BEC6-515296DDA9C4}" type="sibTrans" cxnId="{0B886388-5801-4CF6-BA53-1B288F534BAA}">
      <dgm:prSet/>
      <dgm:spPr/>
      <dgm:t>
        <a:bodyPr/>
        <a:lstStyle/>
        <a:p>
          <a:endParaRPr lang="en-US"/>
        </a:p>
      </dgm:t>
    </dgm:pt>
    <dgm:pt modelId="{83EAC746-B99B-4386-B4AE-CAFF4919DB12}">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II SỰ THÀNH LẬP ĐẢNG CỘNG SẢN VIỆT NAM</a:t>
          </a:r>
        </a:p>
      </dgm:t>
    </dgm:pt>
    <dgm:pt modelId="{6A1E5051-C0CB-425A-9620-9BD3437350DB}" type="parTrans" cxnId="{7C5AB87D-EB56-4C92-B4E3-30EB9169BD9A}">
      <dgm:prSet/>
      <dgm:spPr/>
      <dgm:t>
        <a:bodyPr/>
        <a:lstStyle/>
        <a:p>
          <a:endParaRPr lang="en-US"/>
        </a:p>
      </dgm:t>
    </dgm:pt>
    <dgm:pt modelId="{9AA1694D-5A47-467C-922C-1DB3741976C0}" type="sibTrans" cxnId="{7C5AB87D-EB56-4C92-B4E3-30EB9169BD9A}">
      <dgm:prSet/>
      <dgm:spPr/>
      <dgm:t>
        <a:bodyPr/>
        <a:lstStyle/>
        <a:p>
          <a:endParaRPr lang="en-US"/>
        </a:p>
      </dgm:t>
    </dgm:pt>
    <dgm:pt modelId="{1E9A9F19-A39E-4D20-A501-5E26704D2B2B}" type="pres">
      <dgm:prSet presAssocID="{17294416-806A-4802-B378-051AF4F5A6F9}" presName="Name0" presStyleCnt="0">
        <dgm:presLayoutVars>
          <dgm:chMax val="7"/>
          <dgm:chPref val="7"/>
          <dgm:dir/>
        </dgm:presLayoutVars>
      </dgm:prSet>
      <dgm:spPr/>
    </dgm:pt>
    <dgm:pt modelId="{D826BC18-28BE-41F8-B969-C1ABCB5ED1A6}" type="pres">
      <dgm:prSet presAssocID="{17294416-806A-4802-B378-051AF4F5A6F9}" presName="Name1" presStyleCnt="0"/>
      <dgm:spPr/>
    </dgm:pt>
    <dgm:pt modelId="{89E901DC-E72B-4D1B-8092-BC19E4D5510C}" type="pres">
      <dgm:prSet presAssocID="{17294416-806A-4802-B378-051AF4F5A6F9}" presName="cycle" presStyleCnt="0"/>
      <dgm:spPr/>
    </dgm:pt>
    <dgm:pt modelId="{F10A00D5-E502-4C66-BC15-A94398303AAE}" type="pres">
      <dgm:prSet presAssocID="{17294416-806A-4802-B378-051AF4F5A6F9}" presName="srcNode" presStyleLbl="node1" presStyleIdx="0" presStyleCnt="2"/>
      <dgm:spPr/>
    </dgm:pt>
    <dgm:pt modelId="{E1157C07-1515-4393-85E4-26DCA1844402}" type="pres">
      <dgm:prSet presAssocID="{17294416-806A-4802-B378-051AF4F5A6F9}" presName="conn" presStyleLbl="parChTrans1D2" presStyleIdx="0" presStyleCnt="1" custLinFactNeighborX="3705" custLinFactNeighborY="3276"/>
      <dgm:spPr/>
    </dgm:pt>
    <dgm:pt modelId="{CA4D34B5-E399-45D2-B978-41BB6C96BA17}" type="pres">
      <dgm:prSet presAssocID="{17294416-806A-4802-B378-051AF4F5A6F9}" presName="extraNode" presStyleLbl="node1" presStyleIdx="0" presStyleCnt="2"/>
      <dgm:spPr/>
    </dgm:pt>
    <dgm:pt modelId="{5EEBA422-234F-4721-B839-A19FC9182845}" type="pres">
      <dgm:prSet presAssocID="{17294416-806A-4802-B378-051AF4F5A6F9}" presName="dstNode" presStyleLbl="node1" presStyleIdx="0" presStyleCnt="2"/>
      <dgm:spPr/>
    </dgm:pt>
    <dgm:pt modelId="{DC57C68F-7550-4D33-BDF6-5ABA1B184A30}" type="pres">
      <dgm:prSet presAssocID="{A95C58BB-389F-4328-80EC-BD223A10ACD4}" presName="text_1" presStyleLbl="node1" presStyleIdx="0" presStyleCnt="2" custLinFactNeighborX="862" custLinFactNeighborY="-5587">
        <dgm:presLayoutVars>
          <dgm:bulletEnabled val="1"/>
        </dgm:presLayoutVars>
      </dgm:prSet>
      <dgm:spPr/>
    </dgm:pt>
    <dgm:pt modelId="{21E05E48-614B-4885-BA8A-4857E8C1D5B2}" type="pres">
      <dgm:prSet presAssocID="{A95C58BB-389F-4328-80EC-BD223A10ACD4}" presName="accent_1" presStyleCnt="0"/>
      <dgm:spPr/>
    </dgm:pt>
    <dgm:pt modelId="{E0E6D2F7-6598-4B0C-BC6A-1298070F770B}" type="pres">
      <dgm:prSet presAssocID="{A95C58BB-389F-4328-80EC-BD223A10ACD4}" presName="accentRepeatNode" presStyleLbl="solidFgAcc1" presStyleIdx="0" presStyleCnt="2" custLinFactNeighborX="-2624" custLinFactNeighborY="-7370"/>
      <dgm:spPr/>
    </dgm:pt>
    <dgm:pt modelId="{33AF7408-D505-404A-AC75-A84CE3177364}" type="pres">
      <dgm:prSet presAssocID="{83EAC746-B99B-4386-B4AE-CAFF4919DB12}" presName="text_2" presStyleLbl="node1" presStyleIdx="1" presStyleCnt="2">
        <dgm:presLayoutVars>
          <dgm:bulletEnabled val="1"/>
        </dgm:presLayoutVars>
      </dgm:prSet>
      <dgm:spPr/>
    </dgm:pt>
    <dgm:pt modelId="{28F42699-1A8F-47D5-AB61-33E5E4C6A15C}" type="pres">
      <dgm:prSet presAssocID="{83EAC746-B99B-4386-B4AE-CAFF4919DB12}" presName="accent_2" presStyleCnt="0"/>
      <dgm:spPr/>
    </dgm:pt>
    <dgm:pt modelId="{61295650-1F73-44D1-AB39-555D67B89DFB}" type="pres">
      <dgm:prSet presAssocID="{83EAC746-B99B-4386-B4AE-CAFF4919DB12}" presName="accentRepeatNode" presStyleLbl="solidFgAcc1" presStyleIdx="1" presStyleCnt="2"/>
      <dgm:spPr/>
    </dgm:pt>
  </dgm:ptLst>
  <dgm:cxnLst>
    <dgm:cxn modelId="{7C35460C-0BF6-4E65-B622-916618BCBEC1}" type="presOf" srcId="{83EAC746-B99B-4386-B4AE-CAFF4919DB12}" destId="{33AF7408-D505-404A-AC75-A84CE3177364}" srcOrd="0" destOrd="0" presId="urn:microsoft.com/office/officeart/2008/layout/VerticalCurvedList"/>
    <dgm:cxn modelId="{8E08CA56-F3C5-48E6-9445-EBA3F187E78F}" type="presOf" srcId="{17294416-806A-4802-B378-051AF4F5A6F9}" destId="{1E9A9F19-A39E-4D20-A501-5E26704D2B2B}" srcOrd="0" destOrd="0" presId="urn:microsoft.com/office/officeart/2008/layout/VerticalCurvedList"/>
    <dgm:cxn modelId="{7C5AB87D-EB56-4C92-B4E3-30EB9169BD9A}" srcId="{17294416-806A-4802-B378-051AF4F5A6F9}" destId="{83EAC746-B99B-4386-B4AE-CAFF4919DB12}" srcOrd="1" destOrd="0" parTransId="{6A1E5051-C0CB-425A-9620-9BD3437350DB}" sibTransId="{9AA1694D-5A47-467C-922C-1DB3741976C0}"/>
    <dgm:cxn modelId="{0B886388-5801-4CF6-BA53-1B288F534BAA}" srcId="{17294416-806A-4802-B378-051AF4F5A6F9}" destId="{A95C58BB-389F-4328-80EC-BD223A10ACD4}" srcOrd="0" destOrd="0" parTransId="{DD15CE29-7B96-444E-BE29-8C45083F66AD}" sibTransId="{83B9EC80-9359-43D8-BEC6-515296DDA9C4}"/>
    <dgm:cxn modelId="{E5B0C789-E649-4DD2-80A3-3B278C9F00EF}" type="presOf" srcId="{83B9EC80-9359-43D8-BEC6-515296DDA9C4}" destId="{E1157C07-1515-4393-85E4-26DCA1844402}" srcOrd="0" destOrd="0" presId="urn:microsoft.com/office/officeart/2008/layout/VerticalCurvedList"/>
    <dgm:cxn modelId="{8AFB9391-5736-4BC5-B5DE-AA6D1F63054B}" type="presOf" srcId="{A95C58BB-389F-4328-80EC-BD223A10ACD4}" destId="{DC57C68F-7550-4D33-BDF6-5ABA1B184A30}" srcOrd="0" destOrd="0" presId="urn:microsoft.com/office/officeart/2008/layout/VerticalCurvedList"/>
    <dgm:cxn modelId="{14D1F5E9-E6A4-42F8-BBF5-612FF643C966}" type="presParOf" srcId="{1E9A9F19-A39E-4D20-A501-5E26704D2B2B}" destId="{D826BC18-28BE-41F8-B969-C1ABCB5ED1A6}" srcOrd="0" destOrd="0" presId="urn:microsoft.com/office/officeart/2008/layout/VerticalCurvedList"/>
    <dgm:cxn modelId="{5075DE21-8AFE-4504-984B-8DFB2EF47EB6}" type="presParOf" srcId="{D826BC18-28BE-41F8-B969-C1ABCB5ED1A6}" destId="{89E901DC-E72B-4D1B-8092-BC19E4D5510C}" srcOrd="0" destOrd="0" presId="urn:microsoft.com/office/officeart/2008/layout/VerticalCurvedList"/>
    <dgm:cxn modelId="{1F10404C-EE9D-4EBC-BECF-292C6B0D6036}" type="presParOf" srcId="{89E901DC-E72B-4D1B-8092-BC19E4D5510C}" destId="{F10A00D5-E502-4C66-BC15-A94398303AAE}" srcOrd="0" destOrd="0" presId="urn:microsoft.com/office/officeart/2008/layout/VerticalCurvedList"/>
    <dgm:cxn modelId="{46662EE6-0707-4D06-8A12-73ADACA5B4B3}" type="presParOf" srcId="{89E901DC-E72B-4D1B-8092-BC19E4D5510C}" destId="{E1157C07-1515-4393-85E4-26DCA1844402}" srcOrd="1" destOrd="0" presId="urn:microsoft.com/office/officeart/2008/layout/VerticalCurvedList"/>
    <dgm:cxn modelId="{8AF5303F-817D-4999-B10D-B08349F17CAA}" type="presParOf" srcId="{89E901DC-E72B-4D1B-8092-BC19E4D5510C}" destId="{CA4D34B5-E399-45D2-B978-41BB6C96BA17}" srcOrd="2" destOrd="0" presId="urn:microsoft.com/office/officeart/2008/layout/VerticalCurvedList"/>
    <dgm:cxn modelId="{5706C5F3-663A-46F5-A3E7-6CF3AF4E5B1C}" type="presParOf" srcId="{89E901DC-E72B-4D1B-8092-BC19E4D5510C}" destId="{5EEBA422-234F-4721-B839-A19FC9182845}" srcOrd="3" destOrd="0" presId="urn:microsoft.com/office/officeart/2008/layout/VerticalCurvedList"/>
    <dgm:cxn modelId="{6F997964-9FA7-4503-80AE-C81F79520604}" type="presParOf" srcId="{D826BC18-28BE-41F8-B969-C1ABCB5ED1A6}" destId="{DC57C68F-7550-4D33-BDF6-5ABA1B184A30}" srcOrd="1" destOrd="0" presId="urn:microsoft.com/office/officeart/2008/layout/VerticalCurvedList"/>
    <dgm:cxn modelId="{F3F485E1-627E-4DBC-9DEE-32E207694699}" type="presParOf" srcId="{D826BC18-28BE-41F8-B969-C1ABCB5ED1A6}" destId="{21E05E48-614B-4885-BA8A-4857E8C1D5B2}" srcOrd="2" destOrd="0" presId="urn:microsoft.com/office/officeart/2008/layout/VerticalCurvedList"/>
    <dgm:cxn modelId="{642FE16F-97A6-406D-98A1-745B363CA7C4}" type="presParOf" srcId="{21E05E48-614B-4885-BA8A-4857E8C1D5B2}" destId="{E0E6D2F7-6598-4B0C-BC6A-1298070F770B}" srcOrd="0" destOrd="0" presId="urn:microsoft.com/office/officeart/2008/layout/VerticalCurvedList"/>
    <dgm:cxn modelId="{A437B0F5-34DF-44E6-BF86-3C8AE8C933FE}" type="presParOf" srcId="{D826BC18-28BE-41F8-B969-C1ABCB5ED1A6}" destId="{33AF7408-D505-404A-AC75-A84CE3177364}" srcOrd="3" destOrd="0" presId="urn:microsoft.com/office/officeart/2008/layout/VerticalCurvedList"/>
    <dgm:cxn modelId="{A3FEA77B-FBC9-4426-86E9-2625DF226C91}" type="presParOf" srcId="{D826BC18-28BE-41F8-B969-C1ABCB5ED1A6}" destId="{28F42699-1A8F-47D5-AB61-33E5E4C6A15C}" srcOrd="4" destOrd="0" presId="urn:microsoft.com/office/officeart/2008/layout/VerticalCurvedList"/>
    <dgm:cxn modelId="{7C6B9353-E1BB-4FA3-8A55-E86BF4EBB88C}" type="presParOf" srcId="{28F42699-1A8F-47D5-AB61-33E5E4C6A15C}" destId="{61295650-1F73-44D1-AB39-555D67B89D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57C07-1515-4393-85E4-26DCA1844402}">
      <dsp:nvSpPr>
        <dsp:cNvPr id="0" name=""/>
        <dsp:cNvSpPr/>
      </dsp:nvSpPr>
      <dsp:spPr>
        <a:xfrm>
          <a:off x="-5473228" y="-658387"/>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DC57C68F-7550-4D33-BDF6-5ABA1B184A30}">
      <dsp:nvSpPr>
        <dsp:cNvPr id="0" name=""/>
        <dsp:cNvSpPr/>
      </dsp:nvSpPr>
      <dsp:spPr>
        <a:xfrm>
          <a:off x="965431" y="647870"/>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sp:txBody>
      <dsp:txXfrm>
        <a:off x="965431" y="647870"/>
        <a:ext cx="8499470" cy="1458510"/>
      </dsp:txXfrm>
    </dsp:sp>
    <dsp:sp modelId="{E0E6D2F7-6598-4B0C-BC6A-1298070F770B}">
      <dsp:nvSpPr>
        <dsp:cNvPr id="0" name=""/>
        <dsp:cNvSpPr/>
      </dsp:nvSpPr>
      <dsp:spPr>
        <a:xfrm>
          <a:off x="0" y="41267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3AF7408-D505-404A-AC75-A84CE3177364}">
      <dsp:nvSpPr>
        <dsp:cNvPr id="0" name=""/>
        <dsp:cNvSpPr/>
      </dsp:nvSpPr>
      <dsp:spPr>
        <a:xfrm>
          <a:off x="938500" y="2917531"/>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Times New Roman" panose="02020603050405020304" pitchFamily="18" charset="0"/>
              <a:cs typeface="Times New Roman" panose="02020603050405020304" pitchFamily="18" charset="0"/>
            </a:rPr>
            <a:t>II SỰ THÀNH LẬP ĐẢNG CỘNG SẢN VIỆT NAM</a:t>
          </a:r>
        </a:p>
      </dsp:txBody>
      <dsp:txXfrm>
        <a:off x="938500" y="2917531"/>
        <a:ext cx="8499470" cy="1458510"/>
      </dsp:txXfrm>
    </dsp:sp>
    <dsp:sp modelId="{61295650-1F73-44D1-AB39-555D67B89DFB}">
      <dsp:nvSpPr>
        <dsp:cNvPr id="0" name=""/>
        <dsp:cNvSpPr/>
      </dsp:nvSpPr>
      <dsp:spPr>
        <a:xfrm>
          <a:off x="26930" y="273521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2D567-B914-43FD-ADF6-6C9A81450729}" type="datetimeFigureOut">
              <a:rPr lang="vi-VN" smtClean="0"/>
              <a:t>16/10/2025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BF84A-1BBF-4DBB-8AC5-8446C1DA7F6F}" type="slidenum">
              <a:rPr lang="vi-VN" smtClean="0"/>
              <a:t>‹#›</a:t>
            </a:fld>
            <a:endParaRPr lang="vi-VN"/>
          </a:p>
        </p:txBody>
      </p:sp>
    </p:spTree>
    <p:extLst>
      <p:ext uri="{BB962C8B-B14F-4D97-AF65-F5344CB8AC3E}">
        <p14:creationId xmlns:p14="http://schemas.microsoft.com/office/powerpoint/2010/main" val="103202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18" name="Google Shape;1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02419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84" name="Google Shape;8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5" name="Google Shape;8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376171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4CDE23C7-78A4-413A-A84B-93D4CC0A9EB1}" type="datetimeFigureOut">
              <a:rPr lang="en-US" smtClean="0"/>
              <a:pPr/>
              <a:t>10/16/2025</a:t>
            </a:fld>
            <a:endParaRPr lang="en-US" dirty="0"/>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148289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4CDE23C7-78A4-413A-A84B-93D4CC0A9EB1}" type="datetimeFigureOut">
              <a:rPr lang="en-US" smtClean="0"/>
              <a:pPr/>
              <a:t>10/16/2025</a:t>
            </a:fld>
            <a:endParaRPr lang="en-US" dirty="0"/>
          </a:p>
        </p:txBody>
      </p:sp>
      <p:sp>
        <p:nvSpPr>
          <p:cNvPr id="7" name="Rectangle 5"/>
          <p:cNvSpPr>
            <a:spLocks noGrp="1" noChangeArrowheads="1"/>
          </p:cNvSpPr>
          <p:nvPr>
            <p:ph type="ftr" sz="quarter" idx="11"/>
          </p:nvPr>
        </p:nvSpPr>
        <p:spPr>
          <a:ln/>
        </p:spPr>
        <p:txBody>
          <a:bodyPr/>
          <a:lstStyle>
            <a:lvl1pPr>
              <a:defRPr/>
            </a:lvl1pPr>
          </a:lstStyle>
          <a:p>
            <a:endParaRPr lang="en-US" dirty="0"/>
          </a:p>
        </p:txBody>
      </p:sp>
      <p:sp>
        <p:nvSpPr>
          <p:cNvPr id="8" name="Rectangle 6"/>
          <p:cNvSpPr>
            <a:spLocks noGrp="1" noChangeArrowheads="1"/>
          </p:cNvSpPr>
          <p:nvPr>
            <p:ph type="sldNum" sz="quarter" idx="12"/>
          </p:nvPr>
        </p:nvSpPr>
        <p:spPr>
          <a:ln/>
        </p:spPr>
        <p:txBody>
          <a:bodyPr/>
          <a:lstStyle>
            <a:lvl1pPr>
              <a:defRPr/>
            </a:lvl1pPr>
          </a:lstStyle>
          <a:p>
            <a:fld id="{6CB39E08-E0E5-4B1A-8F7D-08FE7678A3B6}" type="slidenum">
              <a:rPr lang="en-US" smtClean="0"/>
              <a:pPr/>
              <a:t>‹#›</a:t>
            </a:fld>
            <a:endParaRPr lang="en-US"/>
          </a:p>
        </p:txBody>
      </p:sp>
    </p:spTree>
    <p:extLst>
      <p:ext uri="{BB962C8B-B14F-4D97-AF65-F5344CB8AC3E}">
        <p14:creationId xmlns:p14="http://schemas.microsoft.com/office/powerpoint/2010/main" val="1177495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descr="Celestia-R1---OverlayTitleHD.png">
            <a:extLst>
              <a:ext uri="{FF2B5EF4-FFF2-40B4-BE49-F238E27FC236}">
                <a16:creationId xmlns:a16="http://schemas.microsoft.com/office/drawing/2014/main" id="{A7B290CE-C6D7-F89C-CA7D-63F89F9A9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D98757A0-ED11-FB7A-4E0E-4CD5F97D76BF}"/>
              </a:ext>
            </a:extLst>
          </p:cNvPr>
          <p:cNvSpPr>
            <a:spLocks noGrp="1"/>
          </p:cNvSpPr>
          <p:nvPr>
            <p:ph type="dt" sz="half" idx="10"/>
          </p:nvPr>
        </p:nvSpPr>
        <p:spPr>
          <a:xfrm>
            <a:off x="8932863" y="5870575"/>
            <a:ext cx="1600200" cy="377825"/>
          </a:xfr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7DD06E2-D5BC-6269-630B-640E8DD459C9}"/>
              </a:ext>
            </a:extLst>
          </p:cNvPr>
          <p:cNvSpPr>
            <a:spLocks noGrp="1"/>
          </p:cNvSpPr>
          <p:nvPr>
            <p:ph type="ftr" sz="quarter" idx="11"/>
          </p:nvPr>
        </p:nvSpPr>
        <p:spPr>
          <a:xfrm>
            <a:off x="3962400" y="5870575"/>
            <a:ext cx="4894263" cy="3778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B994D3F-08C2-3717-2A7A-02CA9C2B44E7}"/>
              </a:ext>
            </a:extLst>
          </p:cNvPr>
          <p:cNvSpPr>
            <a:spLocks noGrp="1"/>
          </p:cNvSpPr>
          <p:nvPr>
            <p:ph type="sldNum" sz="quarter" idx="12"/>
          </p:nvPr>
        </p:nvSpPr>
        <p:spPr>
          <a:xfrm>
            <a:off x="10609263" y="5870575"/>
            <a:ext cx="550862" cy="377825"/>
          </a:xfrm>
        </p:spPr>
        <p:txBody>
          <a:bodyPr/>
          <a:lstStyle>
            <a:lvl1pPr>
              <a:defRPr/>
            </a:lvl1pPr>
          </a:lstStyle>
          <a:p>
            <a:pPr>
              <a:defRPr/>
            </a:pPr>
            <a:fld id="{27245546-677E-451A-BAF6-B29C5CFCDBE1}" type="slidenum">
              <a:rPr lang="en-US" altLang="en-US"/>
              <a:pPr>
                <a:defRPr/>
              </a:pPr>
              <a:t>‹#›</a:t>
            </a:fld>
            <a:endParaRPr lang="en-US" altLang="en-US"/>
          </a:p>
        </p:txBody>
      </p:sp>
    </p:spTree>
    <p:extLst>
      <p:ext uri="{BB962C8B-B14F-4D97-AF65-F5344CB8AC3E}">
        <p14:creationId xmlns:p14="http://schemas.microsoft.com/office/powerpoint/2010/main" val="1741723926"/>
      </p:ext>
    </p:extLst>
  </p:cSld>
  <p:clrMapOvr>
    <a:overrideClrMapping bg1="dk1" tx1="lt1" bg2="dk2" tx2="lt2" accent1="accent1" accent2="accent2" accent3="accent3" accent4="accent4" accent5="accent5" accent6="accent6" hlink="hlink" folHlink="folHlink"/>
  </p:clrMapOvr>
  <p:transition spd="med">
    <p:checke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B4863C5C-2B5B-35D6-6C6E-0FDD3EE78DA3}"/>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EC01D5CE-1EC1-8E99-1B20-82752B508092}"/>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FCE4226D-AD55-0AAC-00F4-1025AAF8389B}"/>
              </a:ext>
            </a:extLst>
          </p:cNvPr>
          <p:cNvSpPr>
            <a:spLocks noGrp="1"/>
          </p:cNvSpPr>
          <p:nvPr>
            <p:ph type="sldNum" sz="quarter" idx="12"/>
          </p:nvPr>
        </p:nvSpPr>
        <p:spPr/>
        <p:txBody>
          <a:bodyPr/>
          <a:lstStyle>
            <a:lvl1pPr>
              <a:defRPr/>
            </a:lvl1pPr>
          </a:lstStyle>
          <a:p>
            <a:pPr>
              <a:defRPr/>
            </a:pPr>
            <a:fld id="{E0509EB2-157B-43EF-A17F-D4AB080656EF}" type="slidenum">
              <a:rPr lang="en-US" altLang="en-US"/>
              <a:pPr>
                <a:defRPr/>
              </a:pPr>
              <a:t>‹#›</a:t>
            </a:fld>
            <a:endParaRPr lang="en-US" altLang="en-US"/>
          </a:p>
        </p:txBody>
      </p:sp>
    </p:spTree>
    <p:extLst>
      <p:ext uri="{BB962C8B-B14F-4D97-AF65-F5344CB8AC3E}">
        <p14:creationId xmlns:p14="http://schemas.microsoft.com/office/powerpoint/2010/main" val="3939510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FABB212F-61D8-E9ED-DCCF-88723E8978A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F40C4704-73FF-7FB7-EE9B-665F2A33B9C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1164273-1FAC-8DA0-D2D4-3D64FFCC6DA3}"/>
              </a:ext>
            </a:extLst>
          </p:cNvPr>
          <p:cNvSpPr>
            <a:spLocks noGrp="1"/>
          </p:cNvSpPr>
          <p:nvPr>
            <p:ph type="sldNum" sz="quarter" idx="12"/>
          </p:nvPr>
        </p:nvSpPr>
        <p:spPr/>
        <p:txBody>
          <a:bodyPr/>
          <a:lstStyle>
            <a:lvl1pPr>
              <a:defRPr/>
            </a:lvl1pPr>
          </a:lstStyle>
          <a:p>
            <a:pPr>
              <a:defRPr/>
            </a:pPr>
            <a:fld id="{DC6D9821-FCF1-46A9-A71F-7565828D9A6B}" type="slidenum">
              <a:rPr lang="en-US" altLang="en-US"/>
              <a:pPr>
                <a:defRPr/>
              </a:pPr>
              <a:t>‹#›</a:t>
            </a:fld>
            <a:endParaRPr lang="en-US" altLang="en-US"/>
          </a:p>
        </p:txBody>
      </p:sp>
    </p:spTree>
    <p:extLst>
      <p:ext uri="{BB962C8B-B14F-4D97-AF65-F5344CB8AC3E}">
        <p14:creationId xmlns:p14="http://schemas.microsoft.com/office/powerpoint/2010/main" val="593425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0A84-1316-6C90-0856-58E8614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B920B06-FE75-5FBB-02B3-2782010E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6E7705-8317-0239-97FB-7344292634AA}"/>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BF6EAB7B-BEC9-2F53-9341-4DB8F15A95A4}"/>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1A5127B-CDC3-909A-5715-135DFB1BE8A4}"/>
              </a:ext>
            </a:extLst>
          </p:cNvPr>
          <p:cNvSpPr>
            <a:spLocks noGrp="1"/>
          </p:cNvSpPr>
          <p:nvPr>
            <p:ph type="sldNum" sz="quarter" idx="12"/>
          </p:nvPr>
        </p:nvSpPr>
        <p:spPr/>
        <p:txBody>
          <a:bodyPr/>
          <a:lstStyle/>
          <a:p>
            <a:pPr>
              <a:defRPr/>
            </a:pPr>
            <a:fld id="{27245546-677E-451A-BAF6-B29C5CFCDBE1}" type="slidenum">
              <a:rPr lang="en-US" altLang="en-US" smtClean="0"/>
              <a:pPr>
                <a:defRPr/>
              </a:pPr>
              <a:t>‹#›</a:t>
            </a:fld>
            <a:endParaRPr lang="en-US" altLang="en-US"/>
          </a:p>
        </p:txBody>
      </p:sp>
    </p:spTree>
    <p:extLst>
      <p:ext uri="{BB962C8B-B14F-4D97-AF65-F5344CB8AC3E}">
        <p14:creationId xmlns:p14="http://schemas.microsoft.com/office/powerpoint/2010/main" val="2544352497"/>
      </p:ext>
    </p:extLst>
  </p:cSld>
  <p:clrMapOvr>
    <a:masterClrMapping/>
  </p:clrMapOvr>
  <p:transition spd="med">
    <p:checke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A5644-E1A4-DC69-CEBF-C4D5A64DF10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483A38-CD4F-1BEC-31D6-F34C535BB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63A2D9-2DEC-2FE6-AB0C-12E61A0E10E6}"/>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5" name="Footer Placeholder 4">
            <a:extLst>
              <a:ext uri="{FF2B5EF4-FFF2-40B4-BE49-F238E27FC236}">
                <a16:creationId xmlns:a16="http://schemas.microsoft.com/office/drawing/2014/main" id="{37466755-842D-0DE6-A182-3CE43A60B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ACA36-61BC-09C1-09A2-B75E6E951F9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056838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9993-AA7E-695F-F081-51313158A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BB8E8DF-E029-31C3-7559-F32218CAB5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A54F36-334C-54FC-B5FD-98DF97D77EB5}"/>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5" name="Footer Placeholder 4">
            <a:extLst>
              <a:ext uri="{FF2B5EF4-FFF2-40B4-BE49-F238E27FC236}">
                <a16:creationId xmlns:a16="http://schemas.microsoft.com/office/drawing/2014/main" id="{61CEEE66-303C-C86D-7043-CD258DEEA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BA60A-1222-9CC8-76E9-B65205FFDF4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901139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648-8D34-A7C1-CAF2-A618B926A74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9F42398-9FF2-7867-BE09-4CBD081CC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789EE6-6217-40BE-6850-688D18DF8C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EEF615C-CD05-AE75-3C77-999C3ED831EC}"/>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6" name="Footer Placeholder 5">
            <a:extLst>
              <a:ext uri="{FF2B5EF4-FFF2-40B4-BE49-F238E27FC236}">
                <a16:creationId xmlns:a16="http://schemas.microsoft.com/office/drawing/2014/main" id="{1D34EBEA-8D6C-335B-70D6-AA71D932E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F1901-E7AB-69DF-F28E-B29CD28296A5}"/>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4579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1774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CB89-1312-A527-5BD0-9AE65D3C739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3C6BBA5-CF54-5942-2CEE-17ED858D7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6910F-54DC-CACB-0FE0-5DB8D1DC1F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6A18EF-D23A-57C1-EC03-0DE1A7034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52C0A2-08FF-FD5F-4B46-A40AD7FE2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888696F-69F1-517F-27CF-973E717577A9}"/>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8" name="Footer Placeholder 7">
            <a:extLst>
              <a:ext uri="{FF2B5EF4-FFF2-40B4-BE49-F238E27FC236}">
                <a16:creationId xmlns:a16="http://schemas.microsoft.com/office/drawing/2014/main" id="{27139231-9718-6D6E-35E6-B19A2FD99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7B4A2F-50C5-20A1-19E8-D845CD3E8D05}"/>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734370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C64A-CA9E-5BA4-F71C-FF4192DF6C1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F424587-9CFE-66E0-0DE9-E502E2B5B570}"/>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4" name="Footer Placeholder 3">
            <a:extLst>
              <a:ext uri="{FF2B5EF4-FFF2-40B4-BE49-F238E27FC236}">
                <a16:creationId xmlns:a16="http://schemas.microsoft.com/office/drawing/2014/main" id="{D659F859-B626-667A-1E40-CD3B9DFB6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2B2326-5BE0-8A70-A9A7-3077FE67C44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73965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0CCF0-065C-BDEB-57EF-F46B1EB2C738}"/>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3" name="Footer Placeholder 2">
            <a:extLst>
              <a:ext uri="{FF2B5EF4-FFF2-40B4-BE49-F238E27FC236}">
                <a16:creationId xmlns:a16="http://schemas.microsoft.com/office/drawing/2014/main" id="{13ED450E-99FA-8D8A-EC2D-F3510FB79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3D83AA-8282-B018-8D52-D9E43AB8EAAA}"/>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637478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A28A-6648-A14B-2015-D7EC07A06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89EE8E3-96AC-628F-3334-98B83F8D9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65C51E1-5D79-6065-4C8F-C7B053344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9E550-88EA-C362-4257-B07400CC869E}"/>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6" name="Footer Placeholder 5">
            <a:extLst>
              <a:ext uri="{FF2B5EF4-FFF2-40B4-BE49-F238E27FC236}">
                <a16:creationId xmlns:a16="http://schemas.microsoft.com/office/drawing/2014/main" id="{16CE2F71-EAAB-BC3D-F734-06AD42C04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9E66B-E954-D71A-EA7C-94682781437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915076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066F-16DF-52D8-C89C-92C842F8F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E3FD56A-3588-9BA5-56B3-DA5DF2836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E1CBAC1-19A1-3A59-5AF2-A5165802F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C3795-E62F-494F-D63F-6D8014D2EA4E}"/>
              </a:ext>
            </a:extLst>
          </p:cNvPr>
          <p:cNvSpPr>
            <a:spLocks noGrp="1"/>
          </p:cNvSpPr>
          <p:nvPr>
            <p:ph type="dt" sz="half" idx="10"/>
          </p:nvPr>
        </p:nvSpPr>
        <p:spPr/>
        <p:txBody>
          <a:bodyPr/>
          <a:lstStyle/>
          <a:p>
            <a:fld id="{4CDE23C7-78A4-413A-A84B-93D4CC0A9EB1}" type="datetimeFigureOut">
              <a:rPr lang="en-US" smtClean="0"/>
              <a:pPr/>
              <a:t>10/16/2025</a:t>
            </a:fld>
            <a:endParaRPr lang="en-US" dirty="0"/>
          </a:p>
        </p:txBody>
      </p:sp>
      <p:sp>
        <p:nvSpPr>
          <p:cNvPr id="6" name="Footer Placeholder 5">
            <a:extLst>
              <a:ext uri="{FF2B5EF4-FFF2-40B4-BE49-F238E27FC236}">
                <a16:creationId xmlns:a16="http://schemas.microsoft.com/office/drawing/2014/main" id="{643660A0-6685-7087-DF18-B4FD0EAADB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10400C-A79B-FB69-1639-AD993431796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208108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5AA0-DCD4-8509-F246-D83EB49BDDD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BB3C85A-92B6-795C-51B4-FF43F0C41C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3A12A3-9D7F-FB93-0A78-C3D50451CC2F}"/>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5" name="Footer Placeholder 4">
            <a:extLst>
              <a:ext uri="{FF2B5EF4-FFF2-40B4-BE49-F238E27FC236}">
                <a16:creationId xmlns:a16="http://schemas.microsoft.com/office/drawing/2014/main" id="{D92FD4A6-0AC5-822D-EB5F-1BE6F691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430E6-5275-9738-C184-61DC0109FE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388670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EEF38-80D6-B67B-5006-2A67393BE9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2217286-F184-39CA-D48E-41F856ECB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4B64E0-A903-1C08-6EA2-1235A5012D2E}"/>
              </a:ext>
            </a:extLst>
          </p:cNvPr>
          <p:cNvSpPr>
            <a:spLocks noGrp="1"/>
          </p:cNvSpPr>
          <p:nvPr>
            <p:ph type="dt" sz="half" idx="10"/>
          </p:nvPr>
        </p:nvSpPr>
        <p:spPr/>
        <p:txBody>
          <a:bodyPr/>
          <a:lstStyle/>
          <a:p>
            <a:fld id="{4CDE23C7-78A4-413A-A84B-93D4CC0A9EB1}" type="datetimeFigureOut">
              <a:rPr lang="en-US" smtClean="0"/>
              <a:t>10/16/2025</a:t>
            </a:fld>
            <a:endParaRPr lang="en-US"/>
          </a:p>
        </p:txBody>
      </p:sp>
      <p:sp>
        <p:nvSpPr>
          <p:cNvPr id="5" name="Footer Placeholder 4">
            <a:extLst>
              <a:ext uri="{FF2B5EF4-FFF2-40B4-BE49-F238E27FC236}">
                <a16:creationId xmlns:a16="http://schemas.microsoft.com/office/drawing/2014/main" id="{C9C104F8-438A-7FB8-C0DC-C42238DC8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0D4D6-9151-A371-8AB8-1589E0DB36D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87060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1057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37" name="Google Shape;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56894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 name="Google Shape;4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64791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 name="Google Shape;5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58" name="Google Shape;5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744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3" name="Google Shape;6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65" name="Google Shape;6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76441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42"/>
          <p:cNvSpPr>
            <a:spLocks noGrp="1"/>
          </p:cNvSpPr>
          <p:nvPr>
            <p:ph type="pic" idx="2"/>
          </p:nvPr>
        </p:nvSpPr>
        <p:spPr>
          <a:xfrm>
            <a:off x="5183188" y="987425"/>
            <a:ext cx="6172200" cy="4873625"/>
          </a:xfrm>
          <a:prstGeom prst="rect">
            <a:avLst/>
          </a:prstGeom>
          <a:noFill/>
          <a:ln>
            <a:noFill/>
          </a:ln>
        </p:spPr>
      </p:sp>
      <p:sp>
        <p:nvSpPr>
          <p:cNvPr id="70" name="Google Shape;7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pPr/>
              <a:t>10/16/2025</a:t>
            </a:fld>
            <a:endParaRPr lang="en-US" dirty="0"/>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pPr/>
              <a:t>‹#›</a:t>
            </a:fld>
            <a:endParaRPr lang="en-US"/>
          </a:p>
        </p:txBody>
      </p:sp>
    </p:spTree>
    <p:extLst>
      <p:ext uri="{BB962C8B-B14F-4D97-AF65-F5344CB8AC3E}">
        <p14:creationId xmlns:p14="http://schemas.microsoft.com/office/powerpoint/2010/main" val="127602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10/16/2025</a:t>
            </a:fld>
            <a:endParaRPr lang="en-US"/>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408647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CDE23C7-78A4-413A-A84B-93D4CC0A9EB1}" type="datetimeFigureOut">
              <a:rPr lang="en-US" smtClean="0"/>
              <a:pPr/>
              <a:t>10/16/2025</a:t>
            </a:fld>
            <a:endParaRPr lang="en-US" dirty="0"/>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6CB39E08-E0E5-4B1A-8F7D-08FE7678A3B6}" type="slidenum">
              <a:rPr lang="en-US" smtClean="0"/>
              <a:pPr/>
              <a:t>‹#›</a:t>
            </a:fld>
            <a:endParaRPr lang="en-US"/>
          </a:p>
        </p:txBody>
      </p:sp>
      <p:pic>
        <p:nvPicPr>
          <p:cNvPr id="15" name="Google Shape;15;p32" descr="100+ hình nền powerpoint giáo dục - hinhanhsieudep.net"/>
          <p:cNvPicPr preferRelativeResize="0"/>
          <p:nvPr/>
        </p:nvPicPr>
        <p:blipFill rotWithShape="1">
          <a:blip r:embed="rId17">
            <a:alphaModFix/>
          </a:blip>
          <a:srcRect/>
          <a:stretch/>
        </p:blipFill>
        <p:spPr>
          <a:xfrm>
            <a:off x="0" y="-1"/>
            <a:ext cx="12192000" cy="6883627"/>
          </a:xfrm>
          <a:prstGeom prst="rect">
            <a:avLst/>
          </a:prstGeom>
          <a:noFill/>
          <a:ln>
            <a:noFill/>
          </a:ln>
        </p:spPr>
      </p:pic>
    </p:spTree>
    <p:extLst>
      <p:ext uri="{BB962C8B-B14F-4D97-AF65-F5344CB8AC3E}">
        <p14:creationId xmlns:p14="http://schemas.microsoft.com/office/powerpoint/2010/main" val="229180163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4" r:id="rId3"/>
    <p:sldLayoutId id="2147483705"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983CFD-3888-D229-A690-832692735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4D5229-9B9B-E5A9-567F-59AE0497B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20E158-C73C-9EF7-3DE6-591D181A1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DE23C7-78A4-413A-A84B-93D4CC0A9EB1}" type="datetimeFigureOut">
              <a:rPr lang="en-US" smtClean="0"/>
              <a:pPr/>
              <a:t>10/16/2025</a:t>
            </a:fld>
            <a:endParaRPr lang="en-US" dirty="0"/>
          </a:p>
        </p:txBody>
      </p:sp>
      <p:sp>
        <p:nvSpPr>
          <p:cNvPr id="5" name="Footer Placeholder 4">
            <a:extLst>
              <a:ext uri="{FF2B5EF4-FFF2-40B4-BE49-F238E27FC236}">
                <a16:creationId xmlns:a16="http://schemas.microsoft.com/office/drawing/2014/main" id="{E9E569B4-5028-87EA-D744-B06372E33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277EA3A-510B-C93A-D81D-F94AADEA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B39E08-E0E5-4B1A-8F7D-08FE7678A3B6}" type="slidenum">
              <a:rPr lang="en-US" smtClean="0"/>
              <a:pPr/>
              <a:t>‹#›</a:t>
            </a:fld>
            <a:endParaRPr lang="en-US"/>
          </a:p>
        </p:txBody>
      </p:sp>
    </p:spTree>
    <p:extLst>
      <p:ext uri="{BB962C8B-B14F-4D97-AF65-F5344CB8AC3E}">
        <p14:creationId xmlns:p14="http://schemas.microsoft.com/office/powerpoint/2010/main" val="193162037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audio3.wav"/><Relationship Id="rId7" Type="http://schemas.openxmlformats.org/officeDocument/2006/relationships/oleObject" Target="../embeddings/oleObject2.bin"/><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audio" Target="../media/audio1.wav"/><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8E6D0-0D67-1F2F-8AF5-88DE49B60128}"/>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4" name="WordArt 11">
            <a:extLst>
              <a:ext uri="{FF2B5EF4-FFF2-40B4-BE49-F238E27FC236}">
                <a16:creationId xmlns:a16="http://schemas.microsoft.com/office/drawing/2014/main" id="{A8D1601B-B89D-C9C8-68B0-045320405184}"/>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5" name="Group 2">
            <a:extLst>
              <a:ext uri="{FF2B5EF4-FFF2-40B4-BE49-F238E27FC236}">
                <a16:creationId xmlns:a16="http://schemas.microsoft.com/office/drawing/2014/main" id="{AB7E7D7C-E3A1-1728-05E4-9AD3CE4AC194}"/>
              </a:ext>
            </a:extLst>
          </p:cNvPr>
          <p:cNvGrpSpPr>
            <a:grpSpLocks noChangeAspect="1"/>
          </p:cNvGrpSpPr>
          <p:nvPr/>
        </p:nvGrpSpPr>
        <p:grpSpPr bwMode="auto">
          <a:xfrm>
            <a:off x="3129430" y="4879439"/>
            <a:ext cx="6127113" cy="2465891"/>
            <a:chOff x="0" y="0"/>
            <a:chExt cx="5460" cy="3810"/>
          </a:xfrm>
        </p:grpSpPr>
        <p:sp>
          <p:nvSpPr>
            <p:cNvPr id="6" name="AutoShape 3">
              <a:extLst>
                <a:ext uri="{FF2B5EF4-FFF2-40B4-BE49-F238E27FC236}">
                  <a16:creationId xmlns:a16="http://schemas.microsoft.com/office/drawing/2014/main" id="{C1695E13-016C-1326-EEE8-DE2BE7706CB8}"/>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7" name="Freeform 4">
              <a:extLst>
                <a:ext uri="{FF2B5EF4-FFF2-40B4-BE49-F238E27FC236}">
                  <a16:creationId xmlns:a16="http://schemas.microsoft.com/office/drawing/2014/main" id="{EEC1E0F9-C420-8CC6-7A7B-3D050422BF3C}"/>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5">
              <a:extLst>
                <a:ext uri="{FF2B5EF4-FFF2-40B4-BE49-F238E27FC236}">
                  <a16:creationId xmlns:a16="http://schemas.microsoft.com/office/drawing/2014/main" id="{72D57638-CE4E-2F1A-E2CF-D90774EDCA69}"/>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6">
              <a:extLst>
                <a:ext uri="{FF2B5EF4-FFF2-40B4-BE49-F238E27FC236}">
                  <a16:creationId xmlns:a16="http://schemas.microsoft.com/office/drawing/2014/main" id="{1FF61000-A128-7841-D8AF-7C200292AD19}"/>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7">
              <a:extLst>
                <a:ext uri="{FF2B5EF4-FFF2-40B4-BE49-F238E27FC236}">
                  <a16:creationId xmlns:a16="http://schemas.microsoft.com/office/drawing/2014/main" id="{75E7D51E-A318-EDC6-C13E-453D8D227E16}"/>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8">
              <a:extLst>
                <a:ext uri="{FF2B5EF4-FFF2-40B4-BE49-F238E27FC236}">
                  <a16:creationId xmlns:a16="http://schemas.microsoft.com/office/drawing/2014/main" id="{672A1464-8615-34EE-6200-132D635C8794}"/>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9">
              <a:extLst>
                <a:ext uri="{FF2B5EF4-FFF2-40B4-BE49-F238E27FC236}">
                  <a16:creationId xmlns:a16="http://schemas.microsoft.com/office/drawing/2014/main" id="{C0379B59-D2DA-819A-3F3B-9E5C8EB297EB}"/>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0">
              <a:extLst>
                <a:ext uri="{FF2B5EF4-FFF2-40B4-BE49-F238E27FC236}">
                  <a16:creationId xmlns:a16="http://schemas.microsoft.com/office/drawing/2014/main" id="{2E792D42-FF45-3FF7-A78D-9B35EFA7D83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1">
              <a:extLst>
                <a:ext uri="{FF2B5EF4-FFF2-40B4-BE49-F238E27FC236}">
                  <a16:creationId xmlns:a16="http://schemas.microsoft.com/office/drawing/2014/main" id="{4E99E944-B91B-09D7-2E95-971C79D3C694}"/>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2">
              <a:extLst>
                <a:ext uri="{FF2B5EF4-FFF2-40B4-BE49-F238E27FC236}">
                  <a16:creationId xmlns:a16="http://schemas.microsoft.com/office/drawing/2014/main" id="{74434814-B27F-7D34-45CA-BED681BCDEB4}"/>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3">
              <a:extLst>
                <a:ext uri="{FF2B5EF4-FFF2-40B4-BE49-F238E27FC236}">
                  <a16:creationId xmlns:a16="http://schemas.microsoft.com/office/drawing/2014/main" id="{8366413D-07EC-4490-4D76-DBD646B75595}"/>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4">
              <a:extLst>
                <a:ext uri="{FF2B5EF4-FFF2-40B4-BE49-F238E27FC236}">
                  <a16:creationId xmlns:a16="http://schemas.microsoft.com/office/drawing/2014/main" id="{A57FF050-E773-CC4E-5966-17005E870772}"/>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5">
              <a:extLst>
                <a:ext uri="{FF2B5EF4-FFF2-40B4-BE49-F238E27FC236}">
                  <a16:creationId xmlns:a16="http://schemas.microsoft.com/office/drawing/2014/main" id="{958F3F30-AA9A-858B-3990-CC8C57E055FB}"/>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6">
              <a:extLst>
                <a:ext uri="{FF2B5EF4-FFF2-40B4-BE49-F238E27FC236}">
                  <a16:creationId xmlns:a16="http://schemas.microsoft.com/office/drawing/2014/main" id="{428A5871-2008-33E3-CF05-BCCA2F1A890B}"/>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7">
              <a:extLst>
                <a:ext uri="{FF2B5EF4-FFF2-40B4-BE49-F238E27FC236}">
                  <a16:creationId xmlns:a16="http://schemas.microsoft.com/office/drawing/2014/main" id="{0332A403-EFCE-53BB-3D8D-4D507FA05728}"/>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8">
              <a:extLst>
                <a:ext uri="{FF2B5EF4-FFF2-40B4-BE49-F238E27FC236}">
                  <a16:creationId xmlns:a16="http://schemas.microsoft.com/office/drawing/2014/main" id="{CFB2B769-7226-6BA4-75DF-E029037067DE}"/>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9">
              <a:extLst>
                <a:ext uri="{FF2B5EF4-FFF2-40B4-BE49-F238E27FC236}">
                  <a16:creationId xmlns:a16="http://schemas.microsoft.com/office/drawing/2014/main" id="{4D338B36-185A-ADBC-6A9F-61E48F4C397C}"/>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0">
              <a:extLst>
                <a:ext uri="{FF2B5EF4-FFF2-40B4-BE49-F238E27FC236}">
                  <a16:creationId xmlns:a16="http://schemas.microsoft.com/office/drawing/2014/main" id="{FB9CBC97-D1D0-0B24-89B6-3ABF9CBB4C4A}"/>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1">
              <a:extLst>
                <a:ext uri="{FF2B5EF4-FFF2-40B4-BE49-F238E27FC236}">
                  <a16:creationId xmlns:a16="http://schemas.microsoft.com/office/drawing/2014/main" id="{E96BD71B-729B-F62B-5F36-D18B3703625D}"/>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2">
              <a:extLst>
                <a:ext uri="{FF2B5EF4-FFF2-40B4-BE49-F238E27FC236}">
                  <a16:creationId xmlns:a16="http://schemas.microsoft.com/office/drawing/2014/main" id="{AD569792-4D12-FCB7-0928-B38DA125A597}"/>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1744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xh99benhnharong">
            <a:extLst>
              <a:ext uri="{FF2B5EF4-FFF2-40B4-BE49-F238E27FC236}">
                <a16:creationId xmlns:a16="http://schemas.microsoft.com/office/drawing/2014/main" id="{716FCDAE-F7C7-A038-FFA0-AA1D7B885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17348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ox(in)">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34822"/>
                                        </p:tgtEl>
                                      </p:cBhvr>
                                    </p:animEffect>
                                    <p:set>
                                      <p:cBhvr>
                                        <p:cTn id="12" dur="1" fill="hold">
                                          <p:stCondLst>
                                            <p:cond delay="499"/>
                                          </p:stCondLst>
                                        </p:cTn>
                                        <p:tgtEl>
                                          <p:spTgt spid="34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uoc do hanh trinh cuu nuoc cua Chu Tich Ho Chi Minh (1911-1941)">
            <a:extLst>
              <a:ext uri="{FF2B5EF4-FFF2-40B4-BE49-F238E27FC236}">
                <a16:creationId xmlns:a16="http://schemas.microsoft.com/office/drawing/2014/main" id="{22191CDB-813C-AD9C-09BD-4E44B337B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a:stretch>
            <a:fillRect/>
          </a:stretch>
        </p:blipFill>
        <p:spPr bwMode="auto">
          <a:xfrm>
            <a:off x="68263" y="57150"/>
            <a:ext cx="12123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Freeform 3">
            <a:extLst>
              <a:ext uri="{FF2B5EF4-FFF2-40B4-BE49-F238E27FC236}">
                <a16:creationId xmlns:a16="http://schemas.microsoft.com/office/drawing/2014/main" id="{74196F47-875B-B21D-02E4-F2FF1DF37B72}"/>
              </a:ext>
            </a:extLst>
          </p:cNvPr>
          <p:cNvSpPr>
            <a:spLocks/>
          </p:cNvSpPr>
          <p:nvPr/>
        </p:nvSpPr>
        <p:spPr bwMode="auto">
          <a:xfrm>
            <a:off x="1404938" y="1587500"/>
            <a:ext cx="5614987" cy="2617788"/>
          </a:xfrm>
          <a:custGeom>
            <a:avLst/>
            <a:gdLst>
              <a:gd name="T0" fmla="*/ 2147483646 w 2794"/>
              <a:gd name="T1" fmla="*/ 2147483646 h 1525"/>
              <a:gd name="T2" fmla="*/ 2147483646 w 2794"/>
              <a:gd name="T3" fmla="*/ 2147483646 h 1525"/>
              <a:gd name="T4" fmla="*/ 2147483646 w 2794"/>
              <a:gd name="T5" fmla="*/ 2147483646 h 1525"/>
              <a:gd name="T6" fmla="*/ 2147483646 w 2794"/>
              <a:gd name="T7" fmla="*/ 2147483646 h 1525"/>
              <a:gd name="T8" fmla="*/ 2147483646 w 2794"/>
              <a:gd name="T9" fmla="*/ 2147483646 h 1525"/>
              <a:gd name="T10" fmla="*/ 2147483646 w 2794"/>
              <a:gd name="T11" fmla="*/ 2147483646 h 1525"/>
              <a:gd name="T12" fmla="*/ 2147483646 w 2794"/>
              <a:gd name="T13" fmla="*/ 2147483646 h 1525"/>
              <a:gd name="T14" fmla="*/ 2147483646 w 2794"/>
              <a:gd name="T15" fmla="*/ 2147483646 h 1525"/>
              <a:gd name="T16" fmla="*/ 2147483646 w 2794"/>
              <a:gd name="T17" fmla="*/ 2147483646 h 1525"/>
              <a:gd name="T18" fmla="*/ 2147483646 w 2794"/>
              <a:gd name="T19" fmla="*/ 2147483646 h 1525"/>
              <a:gd name="T20" fmla="*/ 2147483646 w 2794"/>
              <a:gd name="T21" fmla="*/ 2147483646 h 1525"/>
              <a:gd name="T22" fmla="*/ 0 w 2794"/>
              <a:gd name="T23" fmla="*/ 2147483646 h 1525"/>
              <a:gd name="T24" fmla="*/ 2147483646 w 2794"/>
              <a:gd name="T25" fmla="*/ 2147483646 h 1525"/>
              <a:gd name="T26" fmla="*/ 2147483646 w 2794"/>
              <a:gd name="T27" fmla="*/ 2147483646 h 1525"/>
              <a:gd name="T28" fmla="*/ 2147483646 w 2794"/>
              <a:gd name="T29" fmla="*/ 2147483646 h 1525"/>
              <a:gd name="T30" fmla="*/ 2147483646 w 2794"/>
              <a:gd name="T31" fmla="*/ 2147483646 h 1525"/>
              <a:gd name="T32" fmla="*/ 2147483646 w 2794"/>
              <a:gd name="T33" fmla="*/ 2147483646 h 1525"/>
              <a:gd name="T34" fmla="*/ 2147483646 w 2794"/>
              <a:gd name="T35" fmla="*/ 2147483646 h 1525"/>
              <a:gd name="T36" fmla="*/ 2147483646 w 2794"/>
              <a:gd name="T37" fmla="*/ 2147483646 h 1525"/>
              <a:gd name="T38" fmla="*/ 2147483646 w 2794"/>
              <a:gd name="T39" fmla="*/ 2147483646 h 1525"/>
              <a:gd name="T40" fmla="*/ 2147483646 w 2794"/>
              <a:gd name="T41" fmla="*/ 2147483646 h 1525"/>
              <a:gd name="T42" fmla="*/ 2147483646 w 2794"/>
              <a:gd name="T43" fmla="*/ 2147483646 h 1525"/>
              <a:gd name="T44" fmla="*/ 2147483646 w 2794"/>
              <a:gd name="T45" fmla="*/ 2147483646 h 1525"/>
              <a:gd name="T46" fmla="*/ 2147483646 w 2794"/>
              <a:gd name="T47" fmla="*/ 2147483646 h 1525"/>
              <a:gd name="T48" fmla="*/ 2147483646 w 2794"/>
              <a:gd name="T49" fmla="*/ 2147483646 h 1525"/>
              <a:gd name="T50" fmla="*/ 2147483646 w 2794"/>
              <a:gd name="T51" fmla="*/ 2147483646 h 1525"/>
              <a:gd name="T52" fmla="*/ 2147483646 w 2794"/>
              <a:gd name="T53" fmla="*/ 2147483646 h 1525"/>
              <a:gd name="T54" fmla="*/ 2147483646 w 2794"/>
              <a:gd name="T55" fmla="*/ 2147483646 h 1525"/>
              <a:gd name="T56" fmla="*/ 2147483646 w 2794"/>
              <a:gd name="T57" fmla="*/ 2147483646 h 1525"/>
              <a:gd name="T58" fmla="*/ 2147483646 w 2794"/>
              <a:gd name="T59" fmla="*/ 2147483646 h 1525"/>
              <a:gd name="T60" fmla="*/ 2147483646 w 2794"/>
              <a:gd name="T61" fmla="*/ 2147483646 h 1525"/>
              <a:gd name="T62" fmla="*/ 2147483646 w 2794"/>
              <a:gd name="T63" fmla="*/ 2147483646 h 1525"/>
              <a:gd name="T64" fmla="*/ 2147483646 w 2794"/>
              <a:gd name="T65" fmla="*/ 2147483646 h 1525"/>
              <a:gd name="T66" fmla="*/ 2147483646 w 2794"/>
              <a:gd name="T67" fmla="*/ 2147483646 h 1525"/>
              <a:gd name="T68" fmla="*/ 2147483646 w 2794"/>
              <a:gd name="T69" fmla="*/ 2147483646 h 1525"/>
              <a:gd name="T70" fmla="*/ 2147483646 w 2794"/>
              <a:gd name="T71" fmla="*/ 2147483646 h 1525"/>
              <a:gd name="T72" fmla="*/ 2147483646 w 2794"/>
              <a:gd name="T73" fmla="*/ 2147483646 h 1525"/>
              <a:gd name="T74" fmla="*/ 2147483646 w 2794"/>
              <a:gd name="T75" fmla="*/ 2147483646 h 1525"/>
              <a:gd name="T76" fmla="*/ 2147483646 w 2794"/>
              <a:gd name="T77" fmla="*/ 2147483646 h 1525"/>
              <a:gd name="T78" fmla="*/ 2147483646 w 2794"/>
              <a:gd name="T79" fmla="*/ 2147483646 h 1525"/>
              <a:gd name="T80" fmla="*/ 2147483646 w 2794"/>
              <a:gd name="T81" fmla="*/ 2147483646 h 1525"/>
              <a:gd name="T82" fmla="*/ 2147483646 w 2794"/>
              <a:gd name="T83" fmla="*/ 2147483646 h 1525"/>
              <a:gd name="T84" fmla="*/ 2147483646 w 2794"/>
              <a:gd name="T85" fmla="*/ 2147483646 h 1525"/>
              <a:gd name="T86" fmla="*/ 2147483646 w 2794"/>
              <a:gd name="T87" fmla="*/ 2147483646 h 1525"/>
              <a:gd name="T88" fmla="*/ 2147483646 w 2794"/>
              <a:gd name="T89" fmla="*/ 2147483646 h 1525"/>
              <a:gd name="T90" fmla="*/ 2147483646 w 2794"/>
              <a:gd name="T91" fmla="*/ 2147483646 h 1525"/>
              <a:gd name="T92" fmla="*/ 2147483646 w 2794"/>
              <a:gd name="T93" fmla="*/ 2147483646 h 1525"/>
              <a:gd name="T94" fmla="*/ 2147483646 w 2794"/>
              <a:gd name="T95" fmla="*/ 2147483646 h 1525"/>
              <a:gd name="T96" fmla="*/ 2147483646 w 2794"/>
              <a:gd name="T97" fmla="*/ 2147483646 h 1525"/>
              <a:gd name="T98" fmla="*/ 2147483646 w 2794"/>
              <a:gd name="T99" fmla="*/ 2147483646 h 1525"/>
              <a:gd name="T100" fmla="*/ 2147483646 w 2794"/>
              <a:gd name="T101" fmla="*/ 2147483646 h 1525"/>
              <a:gd name="T102" fmla="*/ 2147483646 w 2794"/>
              <a:gd name="T103" fmla="*/ 2147483646 h 15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94" h="1525">
                <a:moveTo>
                  <a:pt x="521" y="53"/>
                </a:moveTo>
                <a:cubicBezTo>
                  <a:pt x="512" y="50"/>
                  <a:pt x="500" y="51"/>
                  <a:pt x="494" y="44"/>
                </a:cubicBezTo>
                <a:cubicBezTo>
                  <a:pt x="486" y="34"/>
                  <a:pt x="497" y="12"/>
                  <a:pt x="485" y="7"/>
                </a:cubicBezTo>
                <a:cubicBezTo>
                  <a:pt x="468" y="0"/>
                  <a:pt x="448" y="14"/>
                  <a:pt x="430" y="17"/>
                </a:cubicBezTo>
                <a:cubicBezTo>
                  <a:pt x="389" y="79"/>
                  <a:pt x="445" y="12"/>
                  <a:pt x="339" y="35"/>
                </a:cubicBezTo>
                <a:cubicBezTo>
                  <a:pt x="330" y="37"/>
                  <a:pt x="336" y="55"/>
                  <a:pt x="329" y="62"/>
                </a:cubicBezTo>
                <a:cubicBezTo>
                  <a:pt x="305" y="86"/>
                  <a:pt x="284" y="90"/>
                  <a:pt x="256" y="99"/>
                </a:cubicBezTo>
                <a:cubicBezTo>
                  <a:pt x="205" y="132"/>
                  <a:pt x="194" y="152"/>
                  <a:pt x="137" y="163"/>
                </a:cubicBezTo>
                <a:cubicBezTo>
                  <a:pt x="92" y="193"/>
                  <a:pt x="118" y="173"/>
                  <a:pt x="64" y="227"/>
                </a:cubicBezTo>
                <a:cubicBezTo>
                  <a:pt x="49" y="242"/>
                  <a:pt x="40" y="264"/>
                  <a:pt x="28" y="282"/>
                </a:cubicBezTo>
                <a:cubicBezTo>
                  <a:pt x="22" y="291"/>
                  <a:pt x="9" y="309"/>
                  <a:pt x="9" y="309"/>
                </a:cubicBezTo>
                <a:cubicBezTo>
                  <a:pt x="6" y="318"/>
                  <a:pt x="0" y="327"/>
                  <a:pt x="0" y="337"/>
                </a:cubicBezTo>
                <a:cubicBezTo>
                  <a:pt x="0" y="468"/>
                  <a:pt x="22" y="435"/>
                  <a:pt x="147" y="455"/>
                </a:cubicBezTo>
                <a:cubicBezTo>
                  <a:pt x="171" y="452"/>
                  <a:pt x="198" y="457"/>
                  <a:pt x="220" y="446"/>
                </a:cubicBezTo>
                <a:cubicBezTo>
                  <a:pt x="251" y="431"/>
                  <a:pt x="262" y="388"/>
                  <a:pt x="293" y="373"/>
                </a:cubicBezTo>
                <a:cubicBezTo>
                  <a:pt x="310" y="364"/>
                  <a:pt x="330" y="361"/>
                  <a:pt x="348" y="355"/>
                </a:cubicBezTo>
                <a:cubicBezTo>
                  <a:pt x="357" y="352"/>
                  <a:pt x="375" y="346"/>
                  <a:pt x="375" y="346"/>
                </a:cubicBezTo>
                <a:cubicBezTo>
                  <a:pt x="398" y="273"/>
                  <a:pt x="363" y="356"/>
                  <a:pt x="412" y="309"/>
                </a:cubicBezTo>
                <a:cubicBezTo>
                  <a:pt x="419" y="302"/>
                  <a:pt x="414" y="289"/>
                  <a:pt x="421" y="282"/>
                </a:cubicBezTo>
                <a:cubicBezTo>
                  <a:pt x="430" y="272"/>
                  <a:pt x="445" y="269"/>
                  <a:pt x="457" y="263"/>
                </a:cubicBezTo>
                <a:cubicBezTo>
                  <a:pt x="435" y="331"/>
                  <a:pt x="439" y="328"/>
                  <a:pt x="467" y="391"/>
                </a:cubicBezTo>
                <a:cubicBezTo>
                  <a:pt x="471" y="400"/>
                  <a:pt x="467" y="416"/>
                  <a:pt x="476" y="419"/>
                </a:cubicBezTo>
                <a:cubicBezTo>
                  <a:pt x="511" y="430"/>
                  <a:pt x="549" y="425"/>
                  <a:pt x="585" y="428"/>
                </a:cubicBezTo>
                <a:cubicBezTo>
                  <a:pt x="651" y="450"/>
                  <a:pt x="708" y="473"/>
                  <a:pt x="777" y="483"/>
                </a:cubicBezTo>
                <a:cubicBezTo>
                  <a:pt x="805" y="510"/>
                  <a:pt x="887" y="519"/>
                  <a:pt x="887" y="519"/>
                </a:cubicBezTo>
                <a:cubicBezTo>
                  <a:pt x="913" y="546"/>
                  <a:pt x="930" y="575"/>
                  <a:pt x="942" y="611"/>
                </a:cubicBezTo>
                <a:cubicBezTo>
                  <a:pt x="949" y="660"/>
                  <a:pt x="953" y="710"/>
                  <a:pt x="969" y="757"/>
                </a:cubicBezTo>
                <a:cubicBezTo>
                  <a:pt x="981" y="853"/>
                  <a:pt x="966" y="1004"/>
                  <a:pt x="1043" y="1077"/>
                </a:cubicBezTo>
                <a:cubicBezTo>
                  <a:pt x="1063" y="1140"/>
                  <a:pt x="1049" y="1131"/>
                  <a:pt x="1107" y="1178"/>
                </a:cubicBezTo>
                <a:cubicBezTo>
                  <a:pt x="1138" y="1161"/>
                  <a:pt x="1169" y="1152"/>
                  <a:pt x="1198" y="1132"/>
                </a:cubicBezTo>
                <a:cubicBezTo>
                  <a:pt x="1311" y="1144"/>
                  <a:pt x="1393" y="1166"/>
                  <a:pt x="1500" y="1178"/>
                </a:cubicBezTo>
                <a:cubicBezTo>
                  <a:pt x="1506" y="1187"/>
                  <a:pt x="1513" y="1195"/>
                  <a:pt x="1518" y="1205"/>
                </a:cubicBezTo>
                <a:cubicBezTo>
                  <a:pt x="1522" y="1214"/>
                  <a:pt x="1519" y="1228"/>
                  <a:pt x="1527" y="1233"/>
                </a:cubicBezTo>
                <a:cubicBezTo>
                  <a:pt x="1546" y="1245"/>
                  <a:pt x="1570" y="1244"/>
                  <a:pt x="1591" y="1251"/>
                </a:cubicBezTo>
                <a:cubicBezTo>
                  <a:pt x="1648" y="1271"/>
                  <a:pt x="1608" y="1263"/>
                  <a:pt x="1655" y="1287"/>
                </a:cubicBezTo>
                <a:cubicBezTo>
                  <a:pt x="1673" y="1296"/>
                  <a:pt x="1691" y="1307"/>
                  <a:pt x="1710" y="1315"/>
                </a:cubicBezTo>
                <a:cubicBezTo>
                  <a:pt x="1728" y="1323"/>
                  <a:pt x="1765" y="1333"/>
                  <a:pt x="1765" y="1333"/>
                </a:cubicBezTo>
                <a:cubicBezTo>
                  <a:pt x="1806" y="1360"/>
                  <a:pt x="1835" y="1373"/>
                  <a:pt x="1884" y="1361"/>
                </a:cubicBezTo>
                <a:cubicBezTo>
                  <a:pt x="2059" y="1371"/>
                  <a:pt x="2093" y="1378"/>
                  <a:pt x="2277" y="1370"/>
                </a:cubicBezTo>
                <a:cubicBezTo>
                  <a:pt x="2295" y="1364"/>
                  <a:pt x="2314" y="1357"/>
                  <a:pt x="2332" y="1351"/>
                </a:cubicBezTo>
                <a:cubicBezTo>
                  <a:pt x="2341" y="1348"/>
                  <a:pt x="2359" y="1342"/>
                  <a:pt x="2359" y="1342"/>
                </a:cubicBezTo>
                <a:cubicBezTo>
                  <a:pt x="2390" y="1345"/>
                  <a:pt x="2421" y="1346"/>
                  <a:pt x="2451" y="1351"/>
                </a:cubicBezTo>
                <a:cubicBezTo>
                  <a:pt x="2479" y="1355"/>
                  <a:pt x="2533" y="1370"/>
                  <a:pt x="2533" y="1370"/>
                </a:cubicBezTo>
                <a:cubicBezTo>
                  <a:pt x="2542" y="1376"/>
                  <a:pt x="2553" y="1380"/>
                  <a:pt x="2560" y="1388"/>
                </a:cubicBezTo>
                <a:cubicBezTo>
                  <a:pt x="2575" y="1407"/>
                  <a:pt x="2560" y="1429"/>
                  <a:pt x="2588" y="1443"/>
                </a:cubicBezTo>
                <a:cubicBezTo>
                  <a:pt x="2605" y="1451"/>
                  <a:pt x="2625" y="1449"/>
                  <a:pt x="2643" y="1452"/>
                </a:cubicBezTo>
                <a:cubicBezTo>
                  <a:pt x="2711" y="1475"/>
                  <a:pt x="2629" y="1437"/>
                  <a:pt x="2652" y="1507"/>
                </a:cubicBezTo>
                <a:cubicBezTo>
                  <a:pt x="2656" y="1519"/>
                  <a:pt x="2676" y="1513"/>
                  <a:pt x="2688" y="1516"/>
                </a:cubicBezTo>
                <a:cubicBezTo>
                  <a:pt x="2697" y="1519"/>
                  <a:pt x="2707" y="1522"/>
                  <a:pt x="2716" y="1525"/>
                </a:cubicBezTo>
                <a:cubicBezTo>
                  <a:pt x="2771" y="1507"/>
                  <a:pt x="2751" y="1462"/>
                  <a:pt x="2761" y="1406"/>
                </a:cubicBezTo>
                <a:cubicBezTo>
                  <a:pt x="2765" y="1386"/>
                  <a:pt x="2786" y="1371"/>
                  <a:pt x="2789" y="1351"/>
                </a:cubicBezTo>
                <a:cubicBezTo>
                  <a:pt x="2794" y="1321"/>
                  <a:pt x="2789" y="1290"/>
                  <a:pt x="2789" y="126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62820" name="Oval 4">
            <a:extLst>
              <a:ext uri="{FF2B5EF4-FFF2-40B4-BE49-F238E27FC236}">
                <a16:creationId xmlns:a16="http://schemas.microsoft.com/office/drawing/2014/main" id="{CC6BE858-F7DA-0018-0E35-D1C340DBD929}"/>
              </a:ext>
            </a:extLst>
          </p:cNvPr>
          <p:cNvSpPr>
            <a:spLocks noChangeArrowheads="1"/>
          </p:cNvSpPr>
          <p:nvPr/>
        </p:nvSpPr>
        <p:spPr bwMode="auto">
          <a:xfrm>
            <a:off x="2209800" y="1525588"/>
            <a:ext cx="304800" cy="304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Aft>
                <a:spcPct val="0"/>
              </a:spcAft>
              <a:buClrTx/>
              <a:buSzTx/>
              <a:buFontTx/>
              <a:buNone/>
            </a:pPr>
            <a:endParaRPr lang="en-US" altLang="en-US" sz="4000" b="1">
              <a:latin typeface="Times New Roman" panose="02020603050405020304" pitchFamily="18" charset="0"/>
            </a:endParaRPr>
          </a:p>
        </p:txBody>
      </p:sp>
      <p:sp>
        <p:nvSpPr>
          <p:cNvPr id="162821" name="Text Box 5">
            <a:extLst>
              <a:ext uri="{FF2B5EF4-FFF2-40B4-BE49-F238E27FC236}">
                <a16:creationId xmlns:a16="http://schemas.microsoft.com/office/drawing/2014/main" id="{617C3685-A4D3-541C-D868-B6FB01DD2B66}"/>
              </a:ext>
            </a:extLst>
          </p:cNvPr>
          <p:cNvSpPr txBox="1">
            <a:spLocks noChangeArrowheads="1"/>
          </p:cNvSpPr>
          <p:nvPr/>
        </p:nvSpPr>
        <p:spPr bwMode="auto">
          <a:xfrm>
            <a:off x="1152525" y="1158875"/>
            <a:ext cx="914400" cy="51911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en-US" altLang="en-US" sz="2800" b="1">
                <a:solidFill>
                  <a:srgbClr val="FFFF00"/>
                </a:solidFill>
                <a:latin typeface="Times New Roman" panose="02020603050405020304" pitchFamily="18" charset="0"/>
              </a:rPr>
              <a:t>1917</a:t>
            </a:r>
          </a:p>
        </p:txBody>
      </p:sp>
      <p:pic>
        <p:nvPicPr>
          <p:cNvPr id="162822" name="Picture 6" descr="01">
            <a:extLst>
              <a:ext uri="{FF2B5EF4-FFF2-40B4-BE49-F238E27FC236}">
                <a16:creationId xmlns:a16="http://schemas.microsoft.com/office/drawing/2014/main" id="{0D501313-C8F9-82FC-6393-C611D635F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14800"/>
            <a:ext cx="114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Text Box 7">
            <a:extLst>
              <a:ext uri="{FF2B5EF4-FFF2-40B4-BE49-F238E27FC236}">
                <a16:creationId xmlns:a16="http://schemas.microsoft.com/office/drawing/2014/main" id="{CD15DD8E-E68F-588D-D4D9-BDACA974CCD9}"/>
              </a:ext>
            </a:extLst>
          </p:cNvPr>
          <p:cNvSpPr txBox="1">
            <a:spLocks noChangeArrowheads="1"/>
          </p:cNvSpPr>
          <p:nvPr/>
        </p:nvSpPr>
        <p:spPr bwMode="auto">
          <a:xfrm>
            <a:off x="7053263" y="3387725"/>
            <a:ext cx="1295400" cy="51911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en-US" altLang="en-US" sz="2800" b="1">
                <a:solidFill>
                  <a:srgbClr val="FFFF00"/>
                </a:solidFill>
                <a:latin typeface="Times New Roman" panose="02020603050405020304" pitchFamily="18" charset="0"/>
              </a:rPr>
              <a:t>6/1911</a:t>
            </a:r>
          </a:p>
        </p:txBody>
      </p:sp>
      <p:sp>
        <p:nvSpPr>
          <p:cNvPr id="162824" name="AutoShape 8">
            <a:extLst>
              <a:ext uri="{FF2B5EF4-FFF2-40B4-BE49-F238E27FC236}">
                <a16:creationId xmlns:a16="http://schemas.microsoft.com/office/drawing/2014/main" id="{E965402F-025F-F1DA-E3BE-1AE4F2E304EF}"/>
              </a:ext>
            </a:extLst>
          </p:cNvPr>
          <p:cNvSpPr>
            <a:spLocks noChangeArrowheads="1"/>
          </p:cNvSpPr>
          <p:nvPr/>
        </p:nvSpPr>
        <p:spPr bwMode="auto">
          <a:xfrm>
            <a:off x="6724650" y="3486150"/>
            <a:ext cx="347663" cy="32385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62823"/>
                                        </p:tgtEl>
                                        <p:attrNameLst>
                                          <p:attrName>style.visibility</p:attrName>
                                        </p:attrNameLst>
                                      </p:cBhvr>
                                      <p:to>
                                        <p:strVal val="visible"/>
                                      </p:to>
                                    </p:set>
                                    <p:animEffect transition="in" filter="box(in)">
                                      <p:cBhvr>
                                        <p:cTn id="7" dur="500"/>
                                        <p:tgtEl>
                                          <p:spTgt spid="162823"/>
                                        </p:tgtEl>
                                      </p:cBhvr>
                                    </p:animEffect>
                                  </p:childTnLst>
                                </p:cTn>
                              </p:par>
                            </p:childTnLst>
                          </p:cTn>
                        </p:par>
                        <p:par>
                          <p:cTn id="8" fill="hold" nodeType="afterGroup">
                            <p:stCondLst>
                              <p:cond delay="500"/>
                            </p:stCondLst>
                            <p:childTnLst>
                              <p:par>
                                <p:cTn id="9" presetID="51" presetClass="entr" presetSubtype="0" fill="hold" nodeType="afterEffect">
                                  <p:stCondLst>
                                    <p:cond delay="0"/>
                                  </p:stCondLst>
                                  <p:childTnLst>
                                    <p:set>
                                      <p:cBhvr>
                                        <p:cTn id="10" dur="1" fill="hold">
                                          <p:stCondLst>
                                            <p:cond delay="0"/>
                                          </p:stCondLst>
                                        </p:cTn>
                                        <p:tgtEl>
                                          <p:spTgt spid="162822"/>
                                        </p:tgtEl>
                                        <p:attrNameLst>
                                          <p:attrName>style.visibility</p:attrName>
                                        </p:attrNameLst>
                                      </p:cBhvr>
                                      <p:to>
                                        <p:strVal val="visible"/>
                                      </p:to>
                                    </p:set>
                                    <p:animEffect transition="in" filter="fade">
                                      <p:cBhvr>
                                        <p:cTn id="11" dur="770" decel="100000"/>
                                        <p:tgtEl>
                                          <p:spTgt spid="162822"/>
                                        </p:tgtEl>
                                      </p:cBhvr>
                                    </p:animEffect>
                                    <p:animScale>
                                      <p:cBhvr>
                                        <p:cTn id="12" dur="770" decel="100000"/>
                                        <p:tgtEl>
                                          <p:spTgt spid="162822"/>
                                        </p:tgtEl>
                                      </p:cBhvr>
                                      <p:from x="10000" y="10000"/>
                                      <p:to x="200000" y="450000"/>
                                    </p:animScale>
                                    <p:animScale>
                                      <p:cBhvr>
                                        <p:cTn id="13" dur="1230" accel="100000" fill="hold">
                                          <p:stCondLst>
                                            <p:cond delay="770"/>
                                          </p:stCondLst>
                                        </p:cTn>
                                        <p:tgtEl>
                                          <p:spTgt spid="162822"/>
                                        </p:tgtEl>
                                      </p:cBhvr>
                                      <p:from x="200000" y="450000"/>
                                      <p:to x="100000" y="100000"/>
                                    </p:animScale>
                                    <p:set>
                                      <p:cBhvr>
                                        <p:cTn id="14" dur="770" fill="hold"/>
                                        <p:tgtEl>
                                          <p:spTgt spid="162822"/>
                                        </p:tgtEl>
                                        <p:attrNameLst>
                                          <p:attrName>ppt_x</p:attrName>
                                        </p:attrNameLst>
                                      </p:cBhvr>
                                      <p:to>
                                        <p:strVal val="(0.5)"/>
                                      </p:to>
                                    </p:set>
                                    <p:anim from="(0.5)" to="(#ppt_x)" calcmode="lin" valueType="num">
                                      <p:cBhvr>
                                        <p:cTn id="15" dur="1230" accel="100000" fill="hold">
                                          <p:stCondLst>
                                            <p:cond delay="770"/>
                                          </p:stCondLst>
                                        </p:cTn>
                                        <p:tgtEl>
                                          <p:spTgt spid="162822"/>
                                        </p:tgtEl>
                                        <p:attrNameLst>
                                          <p:attrName>ppt_x</p:attrName>
                                        </p:attrNameLst>
                                      </p:cBhvr>
                                    </p:anim>
                                    <p:set>
                                      <p:cBhvr>
                                        <p:cTn id="16" dur="770" fill="hold"/>
                                        <p:tgtEl>
                                          <p:spTgt spid="162822"/>
                                        </p:tgtEl>
                                        <p:attrNameLst>
                                          <p:attrName>ppt_y</p:attrName>
                                        </p:attrNameLst>
                                      </p:cBhvr>
                                      <p:to>
                                        <p:strVal val="(#ppt_y+0.4)"/>
                                      </p:to>
                                    </p:set>
                                    <p:anim from="(#ppt_y+0.4)" to="(#ppt_y)" calcmode="lin" valueType="num">
                                      <p:cBhvr>
                                        <p:cTn id="17" dur="1230" accel="100000" fill="hold">
                                          <p:stCondLst>
                                            <p:cond delay="770"/>
                                          </p:stCondLst>
                                        </p:cTn>
                                        <p:tgtEl>
                                          <p:spTgt spid="162822"/>
                                        </p:tgtEl>
                                        <p:attrNameLst>
                                          <p:attrName>ppt_y</p:attrName>
                                        </p:attrNameLst>
                                      </p:cBhvr>
                                    </p:anim>
                                  </p:childTnLst>
                                </p:cTn>
                              </p:par>
                            </p:childTnLst>
                          </p:cTn>
                        </p:par>
                        <p:par>
                          <p:cTn id="18" fill="hold" nodeType="afterGroup">
                            <p:stCondLst>
                              <p:cond delay="2500"/>
                            </p:stCondLst>
                            <p:childTnLst>
                              <p:par>
                                <p:cTn id="19" presetID="22" presetClass="entr" presetSubtype="4" fill="hold" nodeType="afterEffect">
                                  <p:stCondLst>
                                    <p:cond delay="0"/>
                                  </p:stCondLst>
                                  <p:childTnLst>
                                    <p:set>
                                      <p:cBhvr>
                                        <p:cTn id="20" dur="1" fill="hold">
                                          <p:stCondLst>
                                            <p:cond delay="0"/>
                                          </p:stCondLst>
                                        </p:cTn>
                                        <p:tgtEl>
                                          <p:spTgt spid="162819"/>
                                        </p:tgtEl>
                                        <p:attrNameLst>
                                          <p:attrName>style.visibility</p:attrName>
                                        </p:attrNameLst>
                                      </p:cBhvr>
                                      <p:to>
                                        <p:strVal val="visible"/>
                                      </p:to>
                                    </p:set>
                                    <p:animEffect transition="in" filter="wipe(down)">
                                      <p:cBhvr>
                                        <p:cTn id="21" dur="3000"/>
                                        <p:tgtEl>
                                          <p:spTgt spid="162819"/>
                                        </p:tgtEl>
                                      </p:cBhvr>
                                    </p:animEffect>
                                  </p:childTnLst>
                                </p:cTn>
                              </p:par>
                            </p:childTnLst>
                          </p:cTn>
                        </p:par>
                        <p:par>
                          <p:cTn id="22" fill="hold" nodeType="afterGroup">
                            <p:stCondLst>
                              <p:cond delay="5500"/>
                            </p:stCondLst>
                            <p:childTnLst>
                              <p:par>
                                <p:cTn id="23" presetID="4" presetClass="entr" presetSubtype="16" fill="hold" nodeType="afterEffect">
                                  <p:stCondLst>
                                    <p:cond delay="0"/>
                                  </p:stCondLst>
                                  <p:childTnLst>
                                    <p:set>
                                      <p:cBhvr>
                                        <p:cTn id="24" dur="1" fill="hold">
                                          <p:stCondLst>
                                            <p:cond delay="0"/>
                                          </p:stCondLst>
                                        </p:cTn>
                                        <p:tgtEl>
                                          <p:spTgt spid="162820"/>
                                        </p:tgtEl>
                                        <p:attrNameLst>
                                          <p:attrName>style.visibility</p:attrName>
                                        </p:attrNameLst>
                                      </p:cBhvr>
                                      <p:to>
                                        <p:strVal val="visible"/>
                                      </p:to>
                                    </p:set>
                                    <p:animEffect transition="in" filter="box(in)">
                                      <p:cBhvr>
                                        <p:cTn id="25" dur="1000"/>
                                        <p:tgtEl>
                                          <p:spTgt spid="162820"/>
                                        </p:tgtEl>
                                      </p:cBhvr>
                                    </p:animEffect>
                                  </p:childTnLst>
                                </p:cTn>
                              </p:par>
                            </p:childTnLst>
                          </p:cTn>
                        </p:par>
                        <p:par>
                          <p:cTn id="26" fill="hold" nodeType="afterGroup">
                            <p:stCondLst>
                              <p:cond delay="6500"/>
                            </p:stCondLst>
                            <p:childTnLst>
                              <p:par>
                                <p:cTn id="27" presetID="4" presetClass="entr" presetSubtype="16" fill="hold" nodeType="afterEffect">
                                  <p:stCondLst>
                                    <p:cond delay="0"/>
                                  </p:stCondLst>
                                  <p:childTnLst>
                                    <p:set>
                                      <p:cBhvr>
                                        <p:cTn id="28" dur="1" fill="hold">
                                          <p:stCondLst>
                                            <p:cond delay="0"/>
                                          </p:stCondLst>
                                        </p:cTn>
                                        <p:tgtEl>
                                          <p:spTgt spid="162821"/>
                                        </p:tgtEl>
                                        <p:attrNameLst>
                                          <p:attrName>style.visibility</p:attrName>
                                        </p:attrNameLst>
                                      </p:cBhvr>
                                      <p:to>
                                        <p:strVal val="visible"/>
                                      </p:to>
                                    </p:set>
                                    <p:animEffect transition="in" filter="box(in)">
                                      <p:cBhvr>
                                        <p:cTn id="29" dur="5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nimBg="1"/>
      <p:bldP spid="162821" grpId="0" animBg="1"/>
      <p:bldP spid="1628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6BDF4628-5D78-BEBD-12E1-ADD67FF21D56}"/>
              </a:ext>
            </a:extLst>
          </p:cNvPr>
          <p:cNvSpPr>
            <a:spLocks noChangeArrowheads="1"/>
          </p:cNvSpPr>
          <p:nvPr/>
        </p:nvSpPr>
        <p:spPr bwMode="auto">
          <a:xfrm>
            <a:off x="1905000" y="2711450"/>
            <a:ext cx="3581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11269" name="Rectangle 5">
            <a:extLst>
              <a:ext uri="{FF2B5EF4-FFF2-40B4-BE49-F238E27FC236}">
                <a16:creationId xmlns:a16="http://schemas.microsoft.com/office/drawing/2014/main" id="{B2FAF78F-B4C8-1051-186B-439582A68975}"/>
              </a:ext>
            </a:extLst>
          </p:cNvPr>
          <p:cNvSpPr>
            <a:spLocks noChangeArrowheads="1"/>
          </p:cNvSpPr>
          <p:nvPr/>
        </p:nvSpPr>
        <p:spPr bwMode="auto">
          <a:xfrm>
            <a:off x="1766888" y="3586163"/>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solidFill>
                <a:srgbClr val="FF0000"/>
              </a:solidFill>
              <a:latin typeface="Times New Roman" panose="02020603050405020304" pitchFamily="18" charset="0"/>
              <a:cs typeface="Times New Roman" panose="02020603050405020304" pitchFamily="18" charset="0"/>
            </a:endParaRPr>
          </a:p>
        </p:txBody>
      </p:sp>
      <p:grpSp>
        <p:nvGrpSpPr>
          <p:cNvPr id="32772" name="Group 18">
            <a:extLst>
              <a:ext uri="{FF2B5EF4-FFF2-40B4-BE49-F238E27FC236}">
                <a16:creationId xmlns:a16="http://schemas.microsoft.com/office/drawing/2014/main" id="{25CAB554-64A0-6AF2-94BE-D521CB95C8D0}"/>
              </a:ext>
            </a:extLst>
          </p:cNvPr>
          <p:cNvGrpSpPr>
            <a:grpSpLocks/>
          </p:cNvGrpSpPr>
          <p:nvPr/>
        </p:nvGrpSpPr>
        <p:grpSpPr bwMode="auto">
          <a:xfrm>
            <a:off x="4800600" y="4495800"/>
            <a:ext cx="1700213" cy="1419225"/>
            <a:chOff x="5407" y="2021"/>
            <a:chExt cx="1825" cy="1735"/>
          </a:xfrm>
        </p:grpSpPr>
        <p:sp>
          <p:nvSpPr>
            <p:cNvPr id="32776" name="Freeform 19">
              <a:extLst>
                <a:ext uri="{FF2B5EF4-FFF2-40B4-BE49-F238E27FC236}">
                  <a16:creationId xmlns:a16="http://schemas.microsoft.com/office/drawing/2014/main" id="{749684E5-BCE2-77EC-830F-CD5C306F366C}"/>
                </a:ext>
              </a:extLst>
            </p:cNvPr>
            <p:cNvSpPr>
              <a:spLocks/>
            </p:cNvSpPr>
            <p:nvPr/>
          </p:nvSpPr>
          <p:spPr bwMode="auto">
            <a:xfrm>
              <a:off x="5519" y="3176"/>
              <a:ext cx="45" cy="178"/>
            </a:xfrm>
            <a:custGeom>
              <a:avLst/>
              <a:gdLst>
                <a:gd name="T0" fmla="*/ 0 w 56"/>
                <a:gd name="T1" fmla="*/ 2 h 227"/>
                <a:gd name="T2" fmla="*/ 2 w 56"/>
                <a:gd name="T3" fmla="*/ 2 h 227"/>
                <a:gd name="T4" fmla="*/ 2 w 56"/>
                <a:gd name="T5" fmla="*/ 2 h 227"/>
                <a:gd name="T6" fmla="*/ 2 w 56"/>
                <a:gd name="T7" fmla="*/ 2 h 227"/>
                <a:gd name="T8" fmla="*/ 2 w 56"/>
                <a:gd name="T9" fmla="*/ 2 h 227"/>
                <a:gd name="T10" fmla="*/ 2 w 56"/>
                <a:gd name="T11" fmla="*/ 2 h 227"/>
                <a:gd name="T12" fmla="*/ 2 w 56"/>
                <a:gd name="T13" fmla="*/ 2 h 227"/>
                <a:gd name="T14" fmla="*/ 2 w 56"/>
                <a:gd name="T15" fmla="*/ 2 h 227"/>
                <a:gd name="T16" fmla="*/ 2 w 56"/>
                <a:gd name="T17" fmla="*/ 2 h 227"/>
                <a:gd name="T18" fmla="*/ 2 w 56"/>
                <a:gd name="T19" fmla="*/ 2 h 227"/>
                <a:gd name="T20" fmla="*/ 2 w 56"/>
                <a:gd name="T21" fmla="*/ 2 h 227"/>
                <a:gd name="T22" fmla="*/ 2 w 56"/>
                <a:gd name="T23" fmla="*/ 2 h 227"/>
                <a:gd name="T24" fmla="*/ 2 w 56"/>
                <a:gd name="T25" fmla="*/ 0 h 227"/>
                <a:gd name="T26" fmla="*/ 0 w 56"/>
                <a:gd name="T27" fmla="*/ 2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27"/>
                <a:gd name="T44" fmla="*/ 56 w 56"/>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27">
                  <a:moveTo>
                    <a:pt x="0" y="13"/>
                  </a:moveTo>
                  <a:lnTo>
                    <a:pt x="3" y="66"/>
                  </a:lnTo>
                  <a:lnTo>
                    <a:pt x="12" y="119"/>
                  </a:lnTo>
                  <a:lnTo>
                    <a:pt x="22" y="173"/>
                  </a:lnTo>
                  <a:lnTo>
                    <a:pt x="32" y="227"/>
                  </a:lnTo>
                  <a:lnTo>
                    <a:pt x="41" y="190"/>
                  </a:lnTo>
                  <a:lnTo>
                    <a:pt x="42" y="154"/>
                  </a:lnTo>
                  <a:lnTo>
                    <a:pt x="45" y="125"/>
                  </a:lnTo>
                  <a:lnTo>
                    <a:pt x="56" y="108"/>
                  </a:lnTo>
                  <a:lnTo>
                    <a:pt x="46" y="90"/>
                  </a:lnTo>
                  <a:lnTo>
                    <a:pt x="41" y="66"/>
                  </a:lnTo>
                  <a:lnTo>
                    <a:pt x="41" y="36"/>
                  </a:lnTo>
                  <a:lnTo>
                    <a:pt x="46"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7" name="Freeform 20">
              <a:extLst>
                <a:ext uri="{FF2B5EF4-FFF2-40B4-BE49-F238E27FC236}">
                  <a16:creationId xmlns:a16="http://schemas.microsoft.com/office/drawing/2014/main" id="{BAEBE676-2226-DBC5-D0A4-99159373FCBD}"/>
                </a:ext>
              </a:extLst>
            </p:cNvPr>
            <p:cNvSpPr>
              <a:spLocks/>
            </p:cNvSpPr>
            <p:nvPr/>
          </p:nvSpPr>
          <p:spPr bwMode="auto">
            <a:xfrm>
              <a:off x="5519" y="2021"/>
              <a:ext cx="896" cy="1165"/>
            </a:xfrm>
            <a:custGeom>
              <a:avLst/>
              <a:gdLst>
                <a:gd name="T0" fmla="*/ 1 w 1133"/>
                <a:gd name="T1" fmla="*/ 14 h 1492"/>
                <a:gd name="T2" fmla="*/ 0 w 1133"/>
                <a:gd name="T3" fmla="*/ 13 h 1492"/>
                <a:gd name="T4" fmla="*/ 1 w 1133"/>
                <a:gd name="T5" fmla="*/ 12 h 1492"/>
                <a:gd name="T6" fmla="*/ 2 w 1133"/>
                <a:gd name="T7" fmla="*/ 12 h 1492"/>
                <a:gd name="T8" fmla="*/ 2 w 1133"/>
                <a:gd name="T9" fmla="*/ 11 h 1492"/>
                <a:gd name="T10" fmla="*/ 2 w 1133"/>
                <a:gd name="T11" fmla="*/ 9 h 1492"/>
                <a:gd name="T12" fmla="*/ 2 w 1133"/>
                <a:gd name="T13" fmla="*/ 8 h 1492"/>
                <a:gd name="T14" fmla="*/ 2 w 1133"/>
                <a:gd name="T15" fmla="*/ 7 h 1492"/>
                <a:gd name="T16" fmla="*/ 4 w 1133"/>
                <a:gd name="T17" fmla="*/ 5 h 1492"/>
                <a:gd name="T18" fmla="*/ 6 w 1133"/>
                <a:gd name="T19" fmla="*/ 3 h 1492"/>
                <a:gd name="T20" fmla="*/ 7 w 1133"/>
                <a:gd name="T21" fmla="*/ 2 h 1492"/>
                <a:gd name="T22" fmla="*/ 9 w 1133"/>
                <a:gd name="T23" fmla="*/ 2 h 1492"/>
                <a:gd name="T24" fmla="*/ 10 w 1133"/>
                <a:gd name="T25" fmla="*/ 2 h 1492"/>
                <a:gd name="T26" fmla="*/ 11 w 1133"/>
                <a:gd name="T27" fmla="*/ 2 h 1492"/>
                <a:gd name="T28" fmla="*/ 13 w 1133"/>
                <a:gd name="T29" fmla="*/ 2 h 1492"/>
                <a:gd name="T30" fmla="*/ 13 w 1133"/>
                <a:gd name="T31" fmla="*/ 2 h 1492"/>
                <a:gd name="T32" fmla="*/ 13 w 1133"/>
                <a:gd name="T33" fmla="*/ 2 h 1492"/>
                <a:gd name="T34" fmla="*/ 13 w 1133"/>
                <a:gd name="T35" fmla="*/ 2 h 1492"/>
                <a:gd name="T36" fmla="*/ 13 w 1133"/>
                <a:gd name="T37" fmla="*/ 2 h 1492"/>
                <a:gd name="T38" fmla="*/ 11 w 1133"/>
                <a:gd name="T39" fmla="*/ 2 h 1492"/>
                <a:gd name="T40" fmla="*/ 10 w 1133"/>
                <a:gd name="T41" fmla="*/ 2 h 1492"/>
                <a:gd name="T42" fmla="*/ 10 w 1133"/>
                <a:gd name="T43" fmla="*/ 3 h 1492"/>
                <a:gd name="T44" fmla="*/ 10 w 1133"/>
                <a:gd name="T45" fmla="*/ 4 h 1492"/>
                <a:gd name="T46" fmla="*/ 9 w 1133"/>
                <a:gd name="T47" fmla="*/ 4 h 1492"/>
                <a:gd name="T48" fmla="*/ 9 w 1133"/>
                <a:gd name="T49" fmla="*/ 5 h 1492"/>
                <a:gd name="T50" fmla="*/ 9 w 1133"/>
                <a:gd name="T51" fmla="*/ 5 h 1492"/>
                <a:gd name="T52" fmla="*/ 9 w 1133"/>
                <a:gd name="T53" fmla="*/ 5 h 1492"/>
                <a:gd name="T54" fmla="*/ 9 w 1133"/>
                <a:gd name="T55" fmla="*/ 5 h 1492"/>
                <a:gd name="T56" fmla="*/ 9 w 1133"/>
                <a:gd name="T57" fmla="*/ 5 h 1492"/>
                <a:gd name="T58" fmla="*/ 9 w 1133"/>
                <a:gd name="T59" fmla="*/ 5 h 1492"/>
                <a:gd name="T60" fmla="*/ 9 w 1133"/>
                <a:gd name="T61" fmla="*/ 5 h 1492"/>
                <a:gd name="T62" fmla="*/ 8 w 1133"/>
                <a:gd name="T63" fmla="*/ 5 h 1492"/>
                <a:gd name="T64" fmla="*/ 8 w 1133"/>
                <a:gd name="T65" fmla="*/ 6 h 1492"/>
                <a:gd name="T66" fmla="*/ 7 w 1133"/>
                <a:gd name="T67" fmla="*/ 7 h 1492"/>
                <a:gd name="T68" fmla="*/ 6 w 1133"/>
                <a:gd name="T69" fmla="*/ 7 h 1492"/>
                <a:gd name="T70" fmla="*/ 6 w 1133"/>
                <a:gd name="T71" fmla="*/ 7 h 1492"/>
                <a:gd name="T72" fmla="*/ 6 w 1133"/>
                <a:gd name="T73" fmla="*/ 7 h 1492"/>
                <a:gd name="T74" fmla="*/ 6 w 1133"/>
                <a:gd name="T75" fmla="*/ 7 h 1492"/>
                <a:gd name="T76" fmla="*/ 7 w 1133"/>
                <a:gd name="T77" fmla="*/ 7 h 1492"/>
                <a:gd name="T78" fmla="*/ 8 w 1133"/>
                <a:gd name="T79" fmla="*/ 7 h 1492"/>
                <a:gd name="T80" fmla="*/ 8 w 1133"/>
                <a:gd name="T81" fmla="*/ 7 h 1492"/>
                <a:gd name="T82" fmla="*/ 8 w 1133"/>
                <a:gd name="T83" fmla="*/ 7 h 1492"/>
                <a:gd name="T84" fmla="*/ 9 w 1133"/>
                <a:gd name="T85" fmla="*/ 7 h 1492"/>
                <a:gd name="T86" fmla="*/ 9 w 1133"/>
                <a:gd name="T87" fmla="*/ 7 h 1492"/>
                <a:gd name="T88" fmla="*/ 9 w 1133"/>
                <a:gd name="T89" fmla="*/ 7 h 1492"/>
                <a:gd name="T90" fmla="*/ 8 w 1133"/>
                <a:gd name="T91" fmla="*/ 7 h 1492"/>
                <a:gd name="T92" fmla="*/ 8 w 1133"/>
                <a:gd name="T93" fmla="*/ 7 h 1492"/>
                <a:gd name="T94" fmla="*/ 8 w 1133"/>
                <a:gd name="T95" fmla="*/ 7 h 1492"/>
                <a:gd name="T96" fmla="*/ 6 w 1133"/>
                <a:gd name="T97" fmla="*/ 9 h 1492"/>
                <a:gd name="T98" fmla="*/ 6 w 1133"/>
                <a:gd name="T99" fmla="*/ 9 h 1492"/>
                <a:gd name="T100" fmla="*/ 5 w 1133"/>
                <a:gd name="T101" fmla="*/ 11 h 1492"/>
                <a:gd name="T102" fmla="*/ 5 w 1133"/>
                <a:gd name="T103" fmla="*/ 12 h 1492"/>
                <a:gd name="T104" fmla="*/ 5 w 1133"/>
                <a:gd name="T105" fmla="*/ 12 h 1492"/>
                <a:gd name="T106" fmla="*/ 5 w 1133"/>
                <a:gd name="T107" fmla="*/ 12 h 1492"/>
                <a:gd name="T108" fmla="*/ 4 w 1133"/>
                <a:gd name="T109" fmla="*/ 12 h 1492"/>
                <a:gd name="T110" fmla="*/ 4 w 1133"/>
                <a:gd name="T111" fmla="*/ 12 h 1492"/>
                <a:gd name="T112" fmla="*/ 3 w 1133"/>
                <a:gd name="T113" fmla="*/ 12 h 1492"/>
                <a:gd name="T114" fmla="*/ 2 w 1133"/>
                <a:gd name="T115" fmla="*/ 12 h 1492"/>
                <a:gd name="T116" fmla="*/ 2 w 1133"/>
                <a:gd name="T117" fmla="*/ 12 h 1492"/>
                <a:gd name="T118" fmla="*/ 2 w 1133"/>
                <a:gd name="T119" fmla="*/ 12 h 1492"/>
                <a:gd name="T120" fmla="*/ 2 w 1133"/>
                <a:gd name="T121" fmla="*/ 14 h 1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492"/>
                <a:gd name="T185" fmla="*/ 1133 w 1133"/>
                <a:gd name="T186" fmla="*/ 1492 h 1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492">
                  <a:moveTo>
                    <a:pt x="1" y="1492"/>
                  </a:moveTo>
                  <a:lnTo>
                    <a:pt x="1" y="1487"/>
                  </a:lnTo>
                  <a:lnTo>
                    <a:pt x="0" y="1474"/>
                  </a:lnTo>
                  <a:lnTo>
                    <a:pt x="0" y="1454"/>
                  </a:lnTo>
                  <a:lnTo>
                    <a:pt x="0" y="1425"/>
                  </a:lnTo>
                  <a:lnTo>
                    <a:pt x="1" y="1389"/>
                  </a:lnTo>
                  <a:lnTo>
                    <a:pt x="6" y="1346"/>
                  </a:lnTo>
                  <a:lnTo>
                    <a:pt x="11" y="1299"/>
                  </a:lnTo>
                  <a:lnTo>
                    <a:pt x="21" y="1243"/>
                  </a:lnTo>
                  <a:lnTo>
                    <a:pt x="34" y="1184"/>
                  </a:lnTo>
                  <a:lnTo>
                    <a:pt x="53" y="1117"/>
                  </a:lnTo>
                  <a:lnTo>
                    <a:pt x="76" y="1047"/>
                  </a:lnTo>
                  <a:lnTo>
                    <a:pt x="105" y="973"/>
                  </a:lnTo>
                  <a:lnTo>
                    <a:pt x="140" y="894"/>
                  </a:lnTo>
                  <a:lnTo>
                    <a:pt x="181" y="814"/>
                  </a:lnTo>
                  <a:lnTo>
                    <a:pt x="230" y="729"/>
                  </a:lnTo>
                  <a:lnTo>
                    <a:pt x="288" y="641"/>
                  </a:lnTo>
                  <a:lnTo>
                    <a:pt x="350" y="559"/>
                  </a:lnTo>
                  <a:lnTo>
                    <a:pt x="415" y="482"/>
                  </a:lnTo>
                  <a:lnTo>
                    <a:pt x="482" y="413"/>
                  </a:lnTo>
                  <a:lnTo>
                    <a:pt x="553" y="348"/>
                  </a:lnTo>
                  <a:lnTo>
                    <a:pt x="623" y="291"/>
                  </a:lnTo>
                  <a:lnTo>
                    <a:pt x="694" y="238"/>
                  </a:lnTo>
                  <a:lnTo>
                    <a:pt x="763" y="192"/>
                  </a:lnTo>
                  <a:lnTo>
                    <a:pt x="829" y="150"/>
                  </a:lnTo>
                  <a:lnTo>
                    <a:pt x="891" y="114"/>
                  </a:lnTo>
                  <a:lnTo>
                    <a:pt x="949" y="82"/>
                  </a:lnTo>
                  <a:lnTo>
                    <a:pt x="1001" y="58"/>
                  </a:lnTo>
                  <a:lnTo>
                    <a:pt x="1045" y="36"/>
                  </a:lnTo>
                  <a:lnTo>
                    <a:pt x="1083" y="20"/>
                  </a:lnTo>
                  <a:lnTo>
                    <a:pt x="1110" y="9"/>
                  </a:lnTo>
                  <a:lnTo>
                    <a:pt x="1127" y="3"/>
                  </a:lnTo>
                  <a:lnTo>
                    <a:pt x="1133" y="0"/>
                  </a:lnTo>
                  <a:lnTo>
                    <a:pt x="1132" y="3"/>
                  </a:lnTo>
                  <a:lnTo>
                    <a:pt x="1126" y="13"/>
                  </a:lnTo>
                  <a:lnTo>
                    <a:pt x="1116" y="29"/>
                  </a:lnTo>
                  <a:lnTo>
                    <a:pt x="1100" y="53"/>
                  </a:lnTo>
                  <a:lnTo>
                    <a:pt x="1075" y="85"/>
                  </a:lnTo>
                  <a:lnTo>
                    <a:pt x="1044" y="124"/>
                  </a:lnTo>
                  <a:lnTo>
                    <a:pt x="1003" y="173"/>
                  </a:lnTo>
                  <a:lnTo>
                    <a:pt x="952" y="232"/>
                  </a:lnTo>
                  <a:lnTo>
                    <a:pt x="911" y="281"/>
                  </a:lnTo>
                  <a:lnTo>
                    <a:pt x="877" y="327"/>
                  </a:lnTo>
                  <a:lnTo>
                    <a:pt x="848" y="371"/>
                  </a:lnTo>
                  <a:lnTo>
                    <a:pt x="826" y="413"/>
                  </a:lnTo>
                  <a:lnTo>
                    <a:pt x="808" y="452"/>
                  </a:lnTo>
                  <a:lnTo>
                    <a:pt x="795" y="490"/>
                  </a:lnTo>
                  <a:lnTo>
                    <a:pt x="785" y="524"/>
                  </a:lnTo>
                  <a:lnTo>
                    <a:pt x="777" y="556"/>
                  </a:lnTo>
                  <a:lnTo>
                    <a:pt x="774" y="585"/>
                  </a:lnTo>
                  <a:lnTo>
                    <a:pt x="773" y="611"/>
                  </a:lnTo>
                  <a:lnTo>
                    <a:pt x="773" y="632"/>
                  </a:lnTo>
                  <a:lnTo>
                    <a:pt x="774" y="651"/>
                  </a:lnTo>
                  <a:lnTo>
                    <a:pt x="776" y="665"/>
                  </a:lnTo>
                  <a:lnTo>
                    <a:pt x="777" y="675"/>
                  </a:lnTo>
                  <a:lnTo>
                    <a:pt x="780" y="681"/>
                  </a:lnTo>
                  <a:lnTo>
                    <a:pt x="780" y="684"/>
                  </a:lnTo>
                  <a:lnTo>
                    <a:pt x="782" y="684"/>
                  </a:lnTo>
                  <a:lnTo>
                    <a:pt x="783" y="681"/>
                  </a:lnTo>
                  <a:lnTo>
                    <a:pt x="785" y="680"/>
                  </a:lnTo>
                  <a:lnTo>
                    <a:pt x="783" y="678"/>
                  </a:lnTo>
                  <a:lnTo>
                    <a:pt x="777" y="678"/>
                  </a:lnTo>
                  <a:lnTo>
                    <a:pt x="766" y="680"/>
                  </a:lnTo>
                  <a:lnTo>
                    <a:pt x="746" y="683"/>
                  </a:lnTo>
                  <a:lnTo>
                    <a:pt x="717" y="690"/>
                  </a:lnTo>
                  <a:lnTo>
                    <a:pt x="684" y="698"/>
                  </a:lnTo>
                  <a:lnTo>
                    <a:pt x="655" y="706"/>
                  </a:lnTo>
                  <a:lnTo>
                    <a:pt x="629" y="713"/>
                  </a:lnTo>
                  <a:lnTo>
                    <a:pt x="607" y="717"/>
                  </a:lnTo>
                  <a:lnTo>
                    <a:pt x="589" y="723"/>
                  </a:lnTo>
                  <a:lnTo>
                    <a:pt x="576" y="726"/>
                  </a:lnTo>
                  <a:lnTo>
                    <a:pt x="569" y="727"/>
                  </a:lnTo>
                  <a:lnTo>
                    <a:pt x="566" y="729"/>
                  </a:lnTo>
                  <a:lnTo>
                    <a:pt x="569" y="727"/>
                  </a:lnTo>
                  <a:lnTo>
                    <a:pt x="576" y="723"/>
                  </a:lnTo>
                  <a:lnTo>
                    <a:pt x="589" y="717"/>
                  </a:lnTo>
                  <a:lnTo>
                    <a:pt x="605" y="711"/>
                  </a:lnTo>
                  <a:lnTo>
                    <a:pt x="623" y="706"/>
                  </a:lnTo>
                  <a:lnTo>
                    <a:pt x="645" y="703"/>
                  </a:lnTo>
                  <a:lnTo>
                    <a:pt x="668" y="703"/>
                  </a:lnTo>
                  <a:lnTo>
                    <a:pt x="692" y="707"/>
                  </a:lnTo>
                  <a:lnTo>
                    <a:pt x="714" y="714"/>
                  </a:lnTo>
                  <a:lnTo>
                    <a:pt x="733" y="723"/>
                  </a:lnTo>
                  <a:lnTo>
                    <a:pt x="746" y="731"/>
                  </a:lnTo>
                  <a:lnTo>
                    <a:pt x="756" y="740"/>
                  </a:lnTo>
                  <a:lnTo>
                    <a:pt x="763" y="749"/>
                  </a:lnTo>
                  <a:lnTo>
                    <a:pt x="769" y="756"/>
                  </a:lnTo>
                  <a:lnTo>
                    <a:pt x="770" y="760"/>
                  </a:lnTo>
                  <a:lnTo>
                    <a:pt x="772" y="762"/>
                  </a:lnTo>
                  <a:lnTo>
                    <a:pt x="769" y="763"/>
                  </a:lnTo>
                  <a:lnTo>
                    <a:pt x="759" y="767"/>
                  </a:lnTo>
                  <a:lnTo>
                    <a:pt x="744" y="775"/>
                  </a:lnTo>
                  <a:lnTo>
                    <a:pt x="726" y="788"/>
                  </a:lnTo>
                  <a:lnTo>
                    <a:pt x="704" y="805"/>
                  </a:lnTo>
                  <a:lnTo>
                    <a:pt x="678" y="828"/>
                  </a:lnTo>
                  <a:lnTo>
                    <a:pt x="651" y="855"/>
                  </a:lnTo>
                  <a:lnTo>
                    <a:pt x="622" y="891"/>
                  </a:lnTo>
                  <a:lnTo>
                    <a:pt x="590" y="939"/>
                  </a:lnTo>
                  <a:lnTo>
                    <a:pt x="554" y="1002"/>
                  </a:lnTo>
                  <a:lnTo>
                    <a:pt x="515" y="1073"/>
                  </a:lnTo>
                  <a:lnTo>
                    <a:pt x="479" y="1143"/>
                  </a:lnTo>
                  <a:lnTo>
                    <a:pt x="446" y="1211"/>
                  </a:lnTo>
                  <a:lnTo>
                    <a:pt x="419" y="1267"/>
                  </a:lnTo>
                  <a:lnTo>
                    <a:pt x="402" y="1305"/>
                  </a:lnTo>
                  <a:lnTo>
                    <a:pt x="394" y="1319"/>
                  </a:lnTo>
                  <a:lnTo>
                    <a:pt x="394" y="1317"/>
                  </a:lnTo>
                  <a:lnTo>
                    <a:pt x="391" y="1315"/>
                  </a:lnTo>
                  <a:lnTo>
                    <a:pt x="386" y="1312"/>
                  </a:lnTo>
                  <a:lnTo>
                    <a:pt x="376" y="1309"/>
                  </a:lnTo>
                  <a:lnTo>
                    <a:pt x="360" y="1306"/>
                  </a:lnTo>
                  <a:lnTo>
                    <a:pt x="340" y="1305"/>
                  </a:lnTo>
                  <a:lnTo>
                    <a:pt x="311" y="1306"/>
                  </a:lnTo>
                  <a:lnTo>
                    <a:pt x="275" y="1312"/>
                  </a:lnTo>
                  <a:lnTo>
                    <a:pt x="237" y="1320"/>
                  </a:lnTo>
                  <a:lnTo>
                    <a:pt x="203" y="1333"/>
                  </a:lnTo>
                  <a:lnTo>
                    <a:pt x="173" y="1348"/>
                  </a:lnTo>
                  <a:lnTo>
                    <a:pt x="148" y="1362"/>
                  </a:lnTo>
                  <a:lnTo>
                    <a:pt x="127" y="1375"/>
                  </a:lnTo>
                  <a:lnTo>
                    <a:pt x="112" y="1387"/>
                  </a:lnTo>
                  <a:lnTo>
                    <a:pt x="102" y="1395"/>
                  </a:lnTo>
                  <a:lnTo>
                    <a:pt x="99" y="1398"/>
                  </a:lnTo>
                  <a:lnTo>
                    <a:pt x="39" y="1490"/>
                  </a:lnTo>
                  <a:lnTo>
                    <a:pt x="1" y="14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8" name="Freeform 21">
              <a:extLst>
                <a:ext uri="{FF2B5EF4-FFF2-40B4-BE49-F238E27FC236}">
                  <a16:creationId xmlns:a16="http://schemas.microsoft.com/office/drawing/2014/main" id="{FF2A4C87-D84F-EB33-455E-16A2B9973F31}"/>
                </a:ext>
              </a:extLst>
            </p:cNvPr>
            <p:cNvSpPr>
              <a:spLocks/>
            </p:cNvSpPr>
            <p:nvPr/>
          </p:nvSpPr>
          <p:spPr bwMode="auto">
            <a:xfrm>
              <a:off x="5532" y="2052"/>
              <a:ext cx="837" cy="1169"/>
            </a:xfrm>
            <a:custGeom>
              <a:avLst/>
              <a:gdLst>
                <a:gd name="T0" fmla="*/ 2 w 1058"/>
                <a:gd name="T1" fmla="*/ 13 h 1496"/>
                <a:gd name="T2" fmla="*/ 2 w 1058"/>
                <a:gd name="T3" fmla="*/ 13 h 1496"/>
                <a:gd name="T4" fmla="*/ 2 w 1058"/>
                <a:gd name="T5" fmla="*/ 13 h 1496"/>
                <a:gd name="T6" fmla="*/ 2 w 1058"/>
                <a:gd name="T7" fmla="*/ 13 h 1496"/>
                <a:gd name="T8" fmla="*/ 2 w 1058"/>
                <a:gd name="T9" fmla="*/ 13 h 1496"/>
                <a:gd name="T10" fmla="*/ 2 w 1058"/>
                <a:gd name="T11" fmla="*/ 13 h 1496"/>
                <a:gd name="T12" fmla="*/ 2 w 1058"/>
                <a:gd name="T13" fmla="*/ 12 h 1496"/>
                <a:gd name="T14" fmla="*/ 4 w 1058"/>
                <a:gd name="T15" fmla="*/ 11 h 1496"/>
                <a:gd name="T16" fmla="*/ 4 w 1058"/>
                <a:gd name="T17" fmla="*/ 11 h 1496"/>
                <a:gd name="T18" fmla="*/ 5 w 1058"/>
                <a:gd name="T19" fmla="*/ 11 h 1496"/>
                <a:gd name="T20" fmla="*/ 5 w 1058"/>
                <a:gd name="T21" fmla="*/ 10 h 1496"/>
                <a:gd name="T22" fmla="*/ 6 w 1058"/>
                <a:gd name="T23" fmla="*/ 9 h 1496"/>
                <a:gd name="T24" fmla="*/ 6 w 1058"/>
                <a:gd name="T25" fmla="*/ 8 h 1496"/>
                <a:gd name="T26" fmla="*/ 7 w 1058"/>
                <a:gd name="T27" fmla="*/ 8 h 1496"/>
                <a:gd name="T28" fmla="*/ 8 w 1058"/>
                <a:gd name="T29" fmla="*/ 7 h 1496"/>
                <a:gd name="T30" fmla="*/ 8 w 1058"/>
                <a:gd name="T31" fmla="*/ 7 h 1496"/>
                <a:gd name="T32" fmla="*/ 8 w 1058"/>
                <a:gd name="T33" fmla="*/ 7 h 1496"/>
                <a:gd name="T34" fmla="*/ 8 w 1058"/>
                <a:gd name="T35" fmla="*/ 6 h 1496"/>
                <a:gd name="T36" fmla="*/ 8 w 1058"/>
                <a:gd name="T37" fmla="*/ 6 h 1496"/>
                <a:gd name="T38" fmla="*/ 8 w 1058"/>
                <a:gd name="T39" fmla="*/ 6 h 1496"/>
                <a:gd name="T40" fmla="*/ 7 w 1058"/>
                <a:gd name="T41" fmla="*/ 7 h 1496"/>
                <a:gd name="T42" fmla="*/ 6 w 1058"/>
                <a:gd name="T43" fmla="*/ 7 h 1496"/>
                <a:gd name="T44" fmla="*/ 6 w 1058"/>
                <a:gd name="T45" fmla="*/ 7 h 1496"/>
                <a:gd name="T46" fmla="*/ 6 w 1058"/>
                <a:gd name="T47" fmla="*/ 7 h 1496"/>
                <a:gd name="T48" fmla="*/ 6 w 1058"/>
                <a:gd name="T49" fmla="*/ 7 h 1496"/>
                <a:gd name="T50" fmla="*/ 6 w 1058"/>
                <a:gd name="T51" fmla="*/ 7 h 1496"/>
                <a:gd name="T52" fmla="*/ 6 w 1058"/>
                <a:gd name="T53" fmla="*/ 7 h 1496"/>
                <a:gd name="T54" fmla="*/ 6 w 1058"/>
                <a:gd name="T55" fmla="*/ 6 h 1496"/>
                <a:gd name="T56" fmla="*/ 7 w 1058"/>
                <a:gd name="T57" fmla="*/ 6 h 1496"/>
                <a:gd name="T58" fmla="*/ 8 w 1058"/>
                <a:gd name="T59" fmla="*/ 6 h 1496"/>
                <a:gd name="T60" fmla="*/ 8 w 1058"/>
                <a:gd name="T61" fmla="*/ 6 h 1496"/>
                <a:gd name="T62" fmla="*/ 8 w 1058"/>
                <a:gd name="T63" fmla="*/ 6 h 1496"/>
                <a:gd name="T64" fmla="*/ 8 w 1058"/>
                <a:gd name="T65" fmla="*/ 6 h 1496"/>
                <a:gd name="T66" fmla="*/ 8 w 1058"/>
                <a:gd name="T67" fmla="*/ 5 h 1496"/>
                <a:gd name="T68" fmla="*/ 8 w 1058"/>
                <a:gd name="T69" fmla="*/ 5 h 1496"/>
                <a:gd name="T70" fmla="*/ 8 w 1058"/>
                <a:gd name="T71" fmla="*/ 4 h 1496"/>
                <a:gd name="T72" fmla="*/ 9 w 1058"/>
                <a:gd name="T73" fmla="*/ 4 h 1496"/>
                <a:gd name="T74" fmla="*/ 10 w 1058"/>
                <a:gd name="T75" fmla="*/ 3 h 1496"/>
                <a:gd name="T76" fmla="*/ 10 w 1058"/>
                <a:gd name="T77" fmla="*/ 2 h 1496"/>
                <a:gd name="T78" fmla="*/ 11 w 1058"/>
                <a:gd name="T79" fmla="*/ 2 h 1496"/>
                <a:gd name="T80" fmla="*/ 13 w 1058"/>
                <a:gd name="T81" fmla="*/ 2 h 1496"/>
                <a:gd name="T82" fmla="*/ 10 w 1058"/>
                <a:gd name="T83" fmla="*/ 2 h 1496"/>
                <a:gd name="T84" fmla="*/ 10 w 1058"/>
                <a:gd name="T85" fmla="*/ 2 h 1496"/>
                <a:gd name="T86" fmla="*/ 9 w 1058"/>
                <a:gd name="T87" fmla="*/ 2 h 1496"/>
                <a:gd name="T88" fmla="*/ 8 w 1058"/>
                <a:gd name="T89" fmla="*/ 2 h 1496"/>
                <a:gd name="T90" fmla="*/ 6 w 1058"/>
                <a:gd name="T91" fmla="*/ 2 h 1496"/>
                <a:gd name="T92" fmla="*/ 6 w 1058"/>
                <a:gd name="T93" fmla="*/ 3 h 1496"/>
                <a:gd name="T94" fmla="*/ 5 w 1058"/>
                <a:gd name="T95" fmla="*/ 4 h 1496"/>
                <a:gd name="T96" fmla="*/ 4 w 1058"/>
                <a:gd name="T97" fmla="*/ 5 h 1496"/>
                <a:gd name="T98" fmla="*/ 3 w 1058"/>
                <a:gd name="T99" fmla="*/ 6 h 1496"/>
                <a:gd name="T100" fmla="*/ 2 w 1058"/>
                <a:gd name="T101" fmla="*/ 7 h 1496"/>
                <a:gd name="T102" fmla="*/ 2 w 1058"/>
                <a:gd name="T103" fmla="*/ 8 h 1496"/>
                <a:gd name="T104" fmla="*/ 2 w 1058"/>
                <a:gd name="T105" fmla="*/ 10 h 1496"/>
                <a:gd name="T106" fmla="*/ 2 w 1058"/>
                <a:gd name="T107" fmla="*/ 10 h 1496"/>
                <a:gd name="T108" fmla="*/ 2 w 1058"/>
                <a:gd name="T109" fmla="*/ 13 h 1496"/>
                <a:gd name="T110" fmla="*/ 0 w 1058"/>
                <a:gd name="T111" fmla="*/ 13 h 1496"/>
                <a:gd name="T112" fmla="*/ 2 w 1058"/>
                <a:gd name="T113" fmla="*/ 14 h 1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8"/>
                <a:gd name="T172" fmla="*/ 0 h 1496"/>
                <a:gd name="T173" fmla="*/ 1058 w 1058"/>
                <a:gd name="T174" fmla="*/ 1496 h 14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8" h="1496">
                  <a:moveTo>
                    <a:pt x="16" y="1481"/>
                  </a:moveTo>
                  <a:lnTo>
                    <a:pt x="15" y="1460"/>
                  </a:lnTo>
                  <a:lnTo>
                    <a:pt x="17" y="1440"/>
                  </a:lnTo>
                  <a:lnTo>
                    <a:pt x="22" y="1420"/>
                  </a:lnTo>
                  <a:lnTo>
                    <a:pt x="30" y="1400"/>
                  </a:lnTo>
                  <a:lnTo>
                    <a:pt x="42" y="1380"/>
                  </a:lnTo>
                  <a:lnTo>
                    <a:pt x="55" y="1361"/>
                  </a:lnTo>
                  <a:lnTo>
                    <a:pt x="72" y="1342"/>
                  </a:lnTo>
                  <a:lnTo>
                    <a:pt x="92" y="1324"/>
                  </a:lnTo>
                  <a:lnTo>
                    <a:pt x="115" y="1308"/>
                  </a:lnTo>
                  <a:lnTo>
                    <a:pt x="140" y="1292"/>
                  </a:lnTo>
                  <a:lnTo>
                    <a:pt x="169" y="1279"/>
                  </a:lnTo>
                  <a:lnTo>
                    <a:pt x="200" y="1266"/>
                  </a:lnTo>
                  <a:lnTo>
                    <a:pt x="233" y="1257"/>
                  </a:lnTo>
                  <a:lnTo>
                    <a:pt x="271" y="1250"/>
                  </a:lnTo>
                  <a:lnTo>
                    <a:pt x="311" y="1244"/>
                  </a:lnTo>
                  <a:lnTo>
                    <a:pt x="353" y="1243"/>
                  </a:lnTo>
                  <a:lnTo>
                    <a:pt x="362" y="1223"/>
                  </a:lnTo>
                  <a:lnTo>
                    <a:pt x="374" y="1194"/>
                  </a:lnTo>
                  <a:lnTo>
                    <a:pt x="392" y="1158"/>
                  </a:lnTo>
                  <a:lnTo>
                    <a:pt x="413" y="1116"/>
                  </a:lnTo>
                  <a:lnTo>
                    <a:pt x="438" y="1072"/>
                  </a:lnTo>
                  <a:lnTo>
                    <a:pt x="464" y="1024"/>
                  </a:lnTo>
                  <a:lnTo>
                    <a:pt x="493" y="975"/>
                  </a:lnTo>
                  <a:lnTo>
                    <a:pt x="523" y="926"/>
                  </a:lnTo>
                  <a:lnTo>
                    <a:pt x="553" y="880"/>
                  </a:lnTo>
                  <a:lnTo>
                    <a:pt x="583" y="835"/>
                  </a:lnTo>
                  <a:lnTo>
                    <a:pt x="614" y="797"/>
                  </a:lnTo>
                  <a:lnTo>
                    <a:pt x="642" y="763"/>
                  </a:lnTo>
                  <a:lnTo>
                    <a:pt x="668" y="738"/>
                  </a:lnTo>
                  <a:lnTo>
                    <a:pt x="693" y="720"/>
                  </a:lnTo>
                  <a:lnTo>
                    <a:pt x="714" y="713"/>
                  </a:lnTo>
                  <a:lnTo>
                    <a:pt x="732" y="717"/>
                  </a:lnTo>
                  <a:lnTo>
                    <a:pt x="721" y="710"/>
                  </a:lnTo>
                  <a:lnTo>
                    <a:pt x="710" y="704"/>
                  </a:lnTo>
                  <a:lnTo>
                    <a:pt x="698" y="700"/>
                  </a:lnTo>
                  <a:lnTo>
                    <a:pt x="685" y="697"/>
                  </a:lnTo>
                  <a:lnTo>
                    <a:pt x="673" y="696"/>
                  </a:lnTo>
                  <a:lnTo>
                    <a:pt x="658" y="696"/>
                  </a:lnTo>
                  <a:lnTo>
                    <a:pt x="644" y="697"/>
                  </a:lnTo>
                  <a:lnTo>
                    <a:pt x="629" y="700"/>
                  </a:lnTo>
                  <a:lnTo>
                    <a:pt x="614" y="704"/>
                  </a:lnTo>
                  <a:lnTo>
                    <a:pt x="598" y="709"/>
                  </a:lnTo>
                  <a:lnTo>
                    <a:pt x="582" y="716"/>
                  </a:lnTo>
                  <a:lnTo>
                    <a:pt x="565" y="723"/>
                  </a:lnTo>
                  <a:lnTo>
                    <a:pt x="549" y="733"/>
                  </a:lnTo>
                  <a:lnTo>
                    <a:pt x="533" y="743"/>
                  </a:lnTo>
                  <a:lnTo>
                    <a:pt x="516" y="755"/>
                  </a:lnTo>
                  <a:lnTo>
                    <a:pt x="500" y="766"/>
                  </a:lnTo>
                  <a:lnTo>
                    <a:pt x="507" y="755"/>
                  </a:lnTo>
                  <a:lnTo>
                    <a:pt x="516" y="743"/>
                  </a:lnTo>
                  <a:lnTo>
                    <a:pt x="526" y="732"/>
                  </a:lnTo>
                  <a:lnTo>
                    <a:pt x="537" y="719"/>
                  </a:lnTo>
                  <a:lnTo>
                    <a:pt x="550" y="707"/>
                  </a:lnTo>
                  <a:lnTo>
                    <a:pt x="565" y="694"/>
                  </a:lnTo>
                  <a:lnTo>
                    <a:pt x="579" y="683"/>
                  </a:lnTo>
                  <a:lnTo>
                    <a:pt x="595" y="673"/>
                  </a:lnTo>
                  <a:lnTo>
                    <a:pt x="611" y="661"/>
                  </a:lnTo>
                  <a:lnTo>
                    <a:pt x="628" y="653"/>
                  </a:lnTo>
                  <a:lnTo>
                    <a:pt x="645" y="644"/>
                  </a:lnTo>
                  <a:lnTo>
                    <a:pt x="664" y="637"/>
                  </a:lnTo>
                  <a:lnTo>
                    <a:pt x="683" y="631"/>
                  </a:lnTo>
                  <a:lnTo>
                    <a:pt x="700" y="627"/>
                  </a:lnTo>
                  <a:lnTo>
                    <a:pt x="719" y="624"/>
                  </a:lnTo>
                  <a:lnTo>
                    <a:pt x="737" y="622"/>
                  </a:lnTo>
                  <a:lnTo>
                    <a:pt x="733" y="607"/>
                  </a:lnTo>
                  <a:lnTo>
                    <a:pt x="730" y="589"/>
                  </a:lnTo>
                  <a:lnTo>
                    <a:pt x="727" y="571"/>
                  </a:lnTo>
                  <a:lnTo>
                    <a:pt x="727" y="549"/>
                  </a:lnTo>
                  <a:lnTo>
                    <a:pt x="730" y="523"/>
                  </a:lnTo>
                  <a:lnTo>
                    <a:pt x="734" y="496"/>
                  </a:lnTo>
                  <a:lnTo>
                    <a:pt x="743" y="464"/>
                  </a:lnTo>
                  <a:lnTo>
                    <a:pt x="756" y="429"/>
                  </a:lnTo>
                  <a:lnTo>
                    <a:pt x="772" y="392"/>
                  </a:lnTo>
                  <a:lnTo>
                    <a:pt x="793" y="350"/>
                  </a:lnTo>
                  <a:lnTo>
                    <a:pt x="821" y="303"/>
                  </a:lnTo>
                  <a:lnTo>
                    <a:pt x="854" y="252"/>
                  </a:lnTo>
                  <a:lnTo>
                    <a:pt x="894" y="198"/>
                  </a:lnTo>
                  <a:lnTo>
                    <a:pt x="942" y="137"/>
                  </a:lnTo>
                  <a:lnTo>
                    <a:pt x="995" y="71"/>
                  </a:lnTo>
                  <a:lnTo>
                    <a:pt x="1058" y="0"/>
                  </a:lnTo>
                  <a:lnTo>
                    <a:pt x="1021" y="15"/>
                  </a:lnTo>
                  <a:lnTo>
                    <a:pt x="982" y="32"/>
                  </a:lnTo>
                  <a:lnTo>
                    <a:pt x="942" y="51"/>
                  </a:lnTo>
                  <a:lnTo>
                    <a:pt x="900" y="72"/>
                  </a:lnTo>
                  <a:lnTo>
                    <a:pt x="858" y="95"/>
                  </a:lnTo>
                  <a:lnTo>
                    <a:pt x="815" y="121"/>
                  </a:lnTo>
                  <a:lnTo>
                    <a:pt x="770" y="149"/>
                  </a:lnTo>
                  <a:lnTo>
                    <a:pt x="727" y="179"/>
                  </a:lnTo>
                  <a:lnTo>
                    <a:pt x="683" y="212"/>
                  </a:lnTo>
                  <a:lnTo>
                    <a:pt x="638" y="247"/>
                  </a:lnTo>
                  <a:lnTo>
                    <a:pt x="593" y="283"/>
                  </a:lnTo>
                  <a:lnTo>
                    <a:pt x="549" y="321"/>
                  </a:lnTo>
                  <a:lnTo>
                    <a:pt x="504" y="362"/>
                  </a:lnTo>
                  <a:lnTo>
                    <a:pt x="461" y="405"/>
                  </a:lnTo>
                  <a:lnTo>
                    <a:pt x="419" y="450"/>
                  </a:lnTo>
                  <a:lnTo>
                    <a:pt x="377" y="496"/>
                  </a:lnTo>
                  <a:lnTo>
                    <a:pt x="337" y="545"/>
                  </a:lnTo>
                  <a:lnTo>
                    <a:pt x="298" y="595"/>
                  </a:lnTo>
                  <a:lnTo>
                    <a:pt x="261" y="647"/>
                  </a:lnTo>
                  <a:lnTo>
                    <a:pt x="226" y="702"/>
                  </a:lnTo>
                  <a:lnTo>
                    <a:pt x="192" y="758"/>
                  </a:lnTo>
                  <a:lnTo>
                    <a:pt x="160" y="817"/>
                  </a:lnTo>
                  <a:lnTo>
                    <a:pt x="131" y="876"/>
                  </a:lnTo>
                  <a:lnTo>
                    <a:pt x="104" y="938"/>
                  </a:lnTo>
                  <a:lnTo>
                    <a:pt x="79" y="1002"/>
                  </a:lnTo>
                  <a:lnTo>
                    <a:pt x="59" y="1067"/>
                  </a:lnTo>
                  <a:lnTo>
                    <a:pt x="40" y="1135"/>
                  </a:lnTo>
                  <a:lnTo>
                    <a:pt x="25" y="1204"/>
                  </a:lnTo>
                  <a:lnTo>
                    <a:pt x="13" y="1275"/>
                  </a:lnTo>
                  <a:lnTo>
                    <a:pt x="4" y="1347"/>
                  </a:lnTo>
                  <a:lnTo>
                    <a:pt x="0" y="1420"/>
                  </a:lnTo>
                  <a:lnTo>
                    <a:pt x="0" y="1496"/>
                  </a:lnTo>
                  <a:lnTo>
                    <a:pt x="16" y="1481"/>
                  </a:lnTo>
                  <a:close/>
                </a:path>
              </a:pathLst>
            </a:custGeom>
            <a:solidFill>
              <a:srgbClr val="FFE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9" name="Freeform 22">
              <a:extLst>
                <a:ext uri="{FF2B5EF4-FFF2-40B4-BE49-F238E27FC236}">
                  <a16:creationId xmlns:a16="http://schemas.microsoft.com/office/drawing/2014/main" id="{D9673DE7-79AF-825D-D6D2-AB72B020C041}"/>
                </a:ext>
              </a:extLst>
            </p:cNvPr>
            <p:cNvSpPr>
              <a:spLocks/>
            </p:cNvSpPr>
            <p:nvPr/>
          </p:nvSpPr>
          <p:spPr bwMode="auto">
            <a:xfrm>
              <a:off x="5407" y="3213"/>
              <a:ext cx="275" cy="314"/>
            </a:xfrm>
            <a:custGeom>
              <a:avLst/>
              <a:gdLst>
                <a:gd name="T0" fmla="*/ 4 w 347"/>
                <a:gd name="T1" fmla="*/ 3 h 402"/>
                <a:gd name="T2" fmla="*/ 4 w 347"/>
                <a:gd name="T3" fmla="*/ 3 h 402"/>
                <a:gd name="T4" fmla="*/ 4 w 347"/>
                <a:gd name="T5" fmla="*/ 3 h 402"/>
                <a:gd name="T6" fmla="*/ 4 w 347"/>
                <a:gd name="T7" fmla="*/ 3 h 402"/>
                <a:gd name="T8" fmla="*/ 4 w 347"/>
                <a:gd name="T9" fmla="*/ 2 h 402"/>
                <a:gd name="T10" fmla="*/ 4 w 347"/>
                <a:gd name="T11" fmla="*/ 2 h 402"/>
                <a:gd name="T12" fmla="*/ 3 w 347"/>
                <a:gd name="T13" fmla="*/ 2 h 402"/>
                <a:gd name="T14" fmla="*/ 3 w 347"/>
                <a:gd name="T15" fmla="*/ 2 h 402"/>
                <a:gd name="T16" fmla="*/ 3 w 347"/>
                <a:gd name="T17" fmla="*/ 2 h 402"/>
                <a:gd name="T18" fmla="*/ 3 w 347"/>
                <a:gd name="T19" fmla="*/ 2 h 402"/>
                <a:gd name="T20" fmla="*/ 3 w 347"/>
                <a:gd name="T21" fmla="*/ 2 h 402"/>
                <a:gd name="T22" fmla="*/ 3 w 347"/>
                <a:gd name="T23" fmla="*/ 2 h 402"/>
                <a:gd name="T24" fmla="*/ 3 w 347"/>
                <a:gd name="T25" fmla="*/ 2 h 402"/>
                <a:gd name="T26" fmla="*/ 3 w 347"/>
                <a:gd name="T27" fmla="*/ 2 h 402"/>
                <a:gd name="T28" fmla="*/ 3 w 347"/>
                <a:gd name="T29" fmla="*/ 2 h 402"/>
                <a:gd name="T30" fmla="*/ 3 w 347"/>
                <a:gd name="T31" fmla="*/ 2 h 402"/>
                <a:gd name="T32" fmla="*/ 3 w 347"/>
                <a:gd name="T33" fmla="*/ 2 h 402"/>
                <a:gd name="T34" fmla="*/ 3 w 347"/>
                <a:gd name="T35" fmla="*/ 0 h 402"/>
                <a:gd name="T36" fmla="*/ 2 w 347"/>
                <a:gd name="T37" fmla="*/ 0 h 402"/>
                <a:gd name="T38" fmla="*/ 2 w 347"/>
                <a:gd name="T39" fmla="*/ 2 h 402"/>
                <a:gd name="T40" fmla="*/ 2 w 347"/>
                <a:gd name="T41" fmla="*/ 2 h 402"/>
                <a:gd name="T42" fmla="*/ 2 w 347"/>
                <a:gd name="T43" fmla="*/ 2 h 402"/>
                <a:gd name="T44" fmla="*/ 2 w 347"/>
                <a:gd name="T45" fmla="*/ 2 h 402"/>
                <a:gd name="T46" fmla="*/ 2 w 347"/>
                <a:gd name="T47" fmla="*/ 2 h 402"/>
                <a:gd name="T48" fmla="*/ 2 w 347"/>
                <a:gd name="T49" fmla="*/ 2 h 402"/>
                <a:gd name="T50" fmla="*/ 2 w 347"/>
                <a:gd name="T51" fmla="*/ 2 h 402"/>
                <a:gd name="T52" fmla="*/ 2 w 347"/>
                <a:gd name="T53" fmla="*/ 2 h 402"/>
                <a:gd name="T54" fmla="*/ 2 w 347"/>
                <a:gd name="T55" fmla="*/ 2 h 402"/>
                <a:gd name="T56" fmla="*/ 2 w 347"/>
                <a:gd name="T57" fmla="*/ 2 h 402"/>
                <a:gd name="T58" fmla="*/ 2 w 347"/>
                <a:gd name="T59" fmla="*/ 2 h 402"/>
                <a:gd name="T60" fmla="*/ 2 w 347"/>
                <a:gd name="T61" fmla="*/ 2 h 402"/>
                <a:gd name="T62" fmla="*/ 2 w 347"/>
                <a:gd name="T63" fmla="*/ 2 h 402"/>
                <a:gd name="T64" fmla="*/ 2 w 347"/>
                <a:gd name="T65" fmla="*/ 3 h 402"/>
                <a:gd name="T66" fmla="*/ 0 w 347"/>
                <a:gd name="T67" fmla="*/ 3 h 402"/>
                <a:gd name="T68" fmla="*/ 2 w 347"/>
                <a:gd name="T69" fmla="*/ 3 h 402"/>
                <a:gd name="T70" fmla="*/ 2 w 347"/>
                <a:gd name="T71" fmla="*/ 3 h 402"/>
                <a:gd name="T72" fmla="*/ 2 w 347"/>
                <a:gd name="T73" fmla="*/ 3 h 4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7"/>
                <a:gd name="T112" fmla="*/ 0 h 402"/>
                <a:gd name="T113" fmla="*/ 347 w 347"/>
                <a:gd name="T114" fmla="*/ 402 h 4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7" h="402">
                  <a:moveTo>
                    <a:pt x="309" y="402"/>
                  </a:moveTo>
                  <a:lnTo>
                    <a:pt x="319" y="401"/>
                  </a:lnTo>
                  <a:lnTo>
                    <a:pt x="328" y="398"/>
                  </a:lnTo>
                  <a:lnTo>
                    <a:pt x="335" y="393"/>
                  </a:lnTo>
                  <a:lnTo>
                    <a:pt x="341" y="386"/>
                  </a:lnTo>
                  <a:lnTo>
                    <a:pt x="345" y="376"/>
                  </a:lnTo>
                  <a:lnTo>
                    <a:pt x="347" y="365"/>
                  </a:lnTo>
                  <a:lnTo>
                    <a:pt x="347" y="350"/>
                  </a:lnTo>
                  <a:lnTo>
                    <a:pt x="344" y="333"/>
                  </a:lnTo>
                  <a:lnTo>
                    <a:pt x="331" y="262"/>
                  </a:lnTo>
                  <a:lnTo>
                    <a:pt x="318" y="209"/>
                  </a:lnTo>
                  <a:lnTo>
                    <a:pt x="305" y="172"/>
                  </a:lnTo>
                  <a:lnTo>
                    <a:pt x="291" y="147"/>
                  </a:lnTo>
                  <a:lnTo>
                    <a:pt x="278" y="133"/>
                  </a:lnTo>
                  <a:lnTo>
                    <a:pt x="263" y="126"/>
                  </a:lnTo>
                  <a:lnTo>
                    <a:pt x="249" y="123"/>
                  </a:lnTo>
                  <a:lnTo>
                    <a:pt x="234" y="123"/>
                  </a:lnTo>
                  <a:lnTo>
                    <a:pt x="234" y="120"/>
                  </a:lnTo>
                  <a:lnTo>
                    <a:pt x="234" y="113"/>
                  </a:lnTo>
                  <a:lnTo>
                    <a:pt x="234" y="101"/>
                  </a:lnTo>
                  <a:lnTo>
                    <a:pt x="234" y="84"/>
                  </a:lnTo>
                  <a:lnTo>
                    <a:pt x="245" y="82"/>
                  </a:lnTo>
                  <a:lnTo>
                    <a:pt x="253" y="79"/>
                  </a:lnTo>
                  <a:lnTo>
                    <a:pt x="262" y="75"/>
                  </a:lnTo>
                  <a:lnTo>
                    <a:pt x="270" y="69"/>
                  </a:lnTo>
                  <a:lnTo>
                    <a:pt x="276" y="62"/>
                  </a:lnTo>
                  <a:lnTo>
                    <a:pt x="281" y="55"/>
                  </a:lnTo>
                  <a:lnTo>
                    <a:pt x="283" y="46"/>
                  </a:lnTo>
                  <a:lnTo>
                    <a:pt x="285" y="36"/>
                  </a:lnTo>
                  <a:lnTo>
                    <a:pt x="283" y="26"/>
                  </a:lnTo>
                  <a:lnTo>
                    <a:pt x="281" y="19"/>
                  </a:lnTo>
                  <a:lnTo>
                    <a:pt x="276" y="13"/>
                  </a:lnTo>
                  <a:lnTo>
                    <a:pt x="270" y="7"/>
                  </a:lnTo>
                  <a:lnTo>
                    <a:pt x="262" y="5"/>
                  </a:lnTo>
                  <a:lnTo>
                    <a:pt x="253" y="2"/>
                  </a:lnTo>
                  <a:lnTo>
                    <a:pt x="245" y="0"/>
                  </a:lnTo>
                  <a:lnTo>
                    <a:pt x="234" y="0"/>
                  </a:lnTo>
                  <a:lnTo>
                    <a:pt x="112" y="0"/>
                  </a:lnTo>
                  <a:lnTo>
                    <a:pt x="102" y="0"/>
                  </a:lnTo>
                  <a:lnTo>
                    <a:pt x="93" y="2"/>
                  </a:lnTo>
                  <a:lnTo>
                    <a:pt x="85" y="5"/>
                  </a:lnTo>
                  <a:lnTo>
                    <a:pt x="76" y="7"/>
                  </a:lnTo>
                  <a:lnTo>
                    <a:pt x="70" y="13"/>
                  </a:lnTo>
                  <a:lnTo>
                    <a:pt x="66" y="19"/>
                  </a:lnTo>
                  <a:lnTo>
                    <a:pt x="63" y="26"/>
                  </a:lnTo>
                  <a:lnTo>
                    <a:pt x="62" y="36"/>
                  </a:lnTo>
                  <a:lnTo>
                    <a:pt x="63" y="46"/>
                  </a:lnTo>
                  <a:lnTo>
                    <a:pt x="66" y="55"/>
                  </a:lnTo>
                  <a:lnTo>
                    <a:pt x="70" y="62"/>
                  </a:lnTo>
                  <a:lnTo>
                    <a:pt x="76" y="69"/>
                  </a:lnTo>
                  <a:lnTo>
                    <a:pt x="85" y="75"/>
                  </a:lnTo>
                  <a:lnTo>
                    <a:pt x="93" y="79"/>
                  </a:lnTo>
                  <a:lnTo>
                    <a:pt x="102" y="82"/>
                  </a:lnTo>
                  <a:lnTo>
                    <a:pt x="112" y="84"/>
                  </a:lnTo>
                  <a:lnTo>
                    <a:pt x="112" y="101"/>
                  </a:lnTo>
                  <a:lnTo>
                    <a:pt x="112" y="113"/>
                  </a:lnTo>
                  <a:lnTo>
                    <a:pt x="112" y="120"/>
                  </a:lnTo>
                  <a:lnTo>
                    <a:pt x="112" y="123"/>
                  </a:lnTo>
                  <a:lnTo>
                    <a:pt x="98" y="123"/>
                  </a:lnTo>
                  <a:lnTo>
                    <a:pt x="83" y="126"/>
                  </a:lnTo>
                  <a:lnTo>
                    <a:pt x="69" y="133"/>
                  </a:lnTo>
                  <a:lnTo>
                    <a:pt x="56" y="147"/>
                  </a:lnTo>
                  <a:lnTo>
                    <a:pt x="42" y="172"/>
                  </a:lnTo>
                  <a:lnTo>
                    <a:pt x="29" y="209"/>
                  </a:lnTo>
                  <a:lnTo>
                    <a:pt x="16" y="262"/>
                  </a:lnTo>
                  <a:lnTo>
                    <a:pt x="3" y="333"/>
                  </a:lnTo>
                  <a:lnTo>
                    <a:pt x="0" y="350"/>
                  </a:lnTo>
                  <a:lnTo>
                    <a:pt x="0" y="365"/>
                  </a:lnTo>
                  <a:lnTo>
                    <a:pt x="1" y="376"/>
                  </a:lnTo>
                  <a:lnTo>
                    <a:pt x="6" y="386"/>
                  </a:lnTo>
                  <a:lnTo>
                    <a:pt x="11" y="393"/>
                  </a:lnTo>
                  <a:lnTo>
                    <a:pt x="18" y="398"/>
                  </a:lnTo>
                  <a:lnTo>
                    <a:pt x="27" y="401"/>
                  </a:lnTo>
                  <a:lnTo>
                    <a:pt x="37" y="402"/>
                  </a:lnTo>
                  <a:lnTo>
                    <a:pt x="309" y="4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80" name="Group 23">
              <a:extLst>
                <a:ext uri="{FF2B5EF4-FFF2-40B4-BE49-F238E27FC236}">
                  <a16:creationId xmlns:a16="http://schemas.microsoft.com/office/drawing/2014/main" id="{FDD00FC2-2BC6-C790-91E8-EDB53D0C69BF}"/>
                </a:ext>
              </a:extLst>
            </p:cNvPr>
            <p:cNvGrpSpPr>
              <a:grpSpLocks/>
            </p:cNvGrpSpPr>
            <p:nvPr/>
          </p:nvGrpSpPr>
          <p:grpSpPr bwMode="auto">
            <a:xfrm>
              <a:off x="6130" y="2773"/>
              <a:ext cx="822" cy="287"/>
              <a:chOff x="5139" y="2741"/>
              <a:chExt cx="977" cy="353"/>
            </a:xfrm>
          </p:grpSpPr>
          <p:sp>
            <p:nvSpPr>
              <p:cNvPr id="32836" name="Line 24">
                <a:extLst>
                  <a:ext uri="{FF2B5EF4-FFF2-40B4-BE49-F238E27FC236}">
                    <a16:creationId xmlns:a16="http://schemas.microsoft.com/office/drawing/2014/main" id="{EB26374E-ACFA-11EC-9A99-651E2AF77B61}"/>
                  </a:ext>
                </a:extLst>
              </p:cNvPr>
              <p:cNvSpPr>
                <a:spLocks noChangeShapeType="1"/>
              </p:cNvSpPr>
              <p:nvPr/>
            </p:nvSpPr>
            <p:spPr bwMode="auto">
              <a:xfrm flipV="1">
                <a:off x="517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7" name="Line 25">
                <a:extLst>
                  <a:ext uri="{FF2B5EF4-FFF2-40B4-BE49-F238E27FC236}">
                    <a16:creationId xmlns:a16="http://schemas.microsoft.com/office/drawing/2014/main" id="{A87020F4-2631-A397-EBD3-49C883776B6A}"/>
                  </a:ext>
                </a:extLst>
              </p:cNvPr>
              <p:cNvSpPr>
                <a:spLocks noChangeShapeType="1"/>
              </p:cNvSpPr>
              <p:nvPr/>
            </p:nvSpPr>
            <p:spPr bwMode="auto">
              <a:xfrm flipV="1">
                <a:off x="5139" y="286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8" name="Line 26">
                <a:extLst>
                  <a:ext uri="{FF2B5EF4-FFF2-40B4-BE49-F238E27FC236}">
                    <a16:creationId xmlns:a16="http://schemas.microsoft.com/office/drawing/2014/main" id="{98D64B61-1848-10B8-A3F3-60BA9F5F3DDB}"/>
                  </a:ext>
                </a:extLst>
              </p:cNvPr>
              <p:cNvSpPr>
                <a:spLocks noChangeShapeType="1"/>
              </p:cNvSpPr>
              <p:nvPr/>
            </p:nvSpPr>
            <p:spPr bwMode="auto">
              <a:xfrm flipV="1">
                <a:off x="5239" y="29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9" name="Line 27">
                <a:extLst>
                  <a:ext uri="{FF2B5EF4-FFF2-40B4-BE49-F238E27FC236}">
                    <a16:creationId xmlns:a16="http://schemas.microsoft.com/office/drawing/2014/main" id="{31CC52E8-1718-F76B-3483-4D14A59FF2FD}"/>
                  </a:ext>
                </a:extLst>
              </p:cNvPr>
              <p:cNvSpPr>
                <a:spLocks noChangeShapeType="1"/>
              </p:cNvSpPr>
              <p:nvPr/>
            </p:nvSpPr>
            <p:spPr bwMode="auto">
              <a:xfrm flipV="1">
                <a:off x="5339" y="3081"/>
                <a:ext cx="217" cy="1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0" name="Line 28">
                <a:extLst>
                  <a:ext uri="{FF2B5EF4-FFF2-40B4-BE49-F238E27FC236}">
                    <a16:creationId xmlns:a16="http://schemas.microsoft.com/office/drawing/2014/main" id="{FFDAF9AA-CF4C-9A80-83FE-46589F05340E}"/>
                  </a:ext>
                </a:extLst>
              </p:cNvPr>
              <p:cNvSpPr>
                <a:spLocks noChangeShapeType="1"/>
              </p:cNvSpPr>
              <p:nvPr/>
            </p:nvSpPr>
            <p:spPr bwMode="auto">
              <a:xfrm flipV="1">
                <a:off x="573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1" name="Line 29">
                <a:extLst>
                  <a:ext uri="{FF2B5EF4-FFF2-40B4-BE49-F238E27FC236}">
                    <a16:creationId xmlns:a16="http://schemas.microsoft.com/office/drawing/2014/main" id="{50DD1911-848F-AFAC-5865-9F47924923A4}"/>
                  </a:ext>
                </a:extLst>
              </p:cNvPr>
              <p:cNvSpPr>
                <a:spLocks noChangeShapeType="1"/>
              </p:cNvSpPr>
              <p:nvPr/>
            </p:nvSpPr>
            <p:spPr bwMode="auto">
              <a:xfrm flipV="1">
                <a:off x="5759" y="282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2781" name="Freeform 30">
              <a:extLst>
                <a:ext uri="{FF2B5EF4-FFF2-40B4-BE49-F238E27FC236}">
                  <a16:creationId xmlns:a16="http://schemas.microsoft.com/office/drawing/2014/main" id="{3C099882-6986-6DD5-6E4B-3BFF5DE63A3D}"/>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4 h 631"/>
                <a:gd name="T6" fmla="*/ 19 w 543"/>
                <a:gd name="T7" fmla="*/ 4 h 631"/>
                <a:gd name="T8" fmla="*/ 17 w 543"/>
                <a:gd name="T9" fmla="*/ 5 h 631"/>
                <a:gd name="T10" fmla="*/ 16 w 543"/>
                <a:gd name="T11" fmla="*/ 6 h 631"/>
                <a:gd name="T12" fmla="*/ 14 w 543"/>
                <a:gd name="T13" fmla="*/ 7 h 631"/>
                <a:gd name="T14" fmla="*/ 13 w 543"/>
                <a:gd name="T15" fmla="*/ 7 h 631"/>
                <a:gd name="T16" fmla="*/ 11 w 543"/>
                <a:gd name="T17" fmla="*/ 8 h 631"/>
                <a:gd name="T18" fmla="*/ 9 w 543"/>
                <a:gd name="T19" fmla="*/ 9 h 631"/>
                <a:gd name="T20" fmla="*/ 8 w 543"/>
                <a:gd name="T21" fmla="*/ 10 h 631"/>
                <a:gd name="T22" fmla="*/ 7 w 543"/>
                <a:gd name="T23" fmla="*/ 11 h 631"/>
                <a:gd name="T24" fmla="*/ 5 w 543"/>
                <a:gd name="T25" fmla="*/ 11 h 631"/>
                <a:gd name="T26" fmla="*/ 4 w 543"/>
                <a:gd name="T27" fmla="*/ 12 h 631"/>
                <a:gd name="T28" fmla="*/ 3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1 h 631"/>
                <a:gd name="T40" fmla="*/ 3 w 543"/>
                <a:gd name="T41" fmla="*/ 11 h 631"/>
                <a:gd name="T42" fmla="*/ 3 w 543"/>
                <a:gd name="T43" fmla="*/ 10 h 631"/>
                <a:gd name="T44" fmla="*/ 3 w 543"/>
                <a:gd name="T45" fmla="*/ 10 h 631"/>
                <a:gd name="T46" fmla="*/ 2 w 543"/>
                <a:gd name="T47" fmla="*/ 10 h 631"/>
                <a:gd name="T48" fmla="*/ 0 w 543"/>
                <a:gd name="T49" fmla="*/ 9 h 631"/>
                <a:gd name="T50" fmla="*/ 2 w 543"/>
                <a:gd name="T51" fmla="*/ 9 h 631"/>
                <a:gd name="T52" fmla="*/ 3 w 543"/>
                <a:gd name="T53" fmla="*/ 9 h 631"/>
                <a:gd name="T54" fmla="*/ 3 w 543"/>
                <a:gd name="T55" fmla="*/ 9 h 631"/>
                <a:gd name="T56" fmla="*/ 3 w 543"/>
                <a:gd name="T57" fmla="*/ 9 h 631"/>
                <a:gd name="T58" fmla="*/ 3 w 543"/>
                <a:gd name="T59" fmla="*/ 9 h 631"/>
                <a:gd name="T60" fmla="*/ 3 w 543"/>
                <a:gd name="T61" fmla="*/ 9 h 631"/>
                <a:gd name="T62" fmla="*/ 3 w 543"/>
                <a:gd name="T63" fmla="*/ 9 h 631"/>
                <a:gd name="T64" fmla="*/ 3 w 543"/>
                <a:gd name="T65" fmla="*/ 8 h 631"/>
                <a:gd name="T66" fmla="*/ 3 w 543"/>
                <a:gd name="T67" fmla="*/ 8 h 631"/>
                <a:gd name="T68" fmla="*/ 3 w 543"/>
                <a:gd name="T69" fmla="*/ 7 h 631"/>
                <a:gd name="T70" fmla="*/ 5 w 543"/>
                <a:gd name="T71" fmla="*/ 7 h 631"/>
                <a:gd name="T72" fmla="*/ 6 w 543"/>
                <a:gd name="T73" fmla="*/ 7 h 631"/>
                <a:gd name="T74" fmla="*/ 7 w 543"/>
                <a:gd name="T75" fmla="*/ 6 h 631"/>
                <a:gd name="T76" fmla="*/ 8 w 543"/>
                <a:gd name="T77" fmla="*/ 6 h 631"/>
                <a:gd name="T78" fmla="*/ 9 w 543"/>
                <a:gd name="T79" fmla="*/ 5 h 631"/>
                <a:gd name="T80" fmla="*/ 10 w 543"/>
                <a:gd name="T81" fmla="*/ 4 h 631"/>
                <a:gd name="T82" fmla="*/ 12 w 543"/>
                <a:gd name="T83" fmla="*/ 4 h 631"/>
                <a:gd name="T84" fmla="*/ 13 w 543"/>
                <a:gd name="T85" fmla="*/ 2 h 631"/>
                <a:gd name="T86" fmla="*/ 14 w 543"/>
                <a:gd name="T87" fmla="*/ 2 h 631"/>
                <a:gd name="T88" fmla="*/ 16 w 543"/>
                <a:gd name="T89" fmla="*/ 2 h 631"/>
                <a:gd name="T90" fmla="*/ 17 w 543"/>
                <a:gd name="T91" fmla="*/ 2 h 631"/>
                <a:gd name="T92" fmla="*/ 17 w 543"/>
                <a:gd name="T93" fmla="*/ 2 h 631"/>
                <a:gd name="T94" fmla="*/ 18 w 543"/>
                <a:gd name="T95" fmla="*/ 2 h 631"/>
                <a:gd name="T96" fmla="*/ 19 w 543"/>
                <a:gd name="T97" fmla="*/ 0 h 631"/>
                <a:gd name="T98" fmla="*/ 19 w 543"/>
                <a:gd name="T99" fmla="*/ 2 h 631"/>
                <a:gd name="T100" fmla="*/ 19 w 543"/>
                <a:gd name="T101" fmla="*/ 2 h 631"/>
                <a:gd name="T102" fmla="*/ 20 w 543"/>
                <a:gd name="T103" fmla="*/ 2 h 631"/>
                <a:gd name="T104" fmla="*/ 20 w 543"/>
                <a:gd name="T105" fmla="*/ 3 h 6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3"/>
                <a:gd name="T160" fmla="*/ 0 h 631"/>
                <a:gd name="T161" fmla="*/ 543 w 543"/>
                <a:gd name="T162" fmla="*/ 631 h 6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3" h="631">
                  <a:moveTo>
                    <a:pt x="543" y="151"/>
                  </a:move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2" name="Freeform 31">
              <a:extLst>
                <a:ext uri="{FF2B5EF4-FFF2-40B4-BE49-F238E27FC236}">
                  <a16:creationId xmlns:a16="http://schemas.microsoft.com/office/drawing/2014/main" id="{9CCFEE9F-0938-AC6C-8EE0-8A3259AE8243}"/>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3 h 631"/>
                <a:gd name="T6" fmla="*/ 20 w 543"/>
                <a:gd name="T7" fmla="*/ 4 h 631"/>
                <a:gd name="T8" fmla="*/ 19 w 543"/>
                <a:gd name="T9" fmla="*/ 4 h 631"/>
                <a:gd name="T10" fmla="*/ 17 w 543"/>
                <a:gd name="T11" fmla="*/ 5 h 631"/>
                <a:gd name="T12" fmla="*/ 16 w 543"/>
                <a:gd name="T13" fmla="*/ 6 h 631"/>
                <a:gd name="T14" fmla="*/ 14 w 543"/>
                <a:gd name="T15" fmla="*/ 7 h 631"/>
                <a:gd name="T16" fmla="*/ 13 w 543"/>
                <a:gd name="T17" fmla="*/ 7 h 631"/>
                <a:gd name="T18" fmla="*/ 11 w 543"/>
                <a:gd name="T19" fmla="*/ 8 h 631"/>
                <a:gd name="T20" fmla="*/ 9 w 543"/>
                <a:gd name="T21" fmla="*/ 9 h 631"/>
                <a:gd name="T22" fmla="*/ 8 w 543"/>
                <a:gd name="T23" fmla="*/ 10 h 631"/>
                <a:gd name="T24" fmla="*/ 7 w 543"/>
                <a:gd name="T25" fmla="*/ 11 h 631"/>
                <a:gd name="T26" fmla="*/ 5 w 543"/>
                <a:gd name="T27" fmla="*/ 11 h 631"/>
                <a:gd name="T28" fmla="*/ 4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2 h 631"/>
                <a:gd name="T40" fmla="*/ 3 w 543"/>
                <a:gd name="T41" fmla="*/ 12 h 631"/>
                <a:gd name="T42" fmla="*/ 3 w 543"/>
                <a:gd name="T43" fmla="*/ 11 h 631"/>
                <a:gd name="T44" fmla="*/ 3 w 543"/>
                <a:gd name="T45" fmla="*/ 11 h 631"/>
                <a:gd name="T46" fmla="*/ 3 w 543"/>
                <a:gd name="T47" fmla="*/ 10 h 631"/>
                <a:gd name="T48" fmla="*/ 3 w 543"/>
                <a:gd name="T49" fmla="*/ 10 h 631"/>
                <a:gd name="T50" fmla="*/ 2 w 543"/>
                <a:gd name="T51" fmla="*/ 10 h 631"/>
                <a:gd name="T52" fmla="*/ 0 w 543"/>
                <a:gd name="T53" fmla="*/ 9 h 631"/>
                <a:gd name="T54" fmla="*/ 0 w 543"/>
                <a:gd name="T55" fmla="*/ 9 h 631"/>
                <a:gd name="T56" fmla="*/ 2 w 543"/>
                <a:gd name="T57" fmla="*/ 9 h 631"/>
                <a:gd name="T58" fmla="*/ 3 w 543"/>
                <a:gd name="T59" fmla="*/ 9 h 631"/>
                <a:gd name="T60" fmla="*/ 3 w 543"/>
                <a:gd name="T61" fmla="*/ 9 h 631"/>
                <a:gd name="T62" fmla="*/ 3 w 543"/>
                <a:gd name="T63" fmla="*/ 9 h 631"/>
                <a:gd name="T64" fmla="*/ 3 w 543"/>
                <a:gd name="T65" fmla="*/ 9 h 631"/>
                <a:gd name="T66" fmla="*/ 3 w 543"/>
                <a:gd name="T67" fmla="*/ 9 h 631"/>
                <a:gd name="T68" fmla="*/ 3 w 543"/>
                <a:gd name="T69" fmla="*/ 9 h 631"/>
                <a:gd name="T70" fmla="*/ 3 w 543"/>
                <a:gd name="T71" fmla="*/ 8 h 631"/>
                <a:gd name="T72" fmla="*/ 3 w 543"/>
                <a:gd name="T73" fmla="*/ 8 h 631"/>
                <a:gd name="T74" fmla="*/ 3 w 543"/>
                <a:gd name="T75" fmla="*/ 8 h 631"/>
                <a:gd name="T76" fmla="*/ 3 w 543"/>
                <a:gd name="T77" fmla="*/ 7 h 631"/>
                <a:gd name="T78" fmla="*/ 5 w 543"/>
                <a:gd name="T79" fmla="*/ 7 h 631"/>
                <a:gd name="T80" fmla="*/ 6 w 543"/>
                <a:gd name="T81" fmla="*/ 7 h 631"/>
                <a:gd name="T82" fmla="*/ 7 w 543"/>
                <a:gd name="T83" fmla="*/ 6 h 631"/>
                <a:gd name="T84" fmla="*/ 8 w 543"/>
                <a:gd name="T85" fmla="*/ 6 h 631"/>
                <a:gd name="T86" fmla="*/ 9 w 543"/>
                <a:gd name="T87" fmla="*/ 5 h 631"/>
                <a:gd name="T88" fmla="*/ 10 w 543"/>
                <a:gd name="T89" fmla="*/ 4 h 631"/>
                <a:gd name="T90" fmla="*/ 12 w 543"/>
                <a:gd name="T91" fmla="*/ 4 h 631"/>
                <a:gd name="T92" fmla="*/ 13 w 543"/>
                <a:gd name="T93" fmla="*/ 2 h 631"/>
                <a:gd name="T94" fmla="*/ 14 w 543"/>
                <a:gd name="T95" fmla="*/ 2 h 631"/>
                <a:gd name="T96" fmla="*/ 16 w 543"/>
                <a:gd name="T97" fmla="*/ 2 h 631"/>
                <a:gd name="T98" fmla="*/ 17 w 543"/>
                <a:gd name="T99" fmla="*/ 2 h 631"/>
                <a:gd name="T100" fmla="*/ 17 w 543"/>
                <a:gd name="T101" fmla="*/ 2 h 631"/>
                <a:gd name="T102" fmla="*/ 18 w 543"/>
                <a:gd name="T103" fmla="*/ 2 h 631"/>
                <a:gd name="T104" fmla="*/ 19 w 543"/>
                <a:gd name="T105" fmla="*/ 0 h 631"/>
                <a:gd name="T106" fmla="*/ 19 w 543"/>
                <a:gd name="T107" fmla="*/ 0 h 631"/>
                <a:gd name="T108" fmla="*/ 19 w 543"/>
                <a:gd name="T109" fmla="*/ 2 h 631"/>
                <a:gd name="T110" fmla="*/ 19 w 543"/>
                <a:gd name="T111" fmla="*/ 2 h 631"/>
                <a:gd name="T112" fmla="*/ 20 w 543"/>
                <a:gd name="T113" fmla="*/ 2 h 631"/>
                <a:gd name="T114" fmla="*/ 20 w 543"/>
                <a:gd name="T115" fmla="*/ 3 h 6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3"/>
                <a:gd name="T175" fmla="*/ 0 h 631"/>
                <a:gd name="T176" fmla="*/ 543 w 543"/>
                <a:gd name="T177" fmla="*/ 631 h 6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3" h="631">
                  <a:moveTo>
                    <a:pt x="543" y="151"/>
                  </a:moveTo>
                  <a:lnTo>
                    <a:pt x="543" y="151"/>
                  </a:ln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3" name="Freeform 32">
              <a:extLst>
                <a:ext uri="{FF2B5EF4-FFF2-40B4-BE49-F238E27FC236}">
                  <a16:creationId xmlns:a16="http://schemas.microsoft.com/office/drawing/2014/main" id="{6A03A19D-AC61-E1E9-4BFD-43ABD0212A6B}"/>
                </a:ext>
              </a:extLst>
            </p:cNvPr>
            <p:cNvSpPr>
              <a:spLocks/>
            </p:cNvSpPr>
            <p:nvPr/>
          </p:nvSpPr>
          <p:spPr bwMode="auto">
            <a:xfrm>
              <a:off x="5658" y="2961"/>
              <a:ext cx="1164" cy="795"/>
            </a:xfrm>
            <a:custGeom>
              <a:avLst/>
              <a:gdLst>
                <a:gd name="T0" fmla="*/ 11 w 1384"/>
                <a:gd name="T1" fmla="*/ 14 h 978"/>
                <a:gd name="T2" fmla="*/ 8 w 1384"/>
                <a:gd name="T3" fmla="*/ 12 h 978"/>
                <a:gd name="T4" fmla="*/ 8 w 1384"/>
                <a:gd name="T5" fmla="*/ 11 h 978"/>
                <a:gd name="T6" fmla="*/ 9 w 1384"/>
                <a:gd name="T7" fmla="*/ 11 h 978"/>
                <a:gd name="T8" fmla="*/ 4 w 1384"/>
                <a:gd name="T9" fmla="*/ 9 h 978"/>
                <a:gd name="T10" fmla="*/ 3 w 1384"/>
                <a:gd name="T11" fmla="*/ 10 h 978"/>
                <a:gd name="T12" fmla="*/ 4 w 1384"/>
                <a:gd name="T13" fmla="*/ 11 h 978"/>
                <a:gd name="T14" fmla="*/ 7 w 1384"/>
                <a:gd name="T15" fmla="*/ 13 h 978"/>
                <a:gd name="T16" fmla="*/ 8 w 1384"/>
                <a:gd name="T17" fmla="*/ 14 h 978"/>
                <a:gd name="T18" fmla="*/ 7 w 1384"/>
                <a:gd name="T19" fmla="*/ 14 h 978"/>
                <a:gd name="T20" fmla="*/ 3 w 1384"/>
                <a:gd name="T21" fmla="*/ 13 h 978"/>
                <a:gd name="T22" fmla="*/ 3 w 1384"/>
                <a:gd name="T23" fmla="*/ 11 h 978"/>
                <a:gd name="T24" fmla="*/ 0 w 1384"/>
                <a:gd name="T25" fmla="*/ 9 h 978"/>
                <a:gd name="T26" fmla="*/ 3 w 1384"/>
                <a:gd name="T27" fmla="*/ 9 h 978"/>
                <a:gd name="T28" fmla="*/ 3 w 1384"/>
                <a:gd name="T29" fmla="*/ 8 h 978"/>
                <a:gd name="T30" fmla="*/ 3 w 1384"/>
                <a:gd name="T31" fmla="*/ 7 h 978"/>
                <a:gd name="T32" fmla="*/ 5 w 1384"/>
                <a:gd name="T33" fmla="*/ 6 h 978"/>
                <a:gd name="T34" fmla="*/ 10 w 1384"/>
                <a:gd name="T35" fmla="*/ 3 h 978"/>
                <a:gd name="T36" fmla="*/ 15 w 1384"/>
                <a:gd name="T37" fmla="*/ 2 h 978"/>
                <a:gd name="T38" fmla="*/ 17 w 1384"/>
                <a:gd name="T39" fmla="*/ 1 h 978"/>
                <a:gd name="T40" fmla="*/ 20 w 1384"/>
                <a:gd name="T41" fmla="*/ 2 h 978"/>
                <a:gd name="T42" fmla="*/ 29 w 1384"/>
                <a:gd name="T43" fmla="*/ 2 h 978"/>
                <a:gd name="T44" fmla="*/ 39 w 1384"/>
                <a:gd name="T45" fmla="*/ 4 h 978"/>
                <a:gd name="T46" fmla="*/ 47 w 1384"/>
                <a:gd name="T47" fmla="*/ 5 h 978"/>
                <a:gd name="T48" fmla="*/ 50 w 1384"/>
                <a:gd name="T49" fmla="*/ 6 h 978"/>
                <a:gd name="T50" fmla="*/ 48 w 1384"/>
                <a:gd name="T51" fmla="*/ 7 h 978"/>
                <a:gd name="T52" fmla="*/ 43 w 1384"/>
                <a:gd name="T53" fmla="*/ 9 h 978"/>
                <a:gd name="T54" fmla="*/ 39 w 1384"/>
                <a:gd name="T55" fmla="*/ 11 h 978"/>
                <a:gd name="T56" fmla="*/ 34 w 1384"/>
                <a:gd name="T57" fmla="*/ 13 h 978"/>
                <a:gd name="T58" fmla="*/ 32 w 1384"/>
                <a:gd name="T59" fmla="*/ 15 h 978"/>
                <a:gd name="T60" fmla="*/ 30 w 1384"/>
                <a:gd name="T61" fmla="*/ 15 h 978"/>
                <a:gd name="T62" fmla="*/ 30 w 1384"/>
                <a:gd name="T63" fmla="*/ 16 h 978"/>
                <a:gd name="T64" fmla="*/ 32 w 1384"/>
                <a:gd name="T65" fmla="*/ 18 h 978"/>
                <a:gd name="T66" fmla="*/ 34 w 1384"/>
                <a:gd name="T67" fmla="*/ 18 h 978"/>
                <a:gd name="T68" fmla="*/ 39 w 1384"/>
                <a:gd name="T69" fmla="*/ 15 h 978"/>
                <a:gd name="T70" fmla="*/ 45 w 1384"/>
                <a:gd name="T71" fmla="*/ 12 h 978"/>
                <a:gd name="T72" fmla="*/ 50 w 1384"/>
                <a:gd name="T73" fmla="*/ 10 h 978"/>
                <a:gd name="T74" fmla="*/ 51 w 1384"/>
                <a:gd name="T75" fmla="*/ 9 h 978"/>
                <a:gd name="T76" fmla="*/ 48 w 1384"/>
                <a:gd name="T77" fmla="*/ 11 h 978"/>
                <a:gd name="T78" fmla="*/ 42 w 1384"/>
                <a:gd name="T79" fmla="*/ 14 h 978"/>
                <a:gd name="T80" fmla="*/ 38 w 1384"/>
                <a:gd name="T81" fmla="*/ 16 h 978"/>
                <a:gd name="T82" fmla="*/ 34 w 1384"/>
                <a:gd name="T83" fmla="*/ 18 h 978"/>
                <a:gd name="T84" fmla="*/ 34 w 1384"/>
                <a:gd name="T85" fmla="*/ 19 h 978"/>
                <a:gd name="T86" fmla="*/ 34 w 1384"/>
                <a:gd name="T87" fmla="*/ 20 h 978"/>
                <a:gd name="T88" fmla="*/ 30 w 1384"/>
                <a:gd name="T89" fmla="*/ 19 h 978"/>
                <a:gd name="T90" fmla="*/ 29 w 1384"/>
                <a:gd name="T91" fmla="*/ 18 h 978"/>
                <a:gd name="T92" fmla="*/ 24 w 1384"/>
                <a:gd name="T93" fmla="*/ 17 h 978"/>
                <a:gd name="T94" fmla="*/ 17 w 1384"/>
                <a:gd name="T95" fmla="*/ 16 h 9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4"/>
                <a:gd name="T145" fmla="*/ 0 h 978"/>
                <a:gd name="T146" fmla="*/ 1384 w 1384"/>
                <a:gd name="T147" fmla="*/ 978 h 9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4" h="978">
                  <a:moveTo>
                    <a:pt x="394" y="779"/>
                  </a:move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4" name="Freeform 33">
              <a:extLst>
                <a:ext uri="{FF2B5EF4-FFF2-40B4-BE49-F238E27FC236}">
                  <a16:creationId xmlns:a16="http://schemas.microsoft.com/office/drawing/2014/main" id="{8BA0C55D-00E4-E38F-B60B-275AA8B31215}"/>
                </a:ext>
              </a:extLst>
            </p:cNvPr>
            <p:cNvSpPr>
              <a:spLocks/>
            </p:cNvSpPr>
            <p:nvPr/>
          </p:nvSpPr>
          <p:spPr bwMode="auto">
            <a:xfrm>
              <a:off x="5658" y="2961"/>
              <a:ext cx="1164" cy="795"/>
            </a:xfrm>
            <a:custGeom>
              <a:avLst/>
              <a:gdLst>
                <a:gd name="T0" fmla="*/ 12 w 1384"/>
                <a:gd name="T1" fmla="*/ 15 h 978"/>
                <a:gd name="T2" fmla="*/ 9 w 1384"/>
                <a:gd name="T3" fmla="*/ 12 h 978"/>
                <a:gd name="T4" fmla="*/ 8 w 1384"/>
                <a:gd name="T5" fmla="*/ 11 h 978"/>
                <a:gd name="T6" fmla="*/ 8 w 1384"/>
                <a:gd name="T7" fmla="*/ 11 h 978"/>
                <a:gd name="T8" fmla="*/ 5 w 1384"/>
                <a:gd name="T9" fmla="*/ 10 h 978"/>
                <a:gd name="T10" fmla="*/ 3 w 1384"/>
                <a:gd name="T11" fmla="*/ 9 h 978"/>
                <a:gd name="T12" fmla="*/ 3 w 1384"/>
                <a:gd name="T13" fmla="*/ 10 h 978"/>
                <a:gd name="T14" fmla="*/ 4 w 1384"/>
                <a:gd name="T15" fmla="*/ 11 h 978"/>
                <a:gd name="T16" fmla="*/ 7 w 1384"/>
                <a:gd name="T17" fmla="*/ 13 h 978"/>
                <a:gd name="T18" fmla="*/ 9 w 1384"/>
                <a:gd name="T19" fmla="*/ 14 h 978"/>
                <a:gd name="T20" fmla="*/ 8 w 1384"/>
                <a:gd name="T21" fmla="*/ 14 h 978"/>
                <a:gd name="T22" fmla="*/ 7 w 1384"/>
                <a:gd name="T23" fmla="*/ 13 h 978"/>
                <a:gd name="T24" fmla="*/ 3 w 1384"/>
                <a:gd name="T25" fmla="*/ 12 h 978"/>
                <a:gd name="T26" fmla="*/ 3 w 1384"/>
                <a:gd name="T27" fmla="*/ 10 h 978"/>
                <a:gd name="T28" fmla="*/ 0 w 1384"/>
                <a:gd name="T29" fmla="*/ 9 h 978"/>
                <a:gd name="T30" fmla="*/ 3 w 1384"/>
                <a:gd name="T31" fmla="*/ 9 h 978"/>
                <a:gd name="T32" fmla="*/ 3 w 1384"/>
                <a:gd name="T33" fmla="*/ 8 h 978"/>
                <a:gd name="T34" fmla="*/ 3 w 1384"/>
                <a:gd name="T35" fmla="*/ 7 h 978"/>
                <a:gd name="T36" fmla="*/ 5 w 1384"/>
                <a:gd name="T37" fmla="*/ 6 h 978"/>
                <a:gd name="T38" fmla="*/ 10 w 1384"/>
                <a:gd name="T39" fmla="*/ 3 h 978"/>
                <a:gd name="T40" fmla="*/ 14 w 1384"/>
                <a:gd name="T41" fmla="*/ 2 h 978"/>
                <a:gd name="T42" fmla="*/ 17 w 1384"/>
                <a:gd name="T43" fmla="*/ 0 h 978"/>
                <a:gd name="T44" fmla="*/ 18 w 1384"/>
                <a:gd name="T45" fmla="*/ 2 h 978"/>
                <a:gd name="T46" fmla="*/ 24 w 1384"/>
                <a:gd name="T47" fmla="*/ 2 h 978"/>
                <a:gd name="T48" fmla="*/ 34 w 1384"/>
                <a:gd name="T49" fmla="*/ 2 h 978"/>
                <a:gd name="T50" fmla="*/ 43 w 1384"/>
                <a:gd name="T51" fmla="*/ 5 h 978"/>
                <a:gd name="T52" fmla="*/ 48 w 1384"/>
                <a:gd name="T53" fmla="*/ 5 h 978"/>
                <a:gd name="T54" fmla="*/ 50 w 1384"/>
                <a:gd name="T55" fmla="*/ 6 h 978"/>
                <a:gd name="T56" fmla="*/ 48 w 1384"/>
                <a:gd name="T57" fmla="*/ 7 h 978"/>
                <a:gd name="T58" fmla="*/ 43 w 1384"/>
                <a:gd name="T59" fmla="*/ 9 h 978"/>
                <a:gd name="T60" fmla="*/ 39 w 1384"/>
                <a:gd name="T61" fmla="*/ 11 h 978"/>
                <a:gd name="T62" fmla="*/ 34 w 1384"/>
                <a:gd name="T63" fmla="*/ 13 h 978"/>
                <a:gd name="T64" fmla="*/ 33 w 1384"/>
                <a:gd name="T65" fmla="*/ 15 h 978"/>
                <a:gd name="T66" fmla="*/ 30 w 1384"/>
                <a:gd name="T67" fmla="*/ 15 h 978"/>
                <a:gd name="T68" fmla="*/ 30 w 1384"/>
                <a:gd name="T69" fmla="*/ 15 h 978"/>
                <a:gd name="T70" fmla="*/ 30 w 1384"/>
                <a:gd name="T71" fmla="*/ 16 h 978"/>
                <a:gd name="T72" fmla="*/ 34 w 1384"/>
                <a:gd name="T73" fmla="*/ 18 h 978"/>
                <a:gd name="T74" fmla="*/ 34 w 1384"/>
                <a:gd name="T75" fmla="*/ 18 h 978"/>
                <a:gd name="T76" fmla="*/ 40 w 1384"/>
                <a:gd name="T77" fmla="*/ 15 h 978"/>
                <a:gd name="T78" fmla="*/ 47 w 1384"/>
                <a:gd name="T79" fmla="*/ 11 h 978"/>
                <a:gd name="T80" fmla="*/ 50 w 1384"/>
                <a:gd name="T81" fmla="*/ 9 h 978"/>
                <a:gd name="T82" fmla="*/ 51 w 1384"/>
                <a:gd name="T83" fmla="*/ 9 h 978"/>
                <a:gd name="T84" fmla="*/ 50 w 1384"/>
                <a:gd name="T85" fmla="*/ 11 h 978"/>
                <a:gd name="T86" fmla="*/ 43 w 1384"/>
                <a:gd name="T87" fmla="*/ 13 h 978"/>
                <a:gd name="T88" fmla="*/ 39 w 1384"/>
                <a:gd name="T89" fmla="*/ 16 h 978"/>
                <a:gd name="T90" fmla="*/ 35 w 1384"/>
                <a:gd name="T91" fmla="*/ 18 h 978"/>
                <a:gd name="T92" fmla="*/ 34 w 1384"/>
                <a:gd name="T93" fmla="*/ 19 h 978"/>
                <a:gd name="T94" fmla="*/ 34 w 1384"/>
                <a:gd name="T95" fmla="*/ 19 h 978"/>
                <a:gd name="T96" fmla="*/ 32 w 1384"/>
                <a:gd name="T97" fmla="*/ 19 h 978"/>
                <a:gd name="T98" fmla="*/ 30 w 1384"/>
                <a:gd name="T99" fmla="*/ 19 h 978"/>
                <a:gd name="T100" fmla="*/ 26 w 1384"/>
                <a:gd name="T101" fmla="*/ 18 h 978"/>
                <a:gd name="T102" fmla="*/ 21 w 1384"/>
                <a:gd name="T103" fmla="*/ 16 h 978"/>
                <a:gd name="T104" fmla="*/ 17 w 1384"/>
                <a:gd name="T105" fmla="*/ 15 h 9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84"/>
                <a:gd name="T160" fmla="*/ 0 h 978"/>
                <a:gd name="T161" fmla="*/ 1384 w 1384"/>
                <a:gd name="T162" fmla="*/ 978 h 9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84" h="978">
                  <a:moveTo>
                    <a:pt x="394" y="779"/>
                  </a:moveTo>
                  <a:lnTo>
                    <a:pt x="394" y="779"/>
                  </a:ln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5" name="Line 34">
              <a:extLst>
                <a:ext uri="{FF2B5EF4-FFF2-40B4-BE49-F238E27FC236}">
                  <a16:creationId xmlns:a16="http://schemas.microsoft.com/office/drawing/2014/main" id="{D3151371-B0FF-D6D7-970F-FE58C6F99155}"/>
                </a:ext>
              </a:extLst>
            </p:cNvPr>
            <p:cNvSpPr>
              <a:spLocks noChangeShapeType="1"/>
            </p:cNvSpPr>
            <p:nvPr/>
          </p:nvSpPr>
          <p:spPr bwMode="auto">
            <a:xfrm flipH="1">
              <a:off x="6360" y="3272"/>
              <a:ext cx="408" cy="3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6" name="Line 35">
              <a:extLst>
                <a:ext uri="{FF2B5EF4-FFF2-40B4-BE49-F238E27FC236}">
                  <a16:creationId xmlns:a16="http://schemas.microsoft.com/office/drawing/2014/main" id="{264F6A7B-A49F-FAF5-0546-9A122FFF1AE6}"/>
                </a:ext>
              </a:extLst>
            </p:cNvPr>
            <p:cNvSpPr>
              <a:spLocks noChangeShapeType="1"/>
            </p:cNvSpPr>
            <p:nvPr/>
          </p:nvSpPr>
          <p:spPr bwMode="auto">
            <a:xfrm flipV="1">
              <a:off x="6367" y="3341"/>
              <a:ext cx="350" cy="3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7" name="Line 36">
              <a:extLst>
                <a:ext uri="{FF2B5EF4-FFF2-40B4-BE49-F238E27FC236}">
                  <a16:creationId xmlns:a16="http://schemas.microsoft.com/office/drawing/2014/main" id="{303B2E64-1A9D-094E-E01E-2AD51EA42493}"/>
                </a:ext>
              </a:extLst>
            </p:cNvPr>
            <p:cNvSpPr>
              <a:spLocks noChangeShapeType="1"/>
            </p:cNvSpPr>
            <p:nvPr/>
          </p:nvSpPr>
          <p:spPr bwMode="auto">
            <a:xfrm flipV="1">
              <a:off x="6376" y="3493"/>
              <a:ext cx="205" cy="19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8" name="Freeform 37">
              <a:extLst>
                <a:ext uri="{FF2B5EF4-FFF2-40B4-BE49-F238E27FC236}">
                  <a16:creationId xmlns:a16="http://schemas.microsoft.com/office/drawing/2014/main" id="{30B83D5C-D1EA-92FE-CFCD-C99770E36EA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9" name="Freeform 38">
              <a:extLst>
                <a:ext uri="{FF2B5EF4-FFF2-40B4-BE49-F238E27FC236}">
                  <a16:creationId xmlns:a16="http://schemas.microsoft.com/office/drawing/2014/main" id="{6E5C7D75-C25D-7A5A-2BC4-6196B2F541C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0" name="Freeform 39">
              <a:extLst>
                <a:ext uri="{FF2B5EF4-FFF2-40B4-BE49-F238E27FC236}">
                  <a16:creationId xmlns:a16="http://schemas.microsoft.com/office/drawing/2014/main" id="{3F755449-4CE3-5437-3BFB-6BC138976124}"/>
                </a:ext>
              </a:extLst>
            </p:cNvPr>
            <p:cNvSpPr>
              <a:spLocks/>
            </p:cNvSpPr>
            <p:nvPr/>
          </p:nvSpPr>
          <p:spPr bwMode="auto">
            <a:xfrm>
              <a:off x="6519" y="3430"/>
              <a:ext cx="246" cy="199"/>
            </a:xfrm>
            <a:custGeom>
              <a:avLst/>
              <a:gdLst>
                <a:gd name="T0" fmla="*/ 3 w 293"/>
                <a:gd name="T1" fmla="*/ 0 h 245"/>
                <a:gd name="T2" fmla="*/ 0 w 293"/>
                <a:gd name="T3" fmla="*/ 2 h 245"/>
                <a:gd name="T4" fmla="*/ 0 w 293"/>
                <a:gd name="T5" fmla="*/ 2 h 245"/>
                <a:gd name="T6" fmla="*/ 3 w 293"/>
                <a:gd name="T7" fmla="*/ 2 h 245"/>
                <a:gd name="T8" fmla="*/ 3 w 293"/>
                <a:gd name="T9" fmla="*/ 2 h 245"/>
                <a:gd name="T10" fmla="*/ 3 w 293"/>
                <a:gd name="T11" fmla="*/ 2 h 245"/>
                <a:gd name="T12" fmla="*/ 3 w 293"/>
                <a:gd name="T13" fmla="*/ 2 h 245"/>
                <a:gd name="T14" fmla="*/ 5 w 293"/>
                <a:gd name="T15" fmla="*/ 3 h 245"/>
                <a:gd name="T16" fmla="*/ 6 w 293"/>
                <a:gd name="T17" fmla="*/ 3 h 245"/>
                <a:gd name="T18" fmla="*/ 7 w 293"/>
                <a:gd name="T19" fmla="*/ 4 h 245"/>
                <a:gd name="T20" fmla="*/ 7 w 293"/>
                <a:gd name="T21" fmla="*/ 5 h 245"/>
                <a:gd name="T22" fmla="*/ 7 w 293"/>
                <a:gd name="T23" fmla="*/ 5 h 245"/>
                <a:gd name="T24" fmla="*/ 7 w 293"/>
                <a:gd name="T25" fmla="*/ 4 h 245"/>
                <a:gd name="T26" fmla="*/ 7 w 293"/>
                <a:gd name="T27" fmla="*/ 3 h 245"/>
                <a:gd name="T28" fmla="*/ 7 w 293"/>
                <a:gd name="T29" fmla="*/ 2 h 245"/>
                <a:gd name="T30" fmla="*/ 7 w 293"/>
                <a:gd name="T31" fmla="*/ 2 h 245"/>
                <a:gd name="T32" fmla="*/ 7 w 293"/>
                <a:gd name="T33" fmla="*/ 2 h 245"/>
                <a:gd name="T34" fmla="*/ 7 w 293"/>
                <a:gd name="T35" fmla="*/ 2 h 245"/>
                <a:gd name="T36" fmla="*/ 8 w 293"/>
                <a:gd name="T37" fmla="*/ 2 h 245"/>
                <a:gd name="T38" fmla="*/ 8 w 293"/>
                <a:gd name="T39" fmla="*/ 2 h 245"/>
                <a:gd name="T40" fmla="*/ 8 w 293"/>
                <a:gd name="T41" fmla="*/ 2 h 245"/>
                <a:gd name="T42" fmla="*/ 9 w 293"/>
                <a:gd name="T43" fmla="*/ 2 h 245"/>
                <a:gd name="T44" fmla="*/ 10 w 293"/>
                <a:gd name="T45" fmla="*/ 2 h 245"/>
                <a:gd name="T46" fmla="*/ 10 w 293"/>
                <a:gd name="T47" fmla="*/ 2 h 245"/>
                <a:gd name="T48" fmla="*/ 10 w 293"/>
                <a:gd name="T49" fmla="*/ 2 h 245"/>
                <a:gd name="T50" fmla="*/ 10 w 293"/>
                <a:gd name="T51" fmla="*/ 2 h 245"/>
                <a:gd name="T52" fmla="*/ 10 w 293"/>
                <a:gd name="T53" fmla="*/ 2 h 245"/>
                <a:gd name="T54" fmla="*/ 10 w 293"/>
                <a:gd name="T55" fmla="*/ 2 h 245"/>
                <a:gd name="T56" fmla="*/ 9 w 293"/>
                <a:gd name="T57" fmla="*/ 2 h 245"/>
                <a:gd name="T58" fmla="*/ 8 w 293"/>
                <a:gd name="T59" fmla="*/ 2 h 245"/>
                <a:gd name="T60" fmla="*/ 7 w 293"/>
                <a:gd name="T61" fmla="*/ 2 h 245"/>
                <a:gd name="T62" fmla="*/ 6 w 293"/>
                <a:gd name="T63" fmla="*/ 2 h 245"/>
                <a:gd name="T64" fmla="*/ 5 w 293"/>
                <a:gd name="T65" fmla="*/ 1 h 245"/>
                <a:gd name="T66" fmla="*/ 3 w 293"/>
                <a:gd name="T67" fmla="*/ 0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245"/>
                <a:gd name="T104" fmla="*/ 293 w 293"/>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91" name="Freeform 40">
              <a:extLst>
                <a:ext uri="{FF2B5EF4-FFF2-40B4-BE49-F238E27FC236}">
                  <a16:creationId xmlns:a16="http://schemas.microsoft.com/office/drawing/2014/main" id="{F91423BD-93D0-8316-906A-F31BE3868B3E}"/>
                </a:ext>
              </a:extLst>
            </p:cNvPr>
            <p:cNvSpPr>
              <a:spLocks/>
            </p:cNvSpPr>
            <p:nvPr/>
          </p:nvSpPr>
          <p:spPr bwMode="auto">
            <a:xfrm>
              <a:off x="5733" y="3344"/>
              <a:ext cx="256" cy="250"/>
            </a:xfrm>
            <a:custGeom>
              <a:avLst/>
              <a:gdLst>
                <a:gd name="T0" fmla="*/ 11 w 305"/>
                <a:gd name="T1" fmla="*/ 6 h 308"/>
                <a:gd name="T2" fmla="*/ 9 w 305"/>
                <a:gd name="T3" fmla="*/ 5 h 308"/>
                <a:gd name="T4" fmla="*/ 8 w 305"/>
                <a:gd name="T5" fmla="*/ 5 h 308"/>
                <a:gd name="T6" fmla="*/ 7 w 305"/>
                <a:gd name="T7" fmla="*/ 4 h 308"/>
                <a:gd name="T8" fmla="*/ 7 w 305"/>
                <a:gd name="T9" fmla="*/ 4 h 308"/>
                <a:gd name="T10" fmla="*/ 6 w 305"/>
                <a:gd name="T11" fmla="*/ 3 h 308"/>
                <a:gd name="T12" fmla="*/ 6 w 305"/>
                <a:gd name="T13" fmla="*/ 2 h 308"/>
                <a:gd name="T14" fmla="*/ 6 w 305"/>
                <a:gd name="T15" fmla="*/ 2 h 308"/>
                <a:gd name="T16" fmla="*/ 5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6 w 305"/>
                <a:gd name="T31" fmla="*/ 2 h 308"/>
                <a:gd name="T32" fmla="*/ 6 w 305"/>
                <a:gd name="T33" fmla="*/ 2 h 308"/>
                <a:gd name="T34" fmla="*/ 3 w 305"/>
                <a:gd name="T35" fmla="*/ 2 h 308"/>
                <a:gd name="T36" fmla="*/ 3 w 305"/>
                <a:gd name="T37" fmla="*/ 1 h 308"/>
                <a:gd name="T38" fmla="*/ 3 w 305"/>
                <a:gd name="T39" fmla="*/ 0 h 308"/>
                <a:gd name="T40" fmla="*/ 3 w 305"/>
                <a:gd name="T41" fmla="*/ 1 h 308"/>
                <a:gd name="T42" fmla="*/ 3 w 305"/>
                <a:gd name="T43" fmla="*/ 2 h 308"/>
                <a:gd name="T44" fmla="*/ 0 w 305"/>
                <a:gd name="T45" fmla="*/ 2 h 308"/>
                <a:gd name="T46" fmla="*/ 0 w 305"/>
                <a:gd name="T47" fmla="*/ 2 h 308"/>
                <a:gd name="T48" fmla="*/ 3 w 305"/>
                <a:gd name="T49" fmla="*/ 2 h 308"/>
                <a:gd name="T50" fmla="*/ 3 w 305"/>
                <a:gd name="T51" fmla="*/ 2 h 308"/>
                <a:gd name="T52" fmla="*/ 3 w 305"/>
                <a:gd name="T53" fmla="*/ 2 h 308"/>
                <a:gd name="T54" fmla="*/ 3 w 305"/>
                <a:gd name="T55" fmla="*/ 2 h 308"/>
                <a:gd name="T56" fmla="*/ 3 w 305"/>
                <a:gd name="T57" fmla="*/ 2 h 308"/>
                <a:gd name="T58" fmla="*/ 3 w 305"/>
                <a:gd name="T59" fmla="*/ 2 h 308"/>
                <a:gd name="T60" fmla="*/ 3 w 305"/>
                <a:gd name="T61" fmla="*/ 3 h 308"/>
                <a:gd name="T62" fmla="*/ 3 w 305"/>
                <a:gd name="T63" fmla="*/ 4 h 308"/>
                <a:gd name="T64" fmla="*/ 5 w 305"/>
                <a:gd name="T65" fmla="*/ 4 h 308"/>
                <a:gd name="T66" fmla="*/ 7 w 305"/>
                <a:gd name="T67" fmla="*/ 5 h 308"/>
                <a:gd name="T68" fmla="*/ 11 w 305"/>
                <a:gd name="T69" fmla="*/ 6 h 3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08"/>
                <a:gd name="T107" fmla="*/ 305 w 305"/>
                <a:gd name="T108" fmla="*/ 308 h 3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08">
                  <a:moveTo>
                    <a:pt x="305" y="308"/>
                  </a:move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2" name="Freeform 41">
              <a:extLst>
                <a:ext uri="{FF2B5EF4-FFF2-40B4-BE49-F238E27FC236}">
                  <a16:creationId xmlns:a16="http://schemas.microsoft.com/office/drawing/2014/main" id="{F4357574-A0DD-A765-FCC5-B30848043A77}"/>
                </a:ext>
              </a:extLst>
            </p:cNvPr>
            <p:cNvSpPr>
              <a:spLocks/>
            </p:cNvSpPr>
            <p:nvPr/>
          </p:nvSpPr>
          <p:spPr bwMode="auto">
            <a:xfrm>
              <a:off x="5733" y="3344"/>
              <a:ext cx="256" cy="250"/>
            </a:xfrm>
            <a:custGeom>
              <a:avLst/>
              <a:gdLst>
                <a:gd name="T0" fmla="*/ 11 w 305"/>
                <a:gd name="T1" fmla="*/ 6 h 308"/>
                <a:gd name="T2" fmla="*/ 11 w 305"/>
                <a:gd name="T3" fmla="*/ 6 h 308"/>
                <a:gd name="T4" fmla="*/ 9 w 305"/>
                <a:gd name="T5" fmla="*/ 5 h 308"/>
                <a:gd name="T6" fmla="*/ 8 w 305"/>
                <a:gd name="T7" fmla="*/ 5 h 308"/>
                <a:gd name="T8" fmla="*/ 7 w 305"/>
                <a:gd name="T9" fmla="*/ 4 h 308"/>
                <a:gd name="T10" fmla="*/ 7 w 305"/>
                <a:gd name="T11" fmla="*/ 4 h 308"/>
                <a:gd name="T12" fmla="*/ 6 w 305"/>
                <a:gd name="T13" fmla="*/ 3 h 308"/>
                <a:gd name="T14" fmla="*/ 6 w 305"/>
                <a:gd name="T15" fmla="*/ 2 h 308"/>
                <a:gd name="T16" fmla="*/ 6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5 w 305"/>
                <a:gd name="T31" fmla="*/ 2 h 308"/>
                <a:gd name="T32" fmla="*/ 5 w 305"/>
                <a:gd name="T33" fmla="*/ 2 h 308"/>
                <a:gd name="T34" fmla="*/ 6 w 305"/>
                <a:gd name="T35" fmla="*/ 2 h 308"/>
                <a:gd name="T36" fmla="*/ 6 w 305"/>
                <a:gd name="T37" fmla="*/ 2 h 308"/>
                <a:gd name="T38" fmla="*/ 3 w 305"/>
                <a:gd name="T39" fmla="*/ 2 h 308"/>
                <a:gd name="T40" fmla="*/ 3 w 305"/>
                <a:gd name="T41" fmla="*/ 2 h 308"/>
                <a:gd name="T42" fmla="*/ 3 w 305"/>
                <a:gd name="T43" fmla="*/ 1 h 308"/>
                <a:gd name="T44" fmla="*/ 3 w 305"/>
                <a:gd name="T45" fmla="*/ 0 h 308"/>
                <a:gd name="T46" fmla="*/ 3 w 305"/>
                <a:gd name="T47" fmla="*/ 1 h 308"/>
                <a:gd name="T48" fmla="*/ 3 w 305"/>
                <a:gd name="T49" fmla="*/ 2 h 308"/>
                <a:gd name="T50" fmla="*/ 0 w 305"/>
                <a:gd name="T51" fmla="*/ 2 h 308"/>
                <a:gd name="T52" fmla="*/ 0 w 305"/>
                <a:gd name="T53" fmla="*/ 2 h 308"/>
                <a:gd name="T54" fmla="*/ 3 w 305"/>
                <a:gd name="T55" fmla="*/ 2 h 308"/>
                <a:gd name="T56" fmla="*/ 3 w 305"/>
                <a:gd name="T57" fmla="*/ 2 h 308"/>
                <a:gd name="T58" fmla="*/ 3 w 305"/>
                <a:gd name="T59" fmla="*/ 2 h 308"/>
                <a:gd name="T60" fmla="*/ 3 w 305"/>
                <a:gd name="T61" fmla="*/ 2 h 308"/>
                <a:gd name="T62" fmla="*/ 3 w 305"/>
                <a:gd name="T63" fmla="*/ 2 h 308"/>
                <a:gd name="T64" fmla="*/ 3 w 305"/>
                <a:gd name="T65" fmla="*/ 2 h 308"/>
                <a:gd name="T66" fmla="*/ 3 w 305"/>
                <a:gd name="T67" fmla="*/ 2 h 308"/>
                <a:gd name="T68" fmla="*/ 3 w 305"/>
                <a:gd name="T69" fmla="*/ 3 h 308"/>
                <a:gd name="T70" fmla="*/ 3 w 305"/>
                <a:gd name="T71" fmla="*/ 4 h 308"/>
                <a:gd name="T72" fmla="*/ 5 w 305"/>
                <a:gd name="T73" fmla="*/ 4 h 308"/>
                <a:gd name="T74" fmla="*/ 7 w 305"/>
                <a:gd name="T75" fmla="*/ 5 h 308"/>
                <a:gd name="T76" fmla="*/ 11 w 305"/>
                <a:gd name="T77" fmla="*/ 6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5"/>
                <a:gd name="T118" fmla="*/ 0 h 308"/>
                <a:gd name="T119" fmla="*/ 305 w 305"/>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5" h="308">
                  <a:moveTo>
                    <a:pt x="305" y="308"/>
                  </a:moveTo>
                  <a:lnTo>
                    <a:pt x="305" y="308"/>
                  </a:ln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path>
              </a:pathLst>
            </a:custGeom>
            <a:solidFill>
              <a:srgbClr val="FFFFFF"/>
            </a:solidFill>
            <a:ln w="0">
              <a:solidFill>
                <a:srgbClr val="000000"/>
              </a:solidFill>
              <a:round/>
              <a:headEnd/>
              <a:tailEnd/>
            </a:ln>
          </p:spPr>
          <p:txBody>
            <a:bodyPr/>
            <a:lstStyle/>
            <a:p>
              <a:endParaRPr lang="vi-VN"/>
            </a:p>
          </p:txBody>
        </p:sp>
        <p:sp>
          <p:nvSpPr>
            <p:cNvPr id="32793" name="Freeform 42">
              <a:extLst>
                <a:ext uri="{FF2B5EF4-FFF2-40B4-BE49-F238E27FC236}">
                  <a16:creationId xmlns:a16="http://schemas.microsoft.com/office/drawing/2014/main" id="{102721F1-F00A-2DB7-01F9-F741FC50AF4D}"/>
                </a:ext>
              </a:extLst>
            </p:cNvPr>
            <p:cNvSpPr>
              <a:spLocks/>
            </p:cNvSpPr>
            <p:nvPr/>
          </p:nvSpPr>
          <p:spPr bwMode="auto">
            <a:xfrm>
              <a:off x="5686" y="3306"/>
              <a:ext cx="653" cy="273"/>
            </a:xfrm>
            <a:custGeom>
              <a:avLst/>
              <a:gdLst>
                <a:gd name="T0" fmla="*/ 0 w 776"/>
                <a:gd name="T1" fmla="*/ 0 h 336"/>
                <a:gd name="T2" fmla="*/ 29 w 776"/>
                <a:gd name="T3" fmla="*/ 7 h 336"/>
                <a:gd name="T4" fmla="*/ 29 w 776"/>
                <a:gd name="T5" fmla="*/ 7 h 336"/>
                <a:gd name="T6" fmla="*/ 0 w 776"/>
                <a:gd name="T7" fmla="*/ 2 h 336"/>
                <a:gd name="T8" fmla="*/ 0 w 776"/>
                <a:gd name="T9" fmla="*/ 0 h 336"/>
                <a:gd name="T10" fmla="*/ 0 60000 65536"/>
                <a:gd name="T11" fmla="*/ 0 60000 65536"/>
                <a:gd name="T12" fmla="*/ 0 60000 65536"/>
                <a:gd name="T13" fmla="*/ 0 60000 65536"/>
                <a:gd name="T14" fmla="*/ 0 60000 65536"/>
                <a:gd name="T15" fmla="*/ 0 w 776"/>
                <a:gd name="T16" fmla="*/ 0 h 336"/>
                <a:gd name="T17" fmla="*/ 776 w 776"/>
                <a:gd name="T18" fmla="*/ 336 h 336"/>
              </a:gdLst>
              <a:ahLst/>
              <a:cxnLst>
                <a:cxn ang="T10">
                  <a:pos x="T0" y="T1"/>
                </a:cxn>
                <a:cxn ang="T11">
                  <a:pos x="T2" y="T3"/>
                </a:cxn>
                <a:cxn ang="T12">
                  <a:pos x="T4" y="T5"/>
                </a:cxn>
                <a:cxn ang="T13">
                  <a:pos x="T6" y="T7"/>
                </a:cxn>
                <a:cxn ang="T14">
                  <a:pos x="T8" y="T9"/>
                </a:cxn>
              </a:cxnLst>
              <a:rect l="T15" t="T16" r="T17" b="T18"/>
              <a:pathLst>
                <a:path w="776" h="336">
                  <a:moveTo>
                    <a:pt x="0" y="0"/>
                  </a:moveTo>
                  <a:lnTo>
                    <a:pt x="776" y="322"/>
                  </a:lnTo>
                  <a:lnTo>
                    <a:pt x="762" y="33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94" name="Group 43">
              <a:extLst>
                <a:ext uri="{FF2B5EF4-FFF2-40B4-BE49-F238E27FC236}">
                  <a16:creationId xmlns:a16="http://schemas.microsoft.com/office/drawing/2014/main" id="{C767DB80-568C-34EB-99AE-A660939A1C5E}"/>
                </a:ext>
              </a:extLst>
            </p:cNvPr>
            <p:cNvGrpSpPr>
              <a:grpSpLocks/>
            </p:cNvGrpSpPr>
            <p:nvPr/>
          </p:nvGrpSpPr>
          <p:grpSpPr bwMode="auto">
            <a:xfrm>
              <a:off x="5860" y="2701"/>
              <a:ext cx="1372" cy="698"/>
              <a:chOff x="4488" y="1407"/>
              <a:chExt cx="1631" cy="859"/>
            </a:xfrm>
          </p:grpSpPr>
          <p:sp>
            <p:nvSpPr>
              <p:cNvPr id="32819" name="Freeform 44">
                <a:extLst>
                  <a:ext uri="{FF2B5EF4-FFF2-40B4-BE49-F238E27FC236}">
                    <a16:creationId xmlns:a16="http://schemas.microsoft.com/office/drawing/2014/main" id="{76668BF4-0D51-6F35-F2BF-2C3B47E51448}"/>
                  </a:ext>
                </a:extLst>
              </p:cNvPr>
              <p:cNvSpPr>
                <a:spLocks/>
              </p:cNvSpPr>
              <p:nvPr/>
            </p:nvSpPr>
            <p:spPr bwMode="auto">
              <a:xfrm>
                <a:off x="4488" y="1407"/>
                <a:ext cx="1631" cy="859"/>
              </a:xfrm>
              <a:custGeom>
                <a:avLst/>
                <a:gdLst>
                  <a:gd name="T0" fmla="*/ 328 w 1631"/>
                  <a:gd name="T1" fmla="*/ 20 h 859"/>
                  <a:gd name="T2" fmla="*/ 409 w 1631"/>
                  <a:gd name="T3" fmla="*/ 43 h 859"/>
                  <a:gd name="T4" fmla="*/ 482 w 1631"/>
                  <a:gd name="T5" fmla="*/ 44 h 859"/>
                  <a:gd name="T6" fmla="*/ 553 w 1631"/>
                  <a:gd name="T7" fmla="*/ 37 h 859"/>
                  <a:gd name="T8" fmla="*/ 618 w 1631"/>
                  <a:gd name="T9" fmla="*/ 29 h 859"/>
                  <a:gd name="T10" fmla="*/ 678 w 1631"/>
                  <a:gd name="T11" fmla="*/ 27 h 859"/>
                  <a:gd name="T12" fmla="*/ 736 w 1631"/>
                  <a:gd name="T13" fmla="*/ 41 h 859"/>
                  <a:gd name="T14" fmla="*/ 790 w 1631"/>
                  <a:gd name="T15" fmla="*/ 80 h 859"/>
                  <a:gd name="T16" fmla="*/ 844 w 1631"/>
                  <a:gd name="T17" fmla="*/ 84 h 859"/>
                  <a:gd name="T18" fmla="*/ 891 w 1631"/>
                  <a:gd name="T19" fmla="*/ 43 h 859"/>
                  <a:gd name="T20" fmla="*/ 933 w 1631"/>
                  <a:gd name="T21" fmla="*/ 19 h 859"/>
                  <a:gd name="T22" fmla="*/ 972 w 1631"/>
                  <a:gd name="T23" fmla="*/ 8 h 859"/>
                  <a:gd name="T24" fmla="*/ 1005 w 1631"/>
                  <a:gd name="T25" fmla="*/ 7 h 859"/>
                  <a:gd name="T26" fmla="*/ 1038 w 1631"/>
                  <a:gd name="T27" fmla="*/ 13 h 859"/>
                  <a:gd name="T28" fmla="*/ 1071 w 1631"/>
                  <a:gd name="T29" fmla="*/ 22 h 859"/>
                  <a:gd name="T30" fmla="*/ 1108 w 1631"/>
                  <a:gd name="T31" fmla="*/ 31 h 859"/>
                  <a:gd name="T32" fmla="*/ 1150 w 1631"/>
                  <a:gd name="T33" fmla="*/ 39 h 859"/>
                  <a:gd name="T34" fmla="*/ 1198 w 1631"/>
                  <a:gd name="T35" fmla="*/ 41 h 859"/>
                  <a:gd name="T36" fmla="*/ 1254 w 1631"/>
                  <a:gd name="T37" fmla="*/ 37 h 859"/>
                  <a:gd name="T38" fmla="*/ 1317 w 1631"/>
                  <a:gd name="T39" fmla="*/ 24 h 859"/>
                  <a:gd name="T40" fmla="*/ 1357 w 1631"/>
                  <a:gd name="T41" fmla="*/ 29 h 859"/>
                  <a:gd name="T42" fmla="*/ 1375 w 1631"/>
                  <a:gd name="T43" fmla="*/ 68 h 859"/>
                  <a:gd name="T44" fmla="*/ 1399 w 1631"/>
                  <a:gd name="T45" fmla="*/ 108 h 859"/>
                  <a:gd name="T46" fmla="*/ 1424 w 1631"/>
                  <a:gd name="T47" fmla="*/ 135 h 859"/>
                  <a:gd name="T48" fmla="*/ 1631 w 1631"/>
                  <a:gd name="T49" fmla="*/ 818 h 859"/>
                  <a:gd name="T50" fmla="*/ 921 w 1631"/>
                  <a:gd name="T51" fmla="*/ 820 h 859"/>
                  <a:gd name="T52" fmla="*/ 933 w 1631"/>
                  <a:gd name="T53" fmla="*/ 832 h 859"/>
                  <a:gd name="T54" fmla="*/ 943 w 1631"/>
                  <a:gd name="T55" fmla="*/ 845 h 859"/>
                  <a:gd name="T56" fmla="*/ 937 w 1631"/>
                  <a:gd name="T57" fmla="*/ 857 h 859"/>
                  <a:gd name="T58" fmla="*/ 900 w 1631"/>
                  <a:gd name="T59" fmla="*/ 859 h 859"/>
                  <a:gd name="T60" fmla="*/ 832 w 1631"/>
                  <a:gd name="T61" fmla="*/ 859 h 859"/>
                  <a:gd name="T62" fmla="*/ 760 w 1631"/>
                  <a:gd name="T63" fmla="*/ 859 h 859"/>
                  <a:gd name="T64" fmla="*/ 711 w 1631"/>
                  <a:gd name="T65" fmla="*/ 859 h 859"/>
                  <a:gd name="T66" fmla="*/ 687 w 1631"/>
                  <a:gd name="T67" fmla="*/ 857 h 859"/>
                  <a:gd name="T68" fmla="*/ 677 w 1631"/>
                  <a:gd name="T69" fmla="*/ 845 h 859"/>
                  <a:gd name="T70" fmla="*/ 685 w 1631"/>
                  <a:gd name="T71" fmla="*/ 832 h 859"/>
                  <a:gd name="T72" fmla="*/ 697 w 1631"/>
                  <a:gd name="T73" fmla="*/ 820 h 859"/>
                  <a:gd name="T74" fmla="*/ 0 w 1631"/>
                  <a:gd name="T75" fmla="*/ 818 h 859"/>
                  <a:gd name="T76" fmla="*/ 190 w 1631"/>
                  <a:gd name="T77" fmla="*/ 128 h 859"/>
                  <a:gd name="T78" fmla="*/ 213 w 1631"/>
                  <a:gd name="T79" fmla="*/ 109 h 859"/>
                  <a:gd name="T80" fmla="*/ 235 w 1631"/>
                  <a:gd name="T81" fmla="*/ 82 h 859"/>
                  <a:gd name="T82" fmla="*/ 250 w 1631"/>
                  <a:gd name="T83" fmla="*/ 49 h 859"/>
                  <a:gd name="T84" fmla="*/ 278 w 1631"/>
                  <a:gd name="T85" fmla="*/ 36 h 8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31"/>
                  <a:gd name="T130" fmla="*/ 0 h 859"/>
                  <a:gd name="T131" fmla="*/ 1631 w 1631"/>
                  <a:gd name="T132" fmla="*/ 859 h 8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31" h="859">
                    <a:moveTo>
                      <a:pt x="285" y="0"/>
                    </a:moveTo>
                    <a:lnTo>
                      <a:pt x="328" y="20"/>
                    </a:lnTo>
                    <a:lnTo>
                      <a:pt x="369" y="34"/>
                    </a:lnTo>
                    <a:lnTo>
                      <a:pt x="409" y="43"/>
                    </a:lnTo>
                    <a:lnTo>
                      <a:pt x="446" y="46"/>
                    </a:lnTo>
                    <a:lnTo>
                      <a:pt x="482" y="44"/>
                    </a:lnTo>
                    <a:lnTo>
                      <a:pt x="518" y="43"/>
                    </a:lnTo>
                    <a:lnTo>
                      <a:pt x="553" y="37"/>
                    </a:lnTo>
                    <a:lnTo>
                      <a:pt x="586" y="32"/>
                    </a:lnTo>
                    <a:lnTo>
                      <a:pt x="618" y="29"/>
                    </a:lnTo>
                    <a:lnTo>
                      <a:pt x="648" y="27"/>
                    </a:lnTo>
                    <a:lnTo>
                      <a:pt x="678" y="27"/>
                    </a:lnTo>
                    <a:lnTo>
                      <a:pt x="707" y="32"/>
                    </a:lnTo>
                    <a:lnTo>
                      <a:pt x="736" y="41"/>
                    </a:lnTo>
                    <a:lnTo>
                      <a:pt x="763" y="56"/>
                    </a:lnTo>
                    <a:lnTo>
                      <a:pt x="790" y="80"/>
                    </a:lnTo>
                    <a:lnTo>
                      <a:pt x="816" y="111"/>
                    </a:lnTo>
                    <a:lnTo>
                      <a:pt x="844" y="84"/>
                    </a:lnTo>
                    <a:lnTo>
                      <a:pt x="868" y="60"/>
                    </a:lnTo>
                    <a:lnTo>
                      <a:pt x="891" y="43"/>
                    </a:lnTo>
                    <a:lnTo>
                      <a:pt x="913" y="27"/>
                    </a:lnTo>
                    <a:lnTo>
                      <a:pt x="933" y="19"/>
                    </a:lnTo>
                    <a:lnTo>
                      <a:pt x="953" y="12"/>
                    </a:lnTo>
                    <a:lnTo>
                      <a:pt x="972" y="8"/>
                    </a:lnTo>
                    <a:lnTo>
                      <a:pt x="989" y="7"/>
                    </a:lnTo>
                    <a:lnTo>
                      <a:pt x="1005" y="7"/>
                    </a:lnTo>
                    <a:lnTo>
                      <a:pt x="1021" y="10"/>
                    </a:lnTo>
                    <a:lnTo>
                      <a:pt x="1038" y="13"/>
                    </a:lnTo>
                    <a:lnTo>
                      <a:pt x="1054" y="17"/>
                    </a:lnTo>
                    <a:lnTo>
                      <a:pt x="1071" y="22"/>
                    </a:lnTo>
                    <a:lnTo>
                      <a:pt x="1090" y="27"/>
                    </a:lnTo>
                    <a:lnTo>
                      <a:pt x="1108" y="31"/>
                    </a:lnTo>
                    <a:lnTo>
                      <a:pt x="1129" y="36"/>
                    </a:lnTo>
                    <a:lnTo>
                      <a:pt x="1150" y="39"/>
                    </a:lnTo>
                    <a:lnTo>
                      <a:pt x="1173" y="41"/>
                    </a:lnTo>
                    <a:lnTo>
                      <a:pt x="1198" y="41"/>
                    </a:lnTo>
                    <a:lnTo>
                      <a:pt x="1225" y="41"/>
                    </a:lnTo>
                    <a:lnTo>
                      <a:pt x="1254" y="37"/>
                    </a:lnTo>
                    <a:lnTo>
                      <a:pt x="1284" y="32"/>
                    </a:lnTo>
                    <a:lnTo>
                      <a:pt x="1317" y="24"/>
                    </a:lnTo>
                    <a:lnTo>
                      <a:pt x="1353" y="13"/>
                    </a:lnTo>
                    <a:lnTo>
                      <a:pt x="1357" y="29"/>
                    </a:lnTo>
                    <a:lnTo>
                      <a:pt x="1366" y="48"/>
                    </a:lnTo>
                    <a:lnTo>
                      <a:pt x="1375" y="68"/>
                    </a:lnTo>
                    <a:lnTo>
                      <a:pt x="1386" y="89"/>
                    </a:lnTo>
                    <a:lnTo>
                      <a:pt x="1399" y="108"/>
                    </a:lnTo>
                    <a:lnTo>
                      <a:pt x="1412" y="125"/>
                    </a:lnTo>
                    <a:lnTo>
                      <a:pt x="1424" y="135"/>
                    </a:lnTo>
                    <a:lnTo>
                      <a:pt x="1437" y="140"/>
                    </a:lnTo>
                    <a:lnTo>
                      <a:pt x="1631" y="818"/>
                    </a:lnTo>
                    <a:lnTo>
                      <a:pt x="918" y="818"/>
                    </a:lnTo>
                    <a:lnTo>
                      <a:pt x="921" y="820"/>
                    </a:lnTo>
                    <a:lnTo>
                      <a:pt x="926" y="825"/>
                    </a:lnTo>
                    <a:lnTo>
                      <a:pt x="933" y="832"/>
                    </a:lnTo>
                    <a:lnTo>
                      <a:pt x="939" y="839"/>
                    </a:lnTo>
                    <a:lnTo>
                      <a:pt x="943" y="845"/>
                    </a:lnTo>
                    <a:lnTo>
                      <a:pt x="943" y="852"/>
                    </a:lnTo>
                    <a:lnTo>
                      <a:pt x="937" y="857"/>
                    </a:lnTo>
                    <a:lnTo>
                      <a:pt x="923" y="859"/>
                    </a:lnTo>
                    <a:lnTo>
                      <a:pt x="900" y="859"/>
                    </a:lnTo>
                    <a:lnTo>
                      <a:pt x="868" y="859"/>
                    </a:lnTo>
                    <a:lnTo>
                      <a:pt x="832" y="859"/>
                    </a:lnTo>
                    <a:lnTo>
                      <a:pt x="795" y="859"/>
                    </a:lnTo>
                    <a:lnTo>
                      <a:pt x="760" y="859"/>
                    </a:lnTo>
                    <a:lnTo>
                      <a:pt x="731" y="859"/>
                    </a:lnTo>
                    <a:lnTo>
                      <a:pt x="711" y="859"/>
                    </a:lnTo>
                    <a:lnTo>
                      <a:pt x="704" y="859"/>
                    </a:lnTo>
                    <a:lnTo>
                      <a:pt x="687" y="857"/>
                    </a:lnTo>
                    <a:lnTo>
                      <a:pt x="678" y="852"/>
                    </a:lnTo>
                    <a:lnTo>
                      <a:pt x="677" y="845"/>
                    </a:lnTo>
                    <a:lnTo>
                      <a:pt x="679" y="839"/>
                    </a:lnTo>
                    <a:lnTo>
                      <a:pt x="685" y="832"/>
                    </a:lnTo>
                    <a:lnTo>
                      <a:pt x="692" y="825"/>
                    </a:lnTo>
                    <a:lnTo>
                      <a:pt x="697" y="820"/>
                    </a:lnTo>
                    <a:lnTo>
                      <a:pt x="700" y="818"/>
                    </a:lnTo>
                    <a:lnTo>
                      <a:pt x="0" y="818"/>
                    </a:lnTo>
                    <a:lnTo>
                      <a:pt x="180" y="132"/>
                    </a:lnTo>
                    <a:lnTo>
                      <a:pt x="190" y="128"/>
                    </a:lnTo>
                    <a:lnTo>
                      <a:pt x="202" y="121"/>
                    </a:lnTo>
                    <a:lnTo>
                      <a:pt x="213" y="109"/>
                    </a:lnTo>
                    <a:lnTo>
                      <a:pt x="225" y="97"/>
                    </a:lnTo>
                    <a:lnTo>
                      <a:pt x="235" y="82"/>
                    </a:lnTo>
                    <a:lnTo>
                      <a:pt x="243" y="67"/>
                    </a:lnTo>
                    <a:lnTo>
                      <a:pt x="250" y="49"/>
                    </a:lnTo>
                    <a:lnTo>
                      <a:pt x="256" y="34"/>
                    </a:lnTo>
                    <a:lnTo>
                      <a:pt x="278" y="36"/>
                    </a:lnTo>
                    <a:lnTo>
                      <a:pt x="2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0" name="Freeform 45">
                <a:extLst>
                  <a:ext uri="{FF2B5EF4-FFF2-40B4-BE49-F238E27FC236}">
                    <a16:creationId xmlns:a16="http://schemas.microsoft.com/office/drawing/2014/main" id="{718A4E51-F2CF-E84C-D3FA-2DA385BACE95}"/>
                  </a:ext>
                </a:extLst>
              </p:cNvPr>
              <p:cNvSpPr>
                <a:spLocks/>
              </p:cNvSpPr>
              <p:nvPr/>
            </p:nvSpPr>
            <p:spPr bwMode="auto">
              <a:xfrm>
                <a:off x="5190" y="2187"/>
                <a:ext cx="212" cy="62"/>
              </a:xfrm>
              <a:custGeom>
                <a:avLst/>
                <a:gdLst>
                  <a:gd name="T0" fmla="*/ 0 w 212"/>
                  <a:gd name="T1" fmla="*/ 62 h 62"/>
                  <a:gd name="T2" fmla="*/ 212 w 212"/>
                  <a:gd name="T3" fmla="*/ 62 h 62"/>
                  <a:gd name="T4" fmla="*/ 199 w 212"/>
                  <a:gd name="T5" fmla="*/ 55 h 62"/>
                  <a:gd name="T6" fmla="*/ 186 w 212"/>
                  <a:gd name="T7" fmla="*/ 47 h 62"/>
                  <a:gd name="T8" fmla="*/ 173 w 212"/>
                  <a:gd name="T9" fmla="*/ 36 h 62"/>
                  <a:gd name="T10" fmla="*/ 162 w 212"/>
                  <a:gd name="T11" fmla="*/ 26 h 62"/>
                  <a:gd name="T12" fmla="*/ 150 w 212"/>
                  <a:gd name="T13" fmla="*/ 16 h 62"/>
                  <a:gd name="T14" fmla="*/ 139 w 212"/>
                  <a:gd name="T15" fmla="*/ 7 h 62"/>
                  <a:gd name="T16" fmla="*/ 127 w 212"/>
                  <a:gd name="T17" fmla="*/ 2 h 62"/>
                  <a:gd name="T18" fmla="*/ 114 w 212"/>
                  <a:gd name="T19" fmla="*/ 0 h 62"/>
                  <a:gd name="T20" fmla="*/ 96 w 212"/>
                  <a:gd name="T21" fmla="*/ 2 h 62"/>
                  <a:gd name="T22" fmla="*/ 78 w 212"/>
                  <a:gd name="T23" fmla="*/ 9 h 62"/>
                  <a:gd name="T24" fmla="*/ 64 w 212"/>
                  <a:gd name="T25" fmla="*/ 18 h 62"/>
                  <a:gd name="T26" fmla="*/ 51 w 212"/>
                  <a:gd name="T27" fmla="*/ 26 h 62"/>
                  <a:gd name="T28" fmla="*/ 38 w 212"/>
                  <a:gd name="T29" fmla="*/ 38 h 62"/>
                  <a:gd name="T30" fmla="*/ 26 w 212"/>
                  <a:gd name="T31" fmla="*/ 47 h 62"/>
                  <a:gd name="T32" fmla="*/ 13 w 212"/>
                  <a:gd name="T33" fmla="*/ 55 h 62"/>
                  <a:gd name="T34" fmla="*/ 0 w 212"/>
                  <a:gd name="T35" fmla="*/ 62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62"/>
                  <a:gd name="T56" fmla="*/ 212 w 21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62">
                    <a:moveTo>
                      <a:pt x="0" y="62"/>
                    </a:moveTo>
                    <a:lnTo>
                      <a:pt x="212" y="62"/>
                    </a:lnTo>
                    <a:lnTo>
                      <a:pt x="199" y="55"/>
                    </a:lnTo>
                    <a:lnTo>
                      <a:pt x="186" y="47"/>
                    </a:lnTo>
                    <a:lnTo>
                      <a:pt x="173" y="36"/>
                    </a:lnTo>
                    <a:lnTo>
                      <a:pt x="162" y="26"/>
                    </a:lnTo>
                    <a:lnTo>
                      <a:pt x="150" y="16"/>
                    </a:lnTo>
                    <a:lnTo>
                      <a:pt x="139" y="7"/>
                    </a:lnTo>
                    <a:lnTo>
                      <a:pt x="127" y="2"/>
                    </a:lnTo>
                    <a:lnTo>
                      <a:pt x="114" y="0"/>
                    </a:lnTo>
                    <a:lnTo>
                      <a:pt x="96" y="2"/>
                    </a:lnTo>
                    <a:lnTo>
                      <a:pt x="78" y="9"/>
                    </a:lnTo>
                    <a:lnTo>
                      <a:pt x="64" y="18"/>
                    </a:lnTo>
                    <a:lnTo>
                      <a:pt x="51" y="26"/>
                    </a:lnTo>
                    <a:lnTo>
                      <a:pt x="38" y="38"/>
                    </a:lnTo>
                    <a:lnTo>
                      <a:pt x="26" y="47"/>
                    </a:lnTo>
                    <a:lnTo>
                      <a:pt x="13" y="55"/>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1" name="Freeform 46">
                <a:extLst>
                  <a:ext uri="{FF2B5EF4-FFF2-40B4-BE49-F238E27FC236}">
                    <a16:creationId xmlns:a16="http://schemas.microsoft.com/office/drawing/2014/main" id="{70066087-D4B2-C6AA-F103-72E6A144C36F}"/>
                  </a:ext>
                </a:extLst>
              </p:cNvPr>
              <p:cNvSpPr>
                <a:spLocks/>
              </p:cNvSpPr>
              <p:nvPr/>
            </p:nvSpPr>
            <p:spPr bwMode="auto">
              <a:xfrm>
                <a:off x="4525" y="1509"/>
                <a:ext cx="203" cy="651"/>
              </a:xfrm>
              <a:custGeom>
                <a:avLst/>
                <a:gdLst>
                  <a:gd name="T0" fmla="*/ 160 w 203"/>
                  <a:gd name="T1" fmla="*/ 48 h 651"/>
                  <a:gd name="T2" fmla="*/ 0 w 203"/>
                  <a:gd name="T3" fmla="*/ 651 h 651"/>
                  <a:gd name="T4" fmla="*/ 11 w 203"/>
                  <a:gd name="T5" fmla="*/ 644 h 651"/>
                  <a:gd name="T6" fmla="*/ 22 w 203"/>
                  <a:gd name="T7" fmla="*/ 634 h 651"/>
                  <a:gd name="T8" fmla="*/ 34 w 203"/>
                  <a:gd name="T9" fmla="*/ 620 h 651"/>
                  <a:gd name="T10" fmla="*/ 46 w 203"/>
                  <a:gd name="T11" fmla="*/ 607 h 651"/>
                  <a:gd name="T12" fmla="*/ 58 w 203"/>
                  <a:gd name="T13" fmla="*/ 591 h 651"/>
                  <a:gd name="T14" fmla="*/ 70 w 203"/>
                  <a:gd name="T15" fmla="*/ 577 h 651"/>
                  <a:gd name="T16" fmla="*/ 80 w 203"/>
                  <a:gd name="T17" fmla="*/ 562 h 651"/>
                  <a:gd name="T18" fmla="*/ 87 w 203"/>
                  <a:gd name="T19" fmla="*/ 548 h 651"/>
                  <a:gd name="T20" fmla="*/ 203 w 203"/>
                  <a:gd name="T21" fmla="*/ 0 h 651"/>
                  <a:gd name="T22" fmla="*/ 201 w 203"/>
                  <a:gd name="T23" fmla="*/ 6 h 651"/>
                  <a:gd name="T24" fmla="*/ 196 w 203"/>
                  <a:gd name="T25" fmla="*/ 12 h 651"/>
                  <a:gd name="T26" fmla="*/ 190 w 203"/>
                  <a:gd name="T27" fmla="*/ 19 h 651"/>
                  <a:gd name="T28" fmla="*/ 186 w 203"/>
                  <a:gd name="T29" fmla="*/ 26 h 651"/>
                  <a:gd name="T30" fmla="*/ 179 w 203"/>
                  <a:gd name="T31" fmla="*/ 33 h 651"/>
                  <a:gd name="T32" fmla="*/ 173 w 203"/>
                  <a:gd name="T33" fmla="*/ 38 h 651"/>
                  <a:gd name="T34" fmla="*/ 167 w 203"/>
                  <a:gd name="T35" fmla="*/ 43 h 651"/>
                  <a:gd name="T36" fmla="*/ 160 w 203"/>
                  <a:gd name="T37" fmla="*/ 48 h 6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651"/>
                  <a:gd name="T59" fmla="*/ 203 w 203"/>
                  <a:gd name="T60" fmla="*/ 651 h 6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651">
                    <a:moveTo>
                      <a:pt x="160" y="48"/>
                    </a:moveTo>
                    <a:lnTo>
                      <a:pt x="0" y="651"/>
                    </a:lnTo>
                    <a:lnTo>
                      <a:pt x="11" y="644"/>
                    </a:lnTo>
                    <a:lnTo>
                      <a:pt x="22" y="634"/>
                    </a:lnTo>
                    <a:lnTo>
                      <a:pt x="34" y="620"/>
                    </a:lnTo>
                    <a:lnTo>
                      <a:pt x="46" y="607"/>
                    </a:lnTo>
                    <a:lnTo>
                      <a:pt x="58" y="591"/>
                    </a:lnTo>
                    <a:lnTo>
                      <a:pt x="70" y="577"/>
                    </a:lnTo>
                    <a:lnTo>
                      <a:pt x="80" y="562"/>
                    </a:lnTo>
                    <a:lnTo>
                      <a:pt x="87" y="548"/>
                    </a:lnTo>
                    <a:lnTo>
                      <a:pt x="203" y="0"/>
                    </a:lnTo>
                    <a:lnTo>
                      <a:pt x="201" y="6"/>
                    </a:lnTo>
                    <a:lnTo>
                      <a:pt x="196" y="12"/>
                    </a:lnTo>
                    <a:lnTo>
                      <a:pt x="190" y="19"/>
                    </a:lnTo>
                    <a:lnTo>
                      <a:pt x="186" y="26"/>
                    </a:lnTo>
                    <a:lnTo>
                      <a:pt x="179" y="33"/>
                    </a:lnTo>
                    <a:lnTo>
                      <a:pt x="173" y="38"/>
                    </a:lnTo>
                    <a:lnTo>
                      <a:pt x="167" y="43"/>
                    </a:lnTo>
                    <a:lnTo>
                      <a:pt x="16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2" name="Freeform 47">
                <a:extLst>
                  <a:ext uri="{FF2B5EF4-FFF2-40B4-BE49-F238E27FC236}">
                    <a16:creationId xmlns:a16="http://schemas.microsoft.com/office/drawing/2014/main" id="{12737538-6585-6E87-208D-7924B9FBD110}"/>
                  </a:ext>
                </a:extLst>
              </p:cNvPr>
              <p:cNvSpPr>
                <a:spLocks/>
              </p:cNvSpPr>
              <p:nvPr/>
            </p:nvSpPr>
            <p:spPr bwMode="auto">
              <a:xfrm>
                <a:off x="5310" y="2025"/>
                <a:ext cx="671" cy="144"/>
              </a:xfrm>
              <a:custGeom>
                <a:avLst/>
                <a:gdLst>
                  <a:gd name="T0" fmla="*/ 0 w 671"/>
                  <a:gd name="T1" fmla="*/ 101 h 144"/>
                  <a:gd name="T2" fmla="*/ 37 w 671"/>
                  <a:gd name="T3" fmla="*/ 61 h 144"/>
                  <a:gd name="T4" fmla="*/ 79 w 671"/>
                  <a:gd name="T5" fmla="*/ 32 h 144"/>
                  <a:gd name="T6" fmla="*/ 122 w 671"/>
                  <a:gd name="T7" fmla="*/ 13 h 144"/>
                  <a:gd name="T8" fmla="*/ 167 w 671"/>
                  <a:gd name="T9" fmla="*/ 3 h 144"/>
                  <a:gd name="T10" fmla="*/ 214 w 671"/>
                  <a:gd name="T11" fmla="*/ 0 h 144"/>
                  <a:gd name="T12" fmla="*/ 262 w 671"/>
                  <a:gd name="T13" fmla="*/ 1 h 144"/>
                  <a:gd name="T14" fmla="*/ 309 w 671"/>
                  <a:gd name="T15" fmla="*/ 8 h 144"/>
                  <a:gd name="T16" fmla="*/ 357 w 671"/>
                  <a:gd name="T17" fmla="*/ 17 h 144"/>
                  <a:gd name="T18" fmla="*/ 403 w 671"/>
                  <a:gd name="T19" fmla="*/ 29 h 144"/>
                  <a:gd name="T20" fmla="*/ 448 w 671"/>
                  <a:gd name="T21" fmla="*/ 43 h 144"/>
                  <a:gd name="T22" fmla="*/ 491 w 671"/>
                  <a:gd name="T23" fmla="*/ 55 h 144"/>
                  <a:gd name="T24" fmla="*/ 531 w 671"/>
                  <a:gd name="T25" fmla="*/ 65 h 144"/>
                  <a:gd name="T26" fmla="*/ 569 w 671"/>
                  <a:gd name="T27" fmla="*/ 72 h 144"/>
                  <a:gd name="T28" fmla="*/ 603 w 671"/>
                  <a:gd name="T29" fmla="*/ 75 h 144"/>
                  <a:gd name="T30" fmla="*/ 633 w 671"/>
                  <a:gd name="T31" fmla="*/ 72 h 144"/>
                  <a:gd name="T32" fmla="*/ 658 w 671"/>
                  <a:gd name="T33" fmla="*/ 63 h 144"/>
                  <a:gd name="T34" fmla="*/ 671 w 671"/>
                  <a:gd name="T35" fmla="*/ 85 h 144"/>
                  <a:gd name="T36" fmla="*/ 641 w 671"/>
                  <a:gd name="T37" fmla="*/ 97 h 144"/>
                  <a:gd name="T38" fmla="*/ 609 w 671"/>
                  <a:gd name="T39" fmla="*/ 101 h 144"/>
                  <a:gd name="T40" fmla="*/ 574 w 671"/>
                  <a:gd name="T41" fmla="*/ 99 h 144"/>
                  <a:gd name="T42" fmla="*/ 538 w 671"/>
                  <a:gd name="T43" fmla="*/ 94 h 144"/>
                  <a:gd name="T44" fmla="*/ 501 w 671"/>
                  <a:gd name="T45" fmla="*/ 85 h 144"/>
                  <a:gd name="T46" fmla="*/ 462 w 671"/>
                  <a:gd name="T47" fmla="*/ 73 h 144"/>
                  <a:gd name="T48" fmla="*/ 422 w 671"/>
                  <a:gd name="T49" fmla="*/ 63 h 144"/>
                  <a:gd name="T50" fmla="*/ 379 w 671"/>
                  <a:gd name="T51" fmla="*/ 51 h 144"/>
                  <a:gd name="T52" fmla="*/ 335 w 671"/>
                  <a:gd name="T53" fmla="*/ 43 h 144"/>
                  <a:gd name="T54" fmla="*/ 291 w 671"/>
                  <a:gd name="T55" fmla="*/ 37 h 144"/>
                  <a:gd name="T56" fmla="*/ 245 w 671"/>
                  <a:gd name="T57" fmla="*/ 36 h 144"/>
                  <a:gd name="T58" fmla="*/ 197 w 671"/>
                  <a:gd name="T59" fmla="*/ 41 h 144"/>
                  <a:gd name="T60" fmla="*/ 150 w 671"/>
                  <a:gd name="T61" fmla="*/ 53 h 144"/>
                  <a:gd name="T62" fmla="*/ 101 w 671"/>
                  <a:gd name="T63" fmla="*/ 73 h 144"/>
                  <a:gd name="T64" fmla="*/ 50 w 671"/>
                  <a:gd name="T65" fmla="*/ 102 h 144"/>
                  <a:gd name="T66" fmla="*/ 0 w 671"/>
                  <a:gd name="T67" fmla="*/ 144 h 144"/>
                  <a:gd name="T68" fmla="*/ 1 w 671"/>
                  <a:gd name="T69" fmla="*/ 135 h 144"/>
                  <a:gd name="T70" fmla="*/ 1 w 671"/>
                  <a:gd name="T71" fmla="*/ 125 h 144"/>
                  <a:gd name="T72" fmla="*/ 1 w 671"/>
                  <a:gd name="T73" fmla="*/ 113 h 144"/>
                  <a:gd name="T74" fmla="*/ 0 w 671"/>
                  <a:gd name="T75" fmla="*/ 101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1"/>
                  <a:gd name="T115" fmla="*/ 0 h 144"/>
                  <a:gd name="T116" fmla="*/ 671 w 671"/>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1" h="144">
                    <a:moveTo>
                      <a:pt x="0" y="101"/>
                    </a:moveTo>
                    <a:lnTo>
                      <a:pt x="37" y="61"/>
                    </a:lnTo>
                    <a:lnTo>
                      <a:pt x="79" y="32"/>
                    </a:lnTo>
                    <a:lnTo>
                      <a:pt x="122" y="13"/>
                    </a:lnTo>
                    <a:lnTo>
                      <a:pt x="167" y="3"/>
                    </a:lnTo>
                    <a:lnTo>
                      <a:pt x="214" y="0"/>
                    </a:lnTo>
                    <a:lnTo>
                      <a:pt x="262" y="1"/>
                    </a:lnTo>
                    <a:lnTo>
                      <a:pt x="309" y="8"/>
                    </a:lnTo>
                    <a:lnTo>
                      <a:pt x="357" y="17"/>
                    </a:lnTo>
                    <a:lnTo>
                      <a:pt x="403" y="29"/>
                    </a:lnTo>
                    <a:lnTo>
                      <a:pt x="448" y="43"/>
                    </a:lnTo>
                    <a:lnTo>
                      <a:pt x="491" y="55"/>
                    </a:lnTo>
                    <a:lnTo>
                      <a:pt x="531" y="65"/>
                    </a:lnTo>
                    <a:lnTo>
                      <a:pt x="569" y="72"/>
                    </a:lnTo>
                    <a:lnTo>
                      <a:pt x="603" y="75"/>
                    </a:lnTo>
                    <a:lnTo>
                      <a:pt x="633" y="72"/>
                    </a:lnTo>
                    <a:lnTo>
                      <a:pt x="658" y="63"/>
                    </a:lnTo>
                    <a:lnTo>
                      <a:pt x="671" y="85"/>
                    </a:lnTo>
                    <a:lnTo>
                      <a:pt x="641" y="97"/>
                    </a:lnTo>
                    <a:lnTo>
                      <a:pt x="609" y="101"/>
                    </a:lnTo>
                    <a:lnTo>
                      <a:pt x="574" y="99"/>
                    </a:lnTo>
                    <a:lnTo>
                      <a:pt x="538" y="94"/>
                    </a:lnTo>
                    <a:lnTo>
                      <a:pt x="501" y="85"/>
                    </a:lnTo>
                    <a:lnTo>
                      <a:pt x="462" y="73"/>
                    </a:lnTo>
                    <a:lnTo>
                      <a:pt x="422" y="63"/>
                    </a:lnTo>
                    <a:lnTo>
                      <a:pt x="379" y="51"/>
                    </a:lnTo>
                    <a:lnTo>
                      <a:pt x="335" y="43"/>
                    </a:lnTo>
                    <a:lnTo>
                      <a:pt x="291" y="37"/>
                    </a:lnTo>
                    <a:lnTo>
                      <a:pt x="245" y="36"/>
                    </a:lnTo>
                    <a:lnTo>
                      <a:pt x="197" y="41"/>
                    </a:lnTo>
                    <a:lnTo>
                      <a:pt x="150" y="53"/>
                    </a:lnTo>
                    <a:lnTo>
                      <a:pt x="101" y="73"/>
                    </a:lnTo>
                    <a:lnTo>
                      <a:pt x="50" y="102"/>
                    </a:lnTo>
                    <a:lnTo>
                      <a:pt x="0" y="144"/>
                    </a:lnTo>
                    <a:lnTo>
                      <a:pt x="1" y="135"/>
                    </a:lnTo>
                    <a:lnTo>
                      <a:pt x="1" y="125"/>
                    </a:lnTo>
                    <a:lnTo>
                      <a:pt x="1" y="113"/>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3" name="Freeform 48">
                <a:extLst>
                  <a:ext uri="{FF2B5EF4-FFF2-40B4-BE49-F238E27FC236}">
                    <a16:creationId xmlns:a16="http://schemas.microsoft.com/office/drawing/2014/main" id="{C5557B57-7296-0F7D-A5A9-60891ADAF57D}"/>
                  </a:ext>
                </a:extLst>
              </p:cNvPr>
              <p:cNvSpPr>
                <a:spLocks/>
              </p:cNvSpPr>
              <p:nvPr/>
            </p:nvSpPr>
            <p:spPr bwMode="auto">
              <a:xfrm>
                <a:off x="5321" y="2080"/>
                <a:ext cx="748" cy="131"/>
              </a:xfrm>
              <a:custGeom>
                <a:avLst/>
                <a:gdLst>
                  <a:gd name="T0" fmla="*/ 0 w 748"/>
                  <a:gd name="T1" fmla="*/ 97 h 131"/>
                  <a:gd name="T2" fmla="*/ 49 w 748"/>
                  <a:gd name="T3" fmla="*/ 59 h 131"/>
                  <a:gd name="T4" fmla="*/ 97 w 748"/>
                  <a:gd name="T5" fmla="*/ 32 h 131"/>
                  <a:gd name="T6" fmla="*/ 144 w 748"/>
                  <a:gd name="T7" fmla="*/ 13 h 131"/>
                  <a:gd name="T8" fmla="*/ 191 w 748"/>
                  <a:gd name="T9" fmla="*/ 3 h 131"/>
                  <a:gd name="T10" fmla="*/ 237 w 748"/>
                  <a:gd name="T11" fmla="*/ 0 h 131"/>
                  <a:gd name="T12" fmla="*/ 281 w 748"/>
                  <a:gd name="T13" fmla="*/ 1 h 131"/>
                  <a:gd name="T14" fmla="*/ 326 w 748"/>
                  <a:gd name="T15" fmla="*/ 6 h 131"/>
                  <a:gd name="T16" fmla="*/ 369 w 748"/>
                  <a:gd name="T17" fmla="*/ 15 h 131"/>
                  <a:gd name="T18" fmla="*/ 411 w 748"/>
                  <a:gd name="T19" fmla="*/ 25 h 131"/>
                  <a:gd name="T20" fmla="*/ 451 w 748"/>
                  <a:gd name="T21" fmla="*/ 36 h 131"/>
                  <a:gd name="T22" fmla="*/ 491 w 748"/>
                  <a:gd name="T23" fmla="*/ 46 h 131"/>
                  <a:gd name="T24" fmla="*/ 529 w 748"/>
                  <a:gd name="T25" fmla="*/ 54 h 131"/>
                  <a:gd name="T26" fmla="*/ 566 w 748"/>
                  <a:gd name="T27" fmla="*/ 59 h 131"/>
                  <a:gd name="T28" fmla="*/ 601 w 748"/>
                  <a:gd name="T29" fmla="*/ 59 h 131"/>
                  <a:gd name="T30" fmla="*/ 635 w 748"/>
                  <a:gd name="T31" fmla="*/ 53 h 131"/>
                  <a:gd name="T32" fmla="*/ 667 w 748"/>
                  <a:gd name="T33" fmla="*/ 41 h 131"/>
                  <a:gd name="T34" fmla="*/ 674 w 748"/>
                  <a:gd name="T35" fmla="*/ 47 h 131"/>
                  <a:gd name="T36" fmla="*/ 681 w 748"/>
                  <a:gd name="T37" fmla="*/ 56 h 131"/>
                  <a:gd name="T38" fmla="*/ 690 w 748"/>
                  <a:gd name="T39" fmla="*/ 66 h 131"/>
                  <a:gd name="T40" fmla="*/ 702 w 748"/>
                  <a:gd name="T41" fmla="*/ 78 h 131"/>
                  <a:gd name="T42" fmla="*/ 712 w 748"/>
                  <a:gd name="T43" fmla="*/ 90 h 131"/>
                  <a:gd name="T44" fmla="*/ 723 w 748"/>
                  <a:gd name="T45" fmla="*/ 101 h 131"/>
                  <a:gd name="T46" fmla="*/ 735 w 748"/>
                  <a:gd name="T47" fmla="*/ 111 h 131"/>
                  <a:gd name="T48" fmla="*/ 748 w 748"/>
                  <a:gd name="T49" fmla="*/ 118 h 131"/>
                  <a:gd name="T50" fmla="*/ 356 w 748"/>
                  <a:gd name="T51" fmla="*/ 118 h 131"/>
                  <a:gd name="T52" fmla="*/ 347 w 748"/>
                  <a:gd name="T53" fmla="*/ 109 h 131"/>
                  <a:gd name="T54" fmla="*/ 336 w 748"/>
                  <a:gd name="T55" fmla="*/ 101 h 131"/>
                  <a:gd name="T56" fmla="*/ 320 w 748"/>
                  <a:gd name="T57" fmla="*/ 92 h 131"/>
                  <a:gd name="T58" fmla="*/ 304 w 748"/>
                  <a:gd name="T59" fmla="*/ 87 h 131"/>
                  <a:gd name="T60" fmla="*/ 284 w 748"/>
                  <a:gd name="T61" fmla="*/ 80 h 131"/>
                  <a:gd name="T62" fmla="*/ 264 w 748"/>
                  <a:gd name="T63" fmla="*/ 77 h 131"/>
                  <a:gd name="T64" fmla="*/ 241 w 748"/>
                  <a:gd name="T65" fmla="*/ 75 h 131"/>
                  <a:gd name="T66" fmla="*/ 219 w 748"/>
                  <a:gd name="T67" fmla="*/ 73 h 131"/>
                  <a:gd name="T68" fmla="*/ 195 w 748"/>
                  <a:gd name="T69" fmla="*/ 73 h 131"/>
                  <a:gd name="T70" fmla="*/ 172 w 748"/>
                  <a:gd name="T71" fmla="*/ 77 h 131"/>
                  <a:gd name="T72" fmla="*/ 149 w 748"/>
                  <a:gd name="T73" fmla="*/ 80 h 131"/>
                  <a:gd name="T74" fmla="*/ 127 w 748"/>
                  <a:gd name="T75" fmla="*/ 85 h 131"/>
                  <a:gd name="T76" fmla="*/ 106 w 748"/>
                  <a:gd name="T77" fmla="*/ 94 h 131"/>
                  <a:gd name="T78" fmla="*/ 85 w 748"/>
                  <a:gd name="T79" fmla="*/ 104 h 131"/>
                  <a:gd name="T80" fmla="*/ 68 w 748"/>
                  <a:gd name="T81" fmla="*/ 116 h 131"/>
                  <a:gd name="T82" fmla="*/ 52 w 748"/>
                  <a:gd name="T83" fmla="*/ 131 h 131"/>
                  <a:gd name="T84" fmla="*/ 48 w 748"/>
                  <a:gd name="T85" fmla="*/ 126 h 131"/>
                  <a:gd name="T86" fmla="*/ 42 w 748"/>
                  <a:gd name="T87" fmla="*/ 121 h 131"/>
                  <a:gd name="T88" fmla="*/ 36 w 748"/>
                  <a:gd name="T89" fmla="*/ 118 h 131"/>
                  <a:gd name="T90" fmla="*/ 31 w 748"/>
                  <a:gd name="T91" fmla="*/ 113 h 131"/>
                  <a:gd name="T92" fmla="*/ 24 w 748"/>
                  <a:gd name="T93" fmla="*/ 107 h 131"/>
                  <a:gd name="T94" fmla="*/ 18 w 748"/>
                  <a:gd name="T95" fmla="*/ 104 h 131"/>
                  <a:gd name="T96" fmla="*/ 9 w 748"/>
                  <a:gd name="T97" fmla="*/ 101 h 131"/>
                  <a:gd name="T98" fmla="*/ 0 w 748"/>
                  <a:gd name="T99" fmla="*/ 97 h 1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8"/>
                  <a:gd name="T151" fmla="*/ 0 h 131"/>
                  <a:gd name="T152" fmla="*/ 748 w 748"/>
                  <a:gd name="T153" fmla="*/ 131 h 1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8" h="131">
                    <a:moveTo>
                      <a:pt x="0" y="97"/>
                    </a:moveTo>
                    <a:lnTo>
                      <a:pt x="49" y="59"/>
                    </a:lnTo>
                    <a:lnTo>
                      <a:pt x="97" y="32"/>
                    </a:lnTo>
                    <a:lnTo>
                      <a:pt x="144" y="13"/>
                    </a:lnTo>
                    <a:lnTo>
                      <a:pt x="191" y="3"/>
                    </a:lnTo>
                    <a:lnTo>
                      <a:pt x="237" y="0"/>
                    </a:lnTo>
                    <a:lnTo>
                      <a:pt x="281" y="1"/>
                    </a:lnTo>
                    <a:lnTo>
                      <a:pt x="326" y="6"/>
                    </a:lnTo>
                    <a:lnTo>
                      <a:pt x="369" y="15"/>
                    </a:lnTo>
                    <a:lnTo>
                      <a:pt x="411" y="25"/>
                    </a:lnTo>
                    <a:lnTo>
                      <a:pt x="451" y="36"/>
                    </a:lnTo>
                    <a:lnTo>
                      <a:pt x="491" y="46"/>
                    </a:lnTo>
                    <a:lnTo>
                      <a:pt x="529" y="54"/>
                    </a:lnTo>
                    <a:lnTo>
                      <a:pt x="566" y="59"/>
                    </a:lnTo>
                    <a:lnTo>
                      <a:pt x="601" y="59"/>
                    </a:lnTo>
                    <a:lnTo>
                      <a:pt x="635" y="53"/>
                    </a:lnTo>
                    <a:lnTo>
                      <a:pt x="667" y="41"/>
                    </a:lnTo>
                    <a:lnTo>
                      <a:pt x="674" y="47"/>
                    </a:lnTo>
                    <a:lnTo>
                      <a:pt x="681" y="56"/>
                    </a:lnTo>
                    <a:lnTo>
                      <a:pt x="690" y="66"/>
                    </a:lnTo>
                    <a:lnTo>
                      <a:pt x="702" y="78"/>
                    </a:lnTo>
                    <a:lnTo>
                      <a:pt x="712" y="90"/>
                    </a:lnTo>
                    <a:lnTo>
                      <a:pt x="723" y="101"/>
                    </a:lnTo>
                    <a:lnTo>
                      <a:pt x="735" y="111"/>
                    </a:lnTo>
                    <a:lnTo>
                      <a:pt x="748" y="118"/>
                    </a:lnTo>
                    <a:lnTo>
                      <a:pt x="356" y="118"/>
                    </a:lnTo>
                    <a:lnTo>
                      <a:pt x="347" y="109"/>
                    </a:lnTo>
                    <a:lnTo>
                      <a:pt x="336" y="101"/>
                    </a:lnTo>
                    <a:lnTo>
                      <a:pt x="320" y="92"/>
                    </a:lnTo>
                    <a:lnTo>
                      <a:pt x="304" y="87"/>
                    </a:lnTo>
                    <a:lnTo>
                      <a:pt x="284" y="80"/>
                    </a:lnTo>
                    <a:lnTo>
                      <a:pt x="264" y="77"/>
                    </a:lnTo>
                    <a:lnTo>
                      <a:pt x="241" y="75"/>
                    </a:lnTo>
                    <a:lnTo>
                      <a:pt x="219" y="73"/>
                    </a:lnTo>
                    <a:lnTo>
                      <a:pt x="195" y="73"/>
                    </a:lnTo>
                    <a:lnTo>
                      <a:pt x="172" y="77"/>
                    </a:lnTo>
                    <a:lnTo>
                      <a:pt x="149" y="80"/>
                    </a:lnTo>
                    <a:lnTo>
                      <a:pt x="127" y="85"/>
                    </a:lnTo>
                    <a:lnTo>
                      <a:pt x="106" y="94"/>
                    </a:lnTo>
                    <a:lnTo>
                      <a:pt x="85" y="104"/>
                    </a:lnTo>
                    <a:lnTo>
                      <a:pt x="68" y="116"/>
                    </a:lnTo>
                    <a:lnTo>
                      <a:pt x="52" y="131"/>
                    </a:lnTo>
                    <a:lnTo>
                      <a:pt x="48" y="126"/>
                    </a:lnTo>
                    <a:lnTo>
                      <a:pt x="42" y="121"/>
                    </a:lnTo>
                    <a:lnTo>
                      <a:pt x="36" y="118"/>
                    </a:lnTo>
                    <a:lnTo>
                      <a:pt x="31" y="113"/>
                    </a:lnTo>
                    <a:lnTo>
                      <a:pt x="24" y="107"/>
                    </a:lnTo>
                    <a:lnTo>
                      <a:pt x="18" y="104"/>
                    </a:lnTo>
                    <a:lnTo>
                      <a:pt x="9" y="101"/>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4" name="Freeform 49">
                <a:extLst>
                  <a:ext uri="{FF2B5EF4-FFF2-40B4-BE49-F238E27FC236}">
                    <a16:creationId xmlns:a16="http://schemas.microsoft.com/office/drawing/2014/main" id="{9DF35EF3-3050-2F85-DDDC-53C0EEB3422E}"/>
                  </a:ext>
                </a:extLst>
              </p:cNvPr>
              <p:cNvSpPr>
                <a:spLocks/>
              </p:cNvSpPr>
              <p:nvPr/>
            </p:nvSpPr>
            <p:spPr bwMode="auto">
              <a:xfrm>
                <a:off x="4515" y="2126"/>
                <a:ext cx="750" cy="85"/>
              </a:xfrm>
              <a:custGeom>
                <a:avLst/>
                <a:gdLst>
                  <a:gd name="T0" fmla="*/ 6 w 750"/>
                  <a:gd name="T1" fmla="*/ 63 h 85"/>
                  <a:gd name="T2" fmla="*/ 22 w 750"/>
                  <a:gd name="T3" fmla="*/ 49 h 85"/>
                  <a:gd name="T4" fmla="*/ 39 w 750"/>
                  <a:gd name="T5" fmla="*/ 32 h 85"/>
                  <a:gd name="T6" fmla="*/ 55 w 750"/>
                  <a:gd name="T7" fmla="*/ 17 h 85"/>
                  <a:gd name="T8" fmla="*/ 139 w 750"/>
                  <a:gd name="T9" fmla="*/ 32 h 85"/>
                  <a:gd name="T10" fmla="*/ 268 w 750"/>
                  <a:gd name="T11" fmla="*/ 53 h 85"/>
                  <a:gd name="T12" fmla="*/ 369 w 750"/>
                  <a:gd name="T13" fmla="*/ 49 h 85"/>
                  <a:gd name="T14" fmla="*/ 447 w 750"/>
                  <a:gd name="T15" fmla="*/ 34 h 85"/>
                  <a:gd name="T16" fmla="*/ 511 w 750"/>
                  <a:gd name="T17" fmla="*/ 15 h 85"/>
                  <a:gd name="T18" fmla="*/ 570 w 750"/>
                  <a:gd name="T19" fmla="*/ 1 h 85"/>
                  <a:gd name="T20" fmla="*/ 634 w 750"/>
                  <a:gd name="T21" fmla="*/ 3 h 85"/>
                  <a:gd name="T22" fmla="*/ 707 w 750"/>
                  <a:gd name="T23" fmla="*/ 29 h 85"/>
                  <a:gd name="T24" fmla="*/ 745 w 750"/>
                  <a:gd name="T25" fmla="*/ 56 h 85"/>
                  <a:gd name="T26" fmla="*/ 730 w 750"/>
                  <a:gd name="T27" fmla="*/ 65 h 85"/>
                  <a:gd name="T28" fmla="*/ 717 w 750"/>
                  <a:gd name="T29" fmla="*/ 75 h 85"/>
                  <a:gd name="T30" fmla="*/ 706 w 750"/>
                  <a:gd name="T31" fmla="*/ 82 h 85"/>
                  <a:gd name="T32" fmla="*/ 693 w 750"/>
                  <a:gd name="T33" fmla="*/ 75 h 85"/>
                  <a:gd name="T34" fmla="*/ 668 w 750"/>
                  <a:gd name="T35" fmla="*/ 60 h 85"/>
                  <a:gd name="T36" fmla="*/ 641 w 750"/>
                  <a:gd name="T37" fmla="*/ 49 h 85"/>
                  <a:gd name="T38" fmla="*/ 612 w 750"/>
                  <a:gd name="T39" fmla="*/ 44 h 85"/>
                  <a:gd name="T40" fmla="*/ 580 w 750"/>
                  <a:gd name="T41" fmla="*/ 43 h 85"/>
                  <a:gd name="T42" fmla="*/ 547 w 750"/>
                  <a:gd name="T43" fmla="*/ 44 h 85"/>
                  <a:gd name="T44" fmla="*/ 516 w 750"/>
                  <a:gd name="T45" fmla="*/ 53 h 85"/>
                  <a:gd name="T46" fmla="*/ 484 w 750"/>
                  <a:gd name="T47" fmla="*/ 63 h 85"/>
                  <a:gd name="T48" fmla="*/ 451 w 750"/>
                  <a:gd name="T49" fmla="*/ 70 h 85"/>
                  <a:gd name="T50" fmla="*/ 396 w 750"/>
                  <a:gd name="T51" fmla="*/ 70 h 85"/>
                  <a:gd name="T52" fmla="*/ 327 w 750"/>
                  <a:gd name="T53" fmla="*/ 70 h 85"/>
                  <a:gd name="T54" fmla="*/ 251 w 750"/>
                  <a:gd name="T55" fmla="*/ 70 h 85"/>
                  <a:gd name="T56" fmla="*/ 173 w 750"/>
                  <a:gd name="T57" fmla="*/ 68 h 85"/>
                  <a:gd name="T58" fmla="*/ 103 w 750"/>
                  <a:gd name="T59" fmla="*/ 68 h 85"/>
                  <a:gd name="T60" fmla="*/ 45 w 750"/>
                  <a:gd name="T61" fmla="*/ 68 h 85"/>
                  <a:gd name="T62" fmla="*/ 9 w 750"/>
                  <a:gd name="T63" fmla="*/ 68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0"/>
                  <a:gd name="T97" fmla="*/ 0 h 85"/>
                  <a:gd name="T98" fmla="*/ 750 w 750"/>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0" h="85">
                    <a:moveTo>
                      <a:pt x="0" y="68"/>
                    </a:moveTo>
                    <a:lnTo>
                      <a:pt x="6" y="63"/>
                    </a:lnTo>
                    <a:lnTo>
                      <a:pt x="13" y="58"/>
                    </a:lnTo>
                    <a:lnTo>
                      <a:pt x="22" y="49"/>
                    </a:lnTo>
                    <a:lnTo>
                      <a:pt x="31" y="41"/>
                    </a:lnTo>
                    <a:lnTo>
                      <a:pt x="39" y="32"/>
                    </a:lnTo>
                    <a:lnTo>
                      <a:pt x="48" y="24"/>
                    </a:lnTo>
                    <a:lnTo>
                      <a:pt x="55" y="17"/>
                    </a:lnTo>
                    <a:lnTo>
                      <a:pt x="59" y="12"/>
                    </a:lnTo>
                    <a:lnTo>
                      <a:pt x="139" y="32"/>
                    </a:lnTo>
                    <a:lnTo>
                      <a:pt x="208" y="46"/>
                    </a:lnTo>
                    <a:lnTo>
                      <a:pt x="268" y="53"/>
                    </a:lnTo>
                    <a:lnTo>
                      <a:pt x="321" y="53"/>
                    </a:lnTo>
                    <a:lnTo>
                      <a:pt x="369" y="49"/>
                    </a:lnTo>
                    <a:lnTo>
                      <a:pt x="411" y="43"/>
                    </a:lnTo>
                    <a:lnTo>
                      <a:pt x="447" y="34"/>
                    </a:lnTo>
                    <a:lnTo>
                      <a:pt x="481" y="24"/>
                    </a:lnTo>
                    <a:lnTo>
                      <a:pt x="511" y="15"/>
                    </a:lnTo>
                    <a:lnTo>
                      <a:pt x="542" y="7"/>
                    </a:lnTo>
                    <a:lnTo>
                      <a:pt x="570" y="1"/>
                    </a:lnTo>
                    <a:lnTo>
                      <a:pt x="601" y="0"/>
                    </a:lnTo>
                    <a:lnTo>
                      <a:pt x="634" y="3"/>
                    </a:lnTo>
                    <a:lnTo>
                      <a:pt x="668" y="12"/>
                    </a:lnTo>
                    <a:lnTo>
                      <a:pt x="707" y="29"/>
                    </a:lnTo>
                    <a:lnTo>
                      <a:pt x="750" y="53"/>
                    </a:lnTo>
                    <a:lnTo>
                      <a:pt x="745" y="56"/>
                    </a:lnTo>
                    <a:lnTo>
                      <a:pt x="737" y="61"/>
                    </a:lnTo>
                    <a:lnTo>
                      <a:pt x="730" y="65"/>
                    </a:lnTo>
                    <a:lnTo>
                      <a:pt x="723" y="70"/>
                    </a:lnTo>
                    <a:lnTo>
                      <a:pt x="717" y="75"/>
                    </a:lnTo>
                    <a:lnTo>
                      <a:pt x="711" y="79"/>
                    </a:lnTo>
                    <a:lnTo>
                      <a:pt x="706" y="82"/>
                    </a:lnTo>
                    <a:lnTo>
                      <a:pt x="703" y="85"/>
                    </a:lnTo>
                    <a:lnTo>
                      <a:pt x="693" y="75"/>
                    </a:lnTo>
                    <a:lnTo>
                      <a:pt x="681" y="67"/>
                    </a:lnTo>
                    <a:lnTo>
                      <a:pt x="668" y="60"/>
                    </a:lnTo>
                    <a:lnTo>
                      <a:pt x="655" y="55"/>
                    </a:lnTo>
                    <a:lnTo>
                      <a:pt x="641" y="49"/>
                    </a:lnTo>
                    <a:lnTo>
                      <a:pt x="627" y="46"/>
                    </a:lnTo>
                    <a:lnTo>
                      <a:pt x="612" y="44"/>
                    </a:lnTo>
                    <a:lnTo>
                      <a:pt x="596" y="43"/>
                    </a:lnTo>
                    <a:lnTo>
                      <a:pt x="580" y="43"/>
                    </a:lnTo>
                    <a:lnTo>
                      <a:pt x="565" y="43"/>
                    </a:lnTo>
                    <a:lnTo>
                      <a:pt x="547" y="44"/>
                    </a:lnTo>
                    <a:lnTo>
                      <a:pt x="532" y="48"/>
                    </a:lnTo>
                    <a:lnTo>
                      <a:pt x="516" y="53"/>
                    </a:lnTo>
                    <a:lnTo>
                      <a:pt x="500" y="56"/>
                    </a:lnTo>
                    <a:lnTo>
                      <a:pt x="484" y="63"/>
                    </a:lnTo>
                    <a:lnTo>
                      <a:pt x="470" y="70"/>
                    </a:lnTo>
                    <a:lnTo>
                      <a:pt x="451" y="70"/>
                    </a:lnTo>
                    <a:lnTo>
                      <a:pt x="425" y="70"/>
                    </a:lnTo>
                    <a:lnTo>
                      <a:pt x="396" y="70"/>
                    </a:lnTo>
                    <a:lnTo>
                      <a:pt x="363" y="70"/>
                    </a:lnTo>
                    <a:lnTo>
                      <a:pt x="327" y="70"/>
                    </a:lnTo>
                    <a:lnTo>
                      <a:pt x="290" y="70"/>
                    </a:lnTo>
                    <a:lnTo>
                      <a:pt x="251" y="70"/>
                    </a:lnTo>
                    <a:lnTo>
                      <a:pt x="212" y="68"/>
                    </a:lnTo>
                    <a:lnTo>
                      <a:pt x="173" y="68"/>
                    </a:lnTo>
                    <a:lnTo>
                      <a:pt x="136" y="68"/>
                    </a:lnTo>
                    <a:lnTo>
                      <a:pt x="103" y="68"/>
                    </a:lnTo>
                    <a:lnTo>
                      <a:pt x="71" y="68"/>
                    </a:lnTo>
                    <a:lnTo>
                      <a:pt x="45" y="68"/>
                    </a:lnTo>
                    <a:lnTo>
                      <a:pt x="23" y="68"/>
                    </a:lnTo>
                    <a:lnTo>
                      <a:pt x="9" y="68"/>
                    </a:lnTo>
                    <a:lnTo>
                      <a:pt x="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5" name="Freeform 50">
                <a:extLst>
                  <a:ext uri="{FF2B5EF4-FFF2-40B4-BE49-F238E27FC236}">
                    <a16:creationId xmlns:a16="http://schemas.microsoft.com/office/drawing/2014/main" id="{054CDFD8-861A-6F0C-C1C7-E8675349DCCB}"/>
                  </a:ext>
                </a:extLst>
              </p:cNvPr>
              <p:cNvSpPr>
                <a:spLocks/>
              </p:cNvSpPr>
              <p:nvPr/>
            </p:nvSpPr>
            <p:spPr bwMode="auto">
              <a:xfrm>
                <a:off x="4584" y="2037"/>
                <a:ext cx="712" cy="137"/>
              </a:xfrm>
              <a:custGeom>
                <a:avLst/>
                <a:gdLst>
                  <a:gd name="T0" fmla="*/ 61 w 712"/>
                  <a:gd name="T1" fmla="*/ 43 h 137"/>
                  <a:gd name="T2" fmla="*/ 104 w 712"/>
                  <a:gd name="T3" fmla="*/ 56 h 137"/>
                  <a:gd name="T4" fmla="*/ 143 w 712"/>
                  <a:gd name="T5" fmla="*/ 65 h 137"/>
                  <a:gd name="T6" fmla="*/ 178 w 712"/>
                  <a:gd name="T7" fmla="*/ 70 h 137"/>
                  <a:gd name="T8" fmla="*/ 211 w 712"/>
                  <a:gd name="T9" fmla="*/ 70 h 137"/>
                  <a:gd name="T10" fmla="*/ 244 w 712"/>
                  <a:gd name="T11" fmla="*/ 65 h 137"/>
                  <a:gd name="T12" fmla="*/ 277 w 712"/>
                  <a:gd name="T13" fmla="*/ 56 h 137"/>
                  <a:gd name="T14" fmla="*/ 313 w 712"/>
                  <a:gd name="T15" fmla="*/ 44 h 137"/>
                  <a:gd name="T16" fmla="*/ 352 w 712"/>
                  <a:gd name="T17" fmla="*/ 29 h 137"/>
                  <a:gd name="T18" fmla="*/ 402 w 712"/>
                  <a:gd name="T19" fmla="*/ 15 h 137"/>
                  <a:gd name="T20" fmla="*/ 461 w 712"/>
                  <a:gd name="T21" fmla="*/ 5 h 137"/>
                  <a:gd name="T22" fmla="*/ 522 w 712"/>
                  <a:gd name="T23" fmla="*/ 0 h 137"/>
                  <a:gd name="T24" fmla="*/ 582 w 712"/>
                  <a:gd name="T25" fmla="*/ 5 h 137"/>
                  <a:gd name="T26" fmla="*/ 635 w 712"/>
                  <a:gd name="T27" fmla="*/ 22 h 137"/>
                  <a:gd name="T28" fmla="*/ 678 w 712"/>
                  <a:gd name="T29" fmla="*/ 53 h 137"/>
                  <a:gd name="T30" fmla="*/ 706 w 712"/>
                  <a:gd name="T31" fmla="*/ 101 h 137"/>
                  <a:gd name="T32" fmla="*/ 707 w 712"/>
                  <a:gd name="T33" fmla="*/ 133 h 137"/>
                  <a:gd name="T34" fmla="*/ 699 w 712"/>
                  <a:gd name="T35" fmla="*/ 135 h 137"/>
                  <a:gd name="T36" fmla="*/ 681 w 712"/>
                  <a:gd name="T37" fmla="*/ 125 h 137"/>
                  <a:gd name="T38" fmla="*/ 655 w 712"/>
                  <a:gd name="T39" fmla="*/ 104 h 137"/>
                  <a:gd name="T40" fmla="*/ 625 w 712"/>
                  <a:gd name="T41" fmla="*/ 87 h 137"/>
                  <a:gd name="T42" fmla="*/ 592 w 712"/>
                  <a:gd name="T43" fmla="*/ 75 h 137"/>
                  <a:gd name="T44" fmla="*/ 553 w 712"/>
                  <a:gd name="T45" fmla="*/ 68 h 137"/>
                  <a:gd name="T46" fmla="*/ 510 w 712"/>
                  <a:gd name="T47" fmla="*/ 68 h 137"/>
                  <a:gd name="T48" fmla="*/ 461 w 712"/>
                  <a:gd name="T49" fmla="*/ 77 h 137"/>
                  <a:gd name="T50" fmla="*/ 405 w 712"/>
                  <a:gd name="T51" fmla="*/ 92 h 137"/>
                  <a:gd name="T52" fmla="*/ 352 w 712"/>
                  <a:gd name="T53" fmla="*/ 113 h 137"/>
                  <a:gd name="T54" fmla="*/ 300 w 712"/>
                  <a:gd name="T55" fmla="*/ 121 h 137"/>
                  <a:gd name="T56" fmla="*/ 244 w 712"/>
                  <a:gd name="T57" fmla="*/ 123 h 137"/>
                  <a:gd name="T58" fmla="*/ 188 w 712"/>
                  <a:gd name="T59" fmla="*/ 121 h 137"/>
                  <a:gd name="T60" fmla="*/ 133 w 712"/>
                  <a:gd name="T61" fmla="*/ 114 h 137"/>
                  <a:gd name="T62" fmla="*/ 84 w 712"/>
                  <a:gd name="T63" fmla="*/ 106 h 137"/>
                  <a:gd name="T64" fmla="*/ 42 w 712"/>
                  <a:gd name="T65" fmla="*/ 97 h 137"/>
                  <a:gd name="T66" fmla="*/ 11 w 712"/>
                  <a:gd name="T67" fmla="*/ 90 h 137"/>
                  <a:gd name="T68" fmla="*/ 9 w 712"/>
                  <a:gd name="T69" fmla="*/ 75 h 137"/>
                  <a:gd name="T70" fmla="*/ 31 w 712"/>
                  <a:gd name="T71" fmla="*/ 44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2"/>
                  <a:gd name="T109" fmla="*/ 0 h 137"/>
                  <a:gd name="T110" fmla="*/ 712 w 712"/>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2" h="137">
                    <a:moveTo>
                      <a:pt x="38" y="34"/>
                    </a:moveTo>
                    <a:lnTo>
                      <a:pt x="61" y="43"/>
                    </a:lnTo>
                    <a:lnTo>
                      <a:pt x="84" y="49"/>
                    </a:lnTo>
                    <a:lnTo>
                      <a:pt x="104" y="56"/>
                    </a:lnTo>
                    <a:lnTo>
                      <a:pt x="124" y="61"/>
                    </a:lnTo>
                    <a:lnTo>
                      <a:pt x="143" y="65"/>
                    </a:lnTo>
                    <a:lnTo>
                      <a:pt x="160" y="68"/>
                    </a:lnTo>
                    <a:lnTo>
                      <a:pt x="178" y="70"/>
                    </a:lnTo>
                    <a:lnTo>
                      <a:pt x="195" y="70"/>
                    </a:lnTo>
                    <a:lnTo>
                      <a:pt x="211" y="70"/>
                    </a:lnTo>
                    <a:lnTo>
                      <a:pt x="226" y="68"/>
                    </a:lnTo>
                    <a:lnTo>
                      <a:pt x="244" y="65"/>
                    </a:lnTo>
                    <a:lnTo>
                      <a:pt x="260" y="61"/>
                    </a:lnTo>
                    <a:lnTo>
                      <a:pt x="277" y="56"/>
                    </a:lnTo>
                    <a:lnTo>
                      <a:pt x="294" y="51"/>
                    </a:lnTo>
                    <a:lnTo>
                      <a:pt x="313" y="44"/>
                    </a:lnTo>
                    <a:lnTo>
                      <a:pt x="332" y="37"/>
                    </a:lnTo>
                    <a:lnTo>
                      <a:pt x="352" y="29"/>
                    </a:lnTo>
                    <a:lnTo>
                      <a:pt x="376" y="22"/>
                    </a:lnTo>
                    <a:lnTo>
                      <a:pt x="402" y="15"/>
                    </a:lnTo>
                    <a:lnTo>
                      <a:pt x="431" y="10"/>
                    </a:lnTo>
                    <a:lnTo>
                      <a:pt x="461" y="5"/>
                    </a:lnTo>
                    <a:lnTo>
                      <a:pt x="491" y="1"/>
                    </a:lnTo>
                    <a:lnTo>
                      <a:pt x="522" y="0"/>
                    </a:lnTo>
                    <a:lnTo>
                      <a:pt x="552" y="1"/>
                    </a:lnTo>
                    <a:lnTo>
                      <a:pt x="582" y="5"/>
                    </a:lnTo>
                    <a:lnTo>
                      <a:pt x="609" y="12"/>
                    </a:lnTo>
                    <a:lnTo>
                      <a:pt x="635" y="22"/>
                    </a:lnTo>
                    <a:lnTo>
                      <a:pt x="658" y="36"/>
                    </a:lnTo>
                    <a:lnTo>
                      <a:pt x="678" y="53"/>
                    </a:lnTo>
                    <a:lnTo>
                      <a:pt x="694" y="75"/>
                    </a:lnTo>
                    <a:lnTo>
                      <a:pt x="706" y="101"/>
                    </a:lnTo>
                    <a:lnTo>
                      <a:pt x="712" y="133"/>
                    </a:lnTo>
                    <a:lnTo>
                      <a:pt x="707" y="133"/>
                    </a:lnTo>
                    <a:lnTo>
                      <a:pt x="703" y="135"/>
                    </a:lnTo>
                    <a:lnTo>
                      <a:pt x="699" y="135"/>
                    </a:lnTo>
                    <a:lnTo>
                      <a:pt x="694" y="137"/>
                    </a:lnTo>
                    <a:lnTo>
                      <a:pt x="681" y="125"/>
                    </a:lnTo>
                    <a:lnTo>
                      <a:pt x="668" y="114"/>
                    </a:lnTo>
                    <a:lnTo>
                      <a:pt x="655" y="104"/>
                    </a:lnTo>
                    <a:lnTo>
                      <a:pt x="641" y="96"/>
                    </a:lnTo>
                    <a:lnTo>
                      <a:pt x="625" y="87"/>
                    </a:lnTo>
                    <a:lnTo>
                      <a:pt x="609" y="80"/>
                    </a:lnTo>
                    <a:lnTo>
                      <a:pt x="592" y="75"/>
                    </a:lnTo>
                    <a:lnTo>
                      <a:pt x="573" y="72"/>
                    </a:lnTo>
                    <a:lnTo>
                      <a:pt x="553" y="68"/>
                    </a:lnTo>
                    <a:lnTo>
                      <a:pt x="533" y="68"/>
                    </a:lnTo>
                    <a:lnTo>
                      <a:pt x="510" y="68"/>
                    </a:lnTo>
                    <a:lnTo>
                      <a:pt x="487" y="72"/>
                    </a:lnTo>
                    <a:lnTo>
                      <a:pt x="461" y="77"/>
                    </a:lnTo>
                    <a:lnTo>
                      <a:pt x="434" y="84"/>
                    </a:lnTo>
                    <a:lnTo>
                      <a:pt x="405" y="92"/>
                    </a:lnTo>
                    <a:lnTo>
                      <a:pt x="375" y="104"/>
                    </a:lnTo>
                    <a:lnTo>
                      <a:pt x="352" y="113"/>
                    </a:lnTo>
                    <a:lnTo>
                      <a:pt x="326" y="118"/>
                    </a:lnTo>
                    <a:lnTo>
                      <a:pt x="300" y="121"/>
                    </a:lnTo>
                    <a:lnTo>
                      <a:pt x="273" y="123"/>
                    </a:lnTo>
                    <a:lnTo>
                      <a:pt x="244" y="123"/>
                    </a:lnTo>
                    <a:lnTo>
                      <a:pt x="216" y="123"/>
                    </a:lnTo>
                    <a:lnTo>
                      <a:pt x="188" y="121"/>
                    </a:lnTo>
                    <a:lnTo>
                      <a:pt x="160" y="118"/>
                    </a:lnTo>
                    <a:lnTo>
                      <a:pt x="133" y="114"/>
                    </a:lnTo>
                    <a:lnTo>
                      <a:pt x="107" y="111"/>
                    </a:lnTo>
                    <a:lnTo>
                      <a:pt x="84" y="106"/>
                    </a:lnTo>
                    <a:lnTo>
                      <a:pt x="61" y="101"/>
                    </a:lnTo>
                    <a:lnTo>
                      <a:pt x="42" y="97"/>
                    </a:lnTo>
                    <a:lnTo>
                      <a:pt x="25" y="94"/>
                    </a:lnTo>
                    <a:lnTo>
                      <a:pt x="11" y="90"/>
                    </a:lnTo>
                    <a:lnTo>
                      <a:pt x="0" y="87"/>
                    </a:lnTo>
                    <a:lnTo>
                      <a:pt x="9" y="75"/>
                    </a:lnTo>
                    <a:lnTo>
                      <a:pt x="21" y="60"/>
                    </a:lnTo>
                    <a:lnTo>
                      <a:pt x="31" y="44"/>
                    </a:lnTo>
                    <a:lnTo>
                      <a:pt x="3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6" name="Freeform 51">
                <a:extLst>
                  <a:ext uri="{FF2B5EF4-FFF2-40B4-BE49-F238E27FC236}">
                    <a16:creationId xmlns:a16="http://schemas.microsoft.com/office/drawing/2014/main" id="{12FCCA5D-E310-ECB4-C8E4-462337B82084}"/>
                  </a:ext>
                </a:extLst>
              </p:cNvPr>
              <p:cNvSpPr>
                <a:spLocks/>
              </p:cNvSpPr>
              <p:nvPr/>
            </p:nvSpPr>
            <p:spPr bwMode="auto">
              <a:xfrm>
                <a:off x="5415" y="2169"/>
                <a:ext cx="236" cy="29"/>
              </a:xfrm>
              <a:custGeom>
                <a:avLst/>
                <a:gdLst>
                  <a:gd name="T0" fmla="*/ 236 w 236"/>
                  <a:gd name="T1" fmla="*/ 29 h 29"/>
                  <a:gd name="T2" fmla="*/ 0 w 236"/>
                  <a:gd name="T3" fmla="*/ 29 h 29"/>
                  <a:gd name="T4" fmla="*/ 12 w 236"/>
                  <a:gd name="T5" fmla="*/ 22 h 29"/>
                  <a:gd name="T6" fmla="*/ 25 w 236"/>
                  <a:gd name="T7" fmla="*/ 15 h 29"/>
                  <a:gd name="T8" fmla="*/ 39 w 236"/>
                  <a:gd name="T9" fmla="*/ 10 h 29"/>
                  <a:gd name="T10" fmla="*/ 55 w 236"/>
                  <a:gd name="T11" fmla="*/ 6 h 29"/>
                  <a:gd name="T12" fmla="*/ 71 w 236"/>
                  <a:gd name="T13" fmla="*/ 3 h 29"/>
                  <a:gd name="T14" fmla="*/ 86 w 236"/>
                  <a:gd name="T15" fmla="*/ 1 h 29"/>
                  <a:gd name="T16" fmla="*/ 104 w 236"/>
                  <a:gd name="T17" fmla="*/ 0 h 29"/>
                  <a:gd name="T18" fmla="*/ 121 w 236"/>
                  <a:gd name="T19" fmla="*/ 0 h 29"/>
                  <a:gd name="T20" fmla="*/ 138 w 236"/>
                  <a:gd name="T21" fmla="*/ 1 h 29"/>
                  <a:gd name="T22" fmla="*/ 154 w 236"/>
                  <a:gd name="T23" fmla="*/ 3 h 29"/>
                  <a:gd name="T24" fmla="*/ 170 w 236"/>
                  <a:gd name="T25" fmla="*/ 5 h 29"/>
                  <a:gd name="T26" fmla="*/ 186 w 236"/>
                  <a:gd name="T27" fmla="*/ 8 h 29"/>
                  <a:gd name="T28" fmla="*/ 200 w 236"/>
                  <a:gd name="T29" fmla="*/ 12 h 29"/>
                  <a:gd name="T30" fmla="*/ 213 w 236"/>
                  <a:gd name="T31" fmla="*/ 17 h 29"/>
                  <a:gd name="T32" fmla="*/ 226 w 236"/>
                  <a:gd name="T33" fmla="*/ 22 h 29"/>
                  <a:gd name="T34" fmla="*/ 236 w 236"/>
                  <a:gd name="T35" fmla="*/ 29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6"/>
                  <a:gd name="T55" fmla="*/ 0 h 29"/>
                  <a:gd name="T56" fmla="*/ 236 w 236"/>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6" h="29">
                    <a:moveTo>
                      <a:pt x="236" y="29"/>
                    </a:moveTo>
                    <a:lnTo>
                      <a:pt x="0" y="29"/>
                    </a:lnTo>
                    <a:lnTo>
                      <a:pt x="12" y="22"/>
                    </a:lnTo>
                    <a:lnTo>
                      <a:pt x="25" y="15"/>
                    </a:lnTo>
                    <a:lnTo>
                      <a:pt x="39" y="10"/>
                    </a:lnTo>
                    <a:lnTo>
                      <a:pt x="55" y="6"/>
                    </a:lnTo>
                    <a:lnTo>
                      <a:pt x="71" y="3"/>
                    </a:lnTo>
                    <a:lnTo>
                      <a:pt x="86" y="1"/>
                    </a:lnTo>
                    <a:lnTo>
                      <a:pt x="104" y="0"/>
                    </a:lnTo>
                    <a:lnTo>
                      <a:pt x="121" y="0"/>
                    </a:lnTo>
                    <a:lnTo>
                      <a:pt x="138" y="1"/>
                    </a:lnTo>
                    <a:lnTo>
                      <a:pt x="154" y="3"/>
                    </a:lnTo>
                    <a:lnTo>
                      <a:pt x="170" y="5"/>
                    </a:lnTo>
                    <a:lnTo>
                      <a:pt x="186" y="8"/>
                    </a:lnTo>
                    <a:lnTo>
                      <a:pt x="200" y="12"/>
                    </a:lnTo>
                    <a:lnTo>
                      <a:pt x="213" y="17"/>
                    </a:lnTo>
                    <a:lnTo>
                      <a:pt x="226" y="22"/>
                    </a:lnTo>
                    <a:lnTo>
                      <a:pt x="236" y="2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7" name="Freeform 52">
                <a:extLst>
                  <a:ext uri="{FF2B5EF4-FFF2-40B4-BE49-F238E27FC236}">
                    <a16:creationId xmlns:a16="http://schemas.microsoft.com/office/drawing/2014/main" id="{2F30FD1E-334F-7911-DCEE-88A7DCFDFDCA}"/>
                  </a:ext>
                </a:extLst>
              </p:cNvPr>
              <p:cNvSpPr>
                <a:spLocks/>
              </p:cNvSpPr>
              <p:nvPr/>
            </p:nvSpPr>
            <p:spPr bwMode="auto">
              <a:xfrm>
                <a:off x="5034" y="2186"/>
                <a:ext cx="128" cy="12"/>
              </a:xfrm>
              <a:custGeom>
                <a:avLst/>
                <a:gdLst>
                  <a:gd name="T0" fmla="*/ 0 w 128"/>
                  <a:gd name="T1" fmla="*/ 10 h 12"/>
                  <a:gd name="T2" fmla="*/ 15 w 128"/>
                  <a:gd name="T3" fmla="*/ 5 h 12"/>
                  <a:gd name="T4" fmla="*/ 33 w 128"/>
                  <a:gd name="T5" fmla="*/ 3 h 12"/>
                  <a:gd name="T6" fmla="*/ 51 w 128"/>
                  <a:gd name="T7" fmla="*/ 1 h 12"/>
                  <a:gd name="T8" fmla="*/ 70 w 128"/>
                  <a:gd name="T9" fmla="*/ 0 h 12"/>
                  <a:gd name="T10" fmla="*/ 87 w 128"/>
                  <a:gd name="T11" fmla="*/ 1 h 12"/>
                  <a:gd name="T12" fmla="*/ 103 w 128"/>
                  <a:gd name="T13" fmla="*/ 3 h 12"/>
                  <a:gd name="T14" fmla="*/ 116 w 128"/>
                  <a:gd name="T15" fmla="*/ 7 h 12"/>
                  <a:gd name="T16" fmla="*/ 128 w 128"/>
                  <a:gd name="T17" fmla="*/ 12 h 12"/>
                  <a:gd name="T18" fmla="*/ 0 w 128"/>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12"/>
                  <a:gd name="T32" fmla="*/ 128 w 12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12">
                    <a:moveTo>
                      <a:pt x="0" y="10"/>
                    </a:moveTo>
                    <a:lnTo>
                      <a:pt x="15" y="5"/>
                    </a:lnTo>
                    <a:lnTo>
                      <a:pt x="33" y="3"/>
                    </a:lnTo>
                    <a:lnTo>
                      <a:pt x="51" y="1"/>
                    </a:lnTo>
                    <a:lnTo>
                      <a:pt x="70" y="0"/>
                    </a:lnTo>
                    <a:lnTo>
                      <a:pt x="87" y="1"/>
                    </a:lnTo>
                    <a:lnTo>
                      <a:pt x="103" y="3"/>
                    </a:lnTo>
                    <a:lnTo>
                      <a:pt x="116" y="7"/>
                    </a:lnTo>
                    <a:lnTo>
                      <a:pt x="128" y="12"/>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8" name="Freeform 53">
                <a:extLst>
                  <a:ext uri="{FF2B5EF4-FFF2-40B4-BE49-F238E27FC236}">
                    <a16:creationId xmlns:a16="http://schemas.microsoft.com/office/drawing/2014/main" id="{01C31E66-6C95-E89A-712D-F849F484D089}"/>
                  </a:ext>
                </a:extLst>
              </p:cNvPr>
              <p:cNvSpPr>
                <a:spLocks/>
              </p:cNvSpPr>
              <p:nvPr/>
            </p:nvSpPr>
            <p:spPr bwMode="auto">
              <a:xfrm>
                <a:off x="5477" y="1438"/>
                <a:ext cx="488" cy="645"/>
              </a:xfrm>
              <a:custGeom>
                <a:avLst/>
                <a:gdLst>
                  <a:gd name="T0" fmla="*/ 0 w 488"/>
                  <a:gd name="T1" fmla="*/ 0 h 645"/>
                  <a:gd name="T2" fmla="*/ 0 w 488"/>
                  <a:gd name="T3" fmla="*/ 573 h 645"/>
                  <a:gd name="T4" fmla="*/ 33 w 488"/>
                  <a:gd name="T5" fmla="*/ 570 h 645"/>
                  <a:gd name="T6" fmla="*/ 66 w 488"/>
                  <a:gd name="T7" fmla="*/ 568 h 645"/>
                  <a:gd name="T8" fmla="*/ 101 w 488"/>
                  <a:gd name="T9" fmla="*/ 571 h 645"/>
                  <a:gd name="T10" fmla="*/ 135 w 488"/>
                  <a:gd name="T11" fmla="*/ 576 h 645"/>
                  <a:gd name="T12" fmla="*/ 170 w 488"/>
                  <a:gd name="T13" fmla="*/ 583 h 645"/>
                  <a:gd name="T14" fmla="*/ 204 w 488"/>
                  <a:gd name="T15" fmla="*/ 592 h 645"/>
                  <a:gd name="T16" fmla="*/ 237 w 488"/>
                  <a:gd name="T17" fmla="*/ 600 h 645"/>
                  <a:gd name="T18" fmla="*/ 271 w 488"/>
                  <a:gd name="T19" fmla="*/ 609 h 645"/>
                  <a:gd name="T20" fmla="*/ 304 w 488"/>
                  <a:gd name="T21" fmla="*/ 619 h 645"/>
                  <a:gd name="T22" fmla="*/ 334 w 488"/>
                  <a:gd name="T23" fmla="*/ 628 h 645"/>
                  <a:gd name="T24" fmla="*/ 364 w 488"/>
                  <a:gd name="T25" fmla="*/ 635 h 645"/>
                  <a:gd name="T26" fmla="*/ 393 w 488"/>
                  <a:gd name="T27" fmla="*/ 642 h 645"/>
                  <a:gd name="T28" fmla="*/ 420 w 488"/>
                  <a:gd name="T29" fmla="*/ 645 h 645"/>
                  <a:gd name="T30" fmla="*/ 445 w 488"/>
                  <a:gd name="T31" fmla="*/ 645 h 645"/>
                  <a:gd name="T32" fmla="*/ 468 w 488"/>
                  <a:gd name="T33" fmla="*/ 643 h 645"/>
                  <a:gd name="T34" fmla="*/ 488 w 488"/>
                  <a:gd name="T35" fmla="*/ 636 h 645"/>
                  <a:gd name="T36" fmla="*/ 358 w 488"/>
                  <a:gd name="T37" fmla="*/ 6 h 645"/>
                  <a:gd name="T38" fmla="*/ 330 w 488"/>
                  <a:gd name="T39" fmla="*/ 17 h 645"/>
                  <a:gd name="T40" fmla="*/ 301 w 488"/>
                  <a:gd name="T41" fmla="*/ 24 h 645"/>
                  <a:gd name="T42" fmla="*/ 273 w 488"/>
                  <a:gd name="T43" fmla="*/ 29 h 645"/>
                  <a:gd name="T44" fmla="*/ 245 w 488"/>
                  <a:gd name="T45" fmla="*/ 32 h 645"/>
                  <a:gd name="T46" fmla="*/ 219 w 488"/>
                  <a:gd name="T47" fmla="*/ 32 h 645"/>
                  <a:gd name="T48" fmla="*/ 191 w 488"/>
                  <a:gd name="T49" fmla="*/ 32 h 645"/>
                  <a:gd name="T50" fmla="*/ 167 w 488"/>
                  <a:gd name="T51" fmla="*/ 30 h 645"/>
                  <a:gd name="T52" fmla="*/ 142 w 488"/>
                  <a:gd name="T53" fmla="*/ 27 h 645"/>
                  <a:gd name="T54" fmla="*/ 119 w 488"/>
                  <a:gd name="T55" fmla="*/ 24 h 645"/>
                  <a:gd name="T56" fmla="*/ 98 w 488"/>
                  <a:gd name="T57" fmla="*/ 20 h 645"/>
                  <a:gd name="T58" fmla="*/ 76 w 488"/>
                  <a:gd name="T59" fmla="*/ 15 h 645"/>
                  <a:gd name="T60" fmla="*/ 58 w 488"/>
                  <a:gd name="T61" fmla="*/ 12 h 645"/>
                  <a:gd name="T62" fmla="*/ 40 w 488"/>
                  <a:gd name="T63" fmla="*/ 6 h 645"/>
                  <a:gd name="T64" fmla="*/ 26 w 488"/>
                  <a:gd name="T65" fmla="*/ 3 h 645"/>
                  <a:gd name="T66" fmla="*/ 11 w 488"/>
                  <a:gd name="T67" fmla="*/ 1 h 645"/>
                  <a:gd name="T68" fmla="*/ 0 w 488"/>
                  <a:gd name="T69" fmla="*/ 0 h 6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8"/>
                  <a:gd name="T106" fmla="*/ 0 h 645"/>
                  <a:gd name="T107" fmla="*/ 488 w 488"/>
                  <a:gd name="T108" fmla="*/ 645 h 6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8" h="645">
                    <a:moveTo>
                      <a:pt x="0" y="0"/>
                    </a:moveTo>
                    <a:lnTo>
                      <a:pt x="0" y="573"/>
                    </a:lnTo>
                    <a:lnTo>
                      <a:pt x="33" y="570"/>
                    </a:lnTo>
                    <a:lnTo>
                      <a:pt x="66" y="568"/>
                    </a:lnTo>
                    <a:lnTo>
                      <a:pt x="101" y="571"/>
                    </a:lnTo>
                    <a:lnTo>
                      <a:pt x="135" y="576"/>
                    </a:lnTo>
                    <a:lnTo>
                      <a:pt x="170" y="583"/>
                    </a:lnTo>
                    <a:lnTo>
                      <a:pt x="204" y="592"/>
                    </a:lnTo>
                    <a:lnTo>
                      <a:pt x="237" y="600"/>
                    </a:lnTo>
                    <a:lnTo>
                      <a:pt x="271" y="609"/>
                    </a:lnTo>
                    <a:lnTo>
                      <a:pt x="304" y="619"/>
                    </a:lnTo>
                    <a:lnTo>
                      <a:pt x="334" y="628"/>
                    </a:lnTo>
                    <a:lnTo>
                      <a:pt x="364" y="635"/>
                    </a:lnTo>
                    <a:lnTo>
                      <a:pt x="393" y="642"/>
                    </a:lnTo>
                    <a:lnTo>
                      <a:pt x="420" y="645"/>
                    </a:lnTo>
                    <a:lnTo>
                      <a:pt x="445" y="645"/>
                    </a:lnTo>
                    <a:lnTo>
                      <a:pt x="468" y="643"/>
                    </a:lnTo>
                    <a:lnTo>
                      <a:pt x="488" y="636"/>
                    </a:lnTo>
                    <a:lnTo>
                      <a:pt x="358" y="6"/>
                    </a:lnTo>
                    <a:lnTo>
                      <a:pt x="330" y="17"/>
                    </a:lnTo>
                    <a:lnTo>
                      <a:pt x="301" y="24"/>
                    </a:lnTo>
                    <a:lnTo>
                      <a:pt x="273" y="29"/>
                    </a:lnTo>
                    <a:lnTo>
                      <a:pt x="245" y="32"/>
                    </a:lnTo>
                    <a:lnTo>
                      <a:pt x="219" y="32"/>
                    </a:lnTo>
                    <a:lnTo>
                      <a:pt x="191" y="32"/>
                    </a:lnTo>
                    <a:lnTo>
                      <a:pt x="167" y="30"/>
                    </a:lnTo>
                    <a:lnTo>
                      <a:pt x="142" y="27"/>
                    </a:lnTo>
                    <a:lnTo>
                      <a:pt x="119" y="24"/>
                    </a:lnTo>
                    <a:lnTo>
                      <a:pt x="98" y="20"/>
                    </a:lnTo>
                    <a:lnTo>
                      <a:pt x="76" y="15"/>
                    </a:lnTo>
                    <a:lnTo>
                      <a:pt x="58" y="12"/>
                    </a:lnTo>
                    <a:lnTo>
                      <a:pt x="40" y="6"/>
                    </a:lnTo>
                    <a:lnTo>
                      <a:pt x="26" y="3"/>
                    </a:lnTo>
                    <a:lnTo>
                      <a:pt x="11"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9" name="Freeform 54">
                <a:extLst>
                  <a:ext uri="{FF2B5EF4-FFF2-40B4-BE49-F238E27FC236}">
                    <a16:creationId xmlns:a16="http://schemas.microsoft.com/office/drawing/2014/main" id="{06BCDF15-74BD-8567-DBCC-F09858997F33}"/>
                  </a:ext>
                </a:extLst>
              </p:cNvPr>
              <p:cNvSpPr>
                <a:spLocks/>
              </p:cNvSpPr>
              <p:nvPr/>
            </p:nvSpPr>
            <p:spPr bwMode="auto">
              <a:xfrm>
                <a:off x="5853" y="1484"/>
                <a:ext cx="237" cy="715"/>
              </a:xfrm>
              <a:custGeom>
                <a:avLst/>
                <a:gdLst>
                  <a:gd name="T0" fmla="*/ 0 w 237"/>
                  <a:gd name="T1" fmla="*/ 0 h 715"/>
                  <a:gd name="T2" fmla="*/ 122 w 237"/>
                  <a:gd name="T3" fmla="*/ 592 h 715"/>
                  <a:gd name="T4" fmla="*/ 128 w 237"/>
                  <a:gd name="T5" fmla="*/ 601 h 715"/>
                  <a:gd name="T6" fmla="*/ 138 w 237"/>
                  <a:gd name="T7" fmla="*/ 614 h 715"/>
                  <a:gd name="T8" fmla="*/ 151 w 237"/>
                  <a:gd name="T9" fmla="*/ 632 h 715"/>
                  <a:gd name="T10" fmla="*/ 165 w 237"/>
                  <a:gd name="T11" fmla="*/ 649 h 715"/>
                  <a:gd name="T12" fmla="*/ 181 w 237"/>
                  <a:gd name="T13" fmla="*/ 667 h 715"/>
                  <a:gd name="T14" fmla="*/ 200 w 237"/>
                  <a:gd name="T15" fmla="*/ 686 h 715"/>
                  <a:gd name="T16" fmla="*/ 218 w 237"/>
                  <a:gd name="T17" fmla="*/ 702 h 715"/>
                  <a:gd name="T18" fmla="*/ 237 w 237"/>
                  <a:gd name="T19" fmla="*/ 715 h 715"/>
                  <a:gd name="T20" fmla="*/ 56 w 237"/>
                  <a:gd name="T21" fmla="*/ 82 h 715"/>
                  <a:gd name="T22" fmla="*/ 50 w 237"/>
                  <a:gd name="T23" fmla="*/ 75 h 715"/>
                  <a:gd name="T24" fmla="*/ 43 w 237"/>
                  <a:gd name="T25" fmla="*/ 65 h 715"/>
                  <a:gd name="T26" fmla="*/ 34 w 237"/>
                  <a:gd name="T27" fmla="*/ 55 h 715"/>
                  <a:gd name="T28" fmla="*/ 26 w 237"/>
                  <a:gd name="T29" fmla="*/ 43 h 715"/>
                  <a:gd name="T30" fmla="*/ 18 w 237"/>
                  <a:gd name="T31" fmla="*/ 31 h 715"/>
                  <a:gd name="T32" fmla="*/ 11 w 237"/>
                  <a:gd name="T33" fmla="*/ 20 h 715"/>
                  <a:gd name="T34" fmla="*/ 4 w 237"/>
                  <a:gd name="T35" fmla="*/ 8 h 715"/>
                  <a:gd name="T36" fmla="*/ 0 w 237"/>
                  <a:gd name="T37" fmla="*/ 0 h 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
                  <a:gd name="T58" fmla="*/ 0 h 715"/>
                  <a:gd name="T59" fmla="*/ 237 w 237"/>
                  <a:gd name="T60" fmla="*/ 715 h 7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 h="715">
                    <a:moveTo>
                      <a:pt x="0" y="0"/>
                    </a:moveTo>
                    <a:lnTo>
                      <a:pt x="122" y="592"/>
                    </a:lnTo>
                    <a:lnTo>
                      <a:pt x="128" y="601"/>
                    </a:lnTo>
                    <a:lnTo>
                      <a:pt x="138" y="614"/>
                    </a:lnTo>
                    <a:lnTo>
                      <a:pt x="151" y="632"/>
                    </a:lnTo>
                    <a:lnTo>
                      <a:pt x="165" y="649"/>
                    </a:lnTo>
                    <a:lnTo>
                      <a:pt x="181" y="667"/>
                    </a:lnTo>
                    <a:lnTo>
                      <a:pt x="200" y="686"/>
                    </a:lnTo>
                    <a:lnTo>
                      <a:pt x="218" y="702"/>
                    </a:lnTo>
                    <a:lnTo>
                      <a:pt x="237" y="715"/>
                    </a:lnTo>
                    <a:lnTo>
                      <a:pt x="56" y="82"/>
                    </a:lnTo>
                    <a:lnTo>
                      <a:pt x="50" y="75"/>
                    </a:lnTo>
                    <a:lnTo>
                      <a:pt x="43" y="65"/>
                    </a:lnTo>
                    <a:lnTo>
                      <a:pt x="34" y="55"/>
                    </a:lnTo>
                    <a:lnTo>
                      <a:pt x="26" y="43"/>
                    </a:lnTo>
                    <a:lnTo>
                      <a:pt x="18" y="31"/>
                    </a:lnTo>
                    <a:lnTo>
                      <a:pt x="11" y="20"/>
                    </a:lnTo>
                    <a:lnTo>
                      <a:pt x="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0" name="Freeform 55">
                <a:extLst>
                  <a:ext uri="{FF2B5EF4-FFF2-40B4-BE49-F238E27FC236}">
                    <a16:creationId xmlns:a16="http://schemas.microsoft.com/office/drawing/2014/main" id="{63BE1CC6-0ACC-1079-72D4-E32CBC7D7958}"/>
                  </a:ext>
                </a:extLst>
              </p:cNvPr>
              <p:cNvSpPr>
                <a:spLocks/>
              </p:cNvSpPr>
              <p:nvPr/>
            </p:nvSpPr>
            <p:spPr bwMode="auto">
              <a:xfrm>
                <a:off x="4757" y="1434"/>
                <a:ext cx="536" cy="659"/>
              </a:xfrm>
              <a:custGeom>
                <a:avLst/>
                <a:gdLst>
                  <a:gd name="T0" fmla="*/ 136 w 536"/>
                  <a:gd name="T1" fmla="*/ 397 h 659"/>
                  <a:gd name="T2" fmla="*/ 71 w 536"/>
                  <a:gd name="T3" fmla="*/ 375 h 659"/>
                  <a:gd name="T4" fmla="*/ 30 w 536"/>
                  <a:gd name="T5" fmla="*/ 336 h 659"/>
                  <a:gd name="T6" fmla="*/ 9 w 536"/>
                  <a:gd name="T7" fmla="*/ 283 h 659"/>
                  <a:gd name="T8" fmla="*/ 0 w 536"/>
                  <a:gd name="T9" fmla="*/ 223 h 659"/>
                  <a:gd name="T10" fmla="*/ 3 w 536"/>
                  <a:gd name="T11" fmla="*/ 159 h 659"/>
                  <a:gd name="T12" fmla="*/ 12 w 536"/>
                  <a:gd name="T13" fmla="*/ 99 h 659"/>
                  <a:gd name="T14" fmla="*/ 22 w 536"/>
                  <a:gd name="T15" fmla="*/ 45 h 659"/>
                  <a:gd name="T16" fmla="*/ 29 w 536"/>
                  <a:gd name="T17" fmla="*/ 0 h 659"/>
                  <a:gd name="T18" fmla="*/ 45 w 536"/>
                  <a:gd name="T19" fmla="*/ 9 h 659"/>
                  <a:gd name="T20" fmla="*/ 59 w 536"/>
                  <a:gd name="T21" fmla="*/ 16 h 659"/>
                  <a:gd name="T22" fmla="*/ 75 w 536"/>
                  <a:gd name="T23" fmla="*/ 22 h 659"/>
                  <a:gd name="T24" fmla="*/ 91 w 536"/>
                  <a:gd name="T25" fmla="*/ 26 h 659"/>
                  <a:gd name="T26" fmla="*/ 107 w 536"/>
                  <a:gd name="T27" fmla="*/ 31 h 659"/>
                  <a:gd name="T28" fmla="*/ 124 w 536"/>
                  <a:gd name="T29" fmla="*/ 34 h 659"/>
                  <a:gd name="T30" fmla="*/ 140 w 536"/>
                  <a:gd name="T31" fmla="*/ 36 h 659"/>
                  <a:gd name="T32" fmla="*/ 156 w 536"/>
                  <a:gd name="T33" fmla="*/ 38 h 659"/>
                  <a:gd name="T34" fmla="*/ 183 w 536"/>
                  <a:gd name="T35" fmla="*/ 38 h 659"/>
                  <a:gd name="T36" fmla="*/ 210 w 536"/>
                  <a:gd name="T37" fmla="*/ 38 h 659"/>
                  <a:gd name="T38" fmla="*/ 238 w 536"/>
                  <a:gd name="T39" fmla="*/ 36 h 659"/>
                  <a:gd name="T40" fmla="*/ 264 w 536"/>
                  <a:gd name="T41" fmla="*/ 33 h 659"/>
                  <a:gd name="T42" fmla="*/ 291 w 536"/>
                  <a:gd name="T43" fmla="*/ 29 h 659"/>
                  <a:gd name="T44" fmla="*/ 317 w 536"/>
                  <a:gd name="T45" fmla="*/ 26 h 659"/>
                  <a:gd name="T46" fmla="*/ 343 w 536"/>
                  <a:gd name="T47" fmla="*/ 24 h 659"/>
                  <a:gd name="T48" fmla="*/ 367 w 536"/>
                  <a:gd name="T49" fmla="*/ 22 h 659"/>
                  <a:gd name="T50" fmla="*/ 392 w 536"/>
                  <a:gd name="T51" fmla="*/ 22 h 659"/>
                  <a:gd name="T52" fmla="*/ 415 w 536"/>
                  <a:gd name="T53" fmla="*/ 26 h 659"/>
                  <a:gd name="T54" fmla="*/ 438 w 536"/>
                  <a:gd name="T55" fmla="*/ 29 h 659"/>
                  <a:gd name="T56" fmla="*/ 459 w 536"/>
                  <a:gd name="T57" fmla="*/ 36 h 659"/>
                  <a:gd name="T58" fmla="*/ 481 w 536"/>
                  <a:gd name="T59" fmla="*/ 48 h 659"/>
                  <a:gd name="T60" fmla="*/ 500 w 536"/>
                  <a:gd name="T61" fmla="*/ 62 h 659"/>
                  <a:gd name="T62" fmla="*/ 518 w 536"/>
                  <a:gd name="T63" fmla="*/ 81 h 659"/>
                  <a:gd name="T64" fmla="*/ 536 w 536"/>
                  <a:gd name="T65" fmla="*/ 103 h 659"/>
                  <a:gd name="T66" fmla="*/ 536 w 536"/>
                  <a:gd name="T67" fmla="*/ 659 h 659"/>
                  <a:gd name="T68" fmla="*/ 507 w 536"/>
                  <a:gd name="T69" fmla="*/ 634 h 659"/>
                  <a:gd name="T70" fmla="*/ 478 w 536"/>
                  <a:gd name="T71" fmla="*/ 613 h 659"/>
                  <a:gd name="T72" fmla="*/ 449 w 536"/>
                  <a:gd name="T73" fmla="*/ 598 h 659"/>
                  <a:gd name="T74" fmla="*/ 421 w 536"/>
                  <a:gd name="T75" fmla="*/ 587 h 659"/>
                  <a:gd name="T76" fmla="*/ 393 w 536"/>
                  <a:gd name="T77" fmla="*/ 579 h 659"/>
                  <a:gd name="T78" fmla="*/ 367 w 536"/>
                  <a:gd name="T79" fmla="*/ 574 h 659"/>
                  <a:gd name="T80" fmla="*/ 341 w 536"/>
                  <a:gd name="T81" fmla="*/ 569 h 659"/>
                  <a:gd name="T82" fmla="*/ 317 w 536"/>
                  <a:gd name="T83" fmla="*/ 563 h 659"/>
                  <a:gd name="T84" fmla="*/ 295 w 536"/>
                  <a:gd name="T85" fmla="*/ 557 h 659"/>
                  <a:gd name="T86" fmla="*/ 274 w 536"/>
                  <a:gd name="T87" fmla="*/ 550 h 659"/>
                  <a:gd name="T88" fmla="*/ 254 w 536"/>
                  <a:gd name="T89" fmla="*/ 538 h 659"/>
                  <a:gd name="T90" fmla="*/ 236 w 536"/>
                  <a:gd name="T91" fmla="*/ 522 h 659"/>
                  <a:gd name="T92" fmla="*/ 220 w 536"/>
                  <a:gd name="T93" fmla="*/ 502 h 659"/>
                  <a:gd name="T94" fmla="*/ 207 w 536"/>
                  <a:gd name="T95" fmla="*/ 476 h 659"/>
                  <a:gd name="T96" fmla="*/ 197 w 536"/>
                  <a:gd name="T97" fmla="*/ 442 h 659"/>
                  <a:gd name="T98" fmla="*/ 189 w 536"/>
                  <a:gd name="T99" fmla="*/ 399 h 659"/>
                  <a:gd name="T100" fmla="*/ 182 w 536"/>
                  <a:gd name="T101" fmla="*/ 399 h 659"/>
                  <a:gd name="T102" fmla="*/ 174 w 536"/>
                  <a:gd name="T103" fmla="*/ 399 h 659"/>
                  <a:gd name="T104" fmla="*/ 167 w 536"/>
                  <a:gd name="T105" fmla="*/ 399 h 659"/>
                  <a:gd name="T106" fmla="*/ 160 w 536"/>
                  <a:gd name="T107" fmla="*/ 399 h 659"/>
                  <a:gd name="T108" fmla="*/ 154 w 536"/>
                  <a:gd name="T109" fmla="*/ 399 h 659"/>
                  <a:gd name="T110" fmla="*/ 147 w 536"/>
                  <a:gd name="T111" fmla="*/ 399 h 659"/>
                  <a:gd name="T112" fmla="*/ 141 w 536"/>
                  <a:gd name="T113" fmla="*/ 397 h 659"/>
                  <a:gd name="T114" fmla="*/ 136 w 536"/>
                  <a:gd name="T115" fmla="*/ 397 h 6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6"/>
                  <a:gd name="T175" fmla="*/ 0 h 659"/>
                  <a:gd name="T176" fmla="*/ 536 w 536"/>
                  <a:gd name="T177" fmla="*/ 659 h 6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6" h="659">
                    <a:moveTo>
                      <a:pt x="136" y="397"/>
                    </a:moveTo>
                    <a:lnTo>
                      <a:pt x="71" y="375"/>
                    </a:lnTo>
                    <a:lnTo>
                      <a:pt x="30" y="336"/>
                    </a:lnTo>
                    <a:lnTo>
                      <a:pt x="9" y="283"/>
                    </a:lnTo>
                    <a:lnTo>
                      <a:pt x="0" y="223"/>
                    </a:lnTo>
                    <a:lnTo>
                      <a:pt x="3" y="159"/>
                    </a:lnTo>
                    <a:lnTo>
                      <a:pt x="12" y="99"/>
                    </a:lnTo>
                    <a:lnTo>
                      <a:pt x="22" y="45"/>
                    </a:lnTo>
                    <a:lnTo>
                      <a:pt x="29" y="0"/>
                    </a:lnTo>
                    <a:lnTo>
                      <a:pt x="45" y="9"/>
                    </a:lnTo>
                    <a:lnTo>
                      <a:pt x="59" y="16"/>
                    </a:lnTo>
                    <a:lnTo>
                      <a:pt x="75" y="22"/>
                    </a:lnTo>
                    <a:lnTo>
                      <a:pt x="91" y="26"/>
                    </a:lnTo>
                    <a:lnTo>
                      <a:pt x="107" y="31"/>
                    </a:lnTo>
                    <a:lnTo>
                      <a:pt x="124" y="34"/>
                    </a:lnTo>
                    <a:lnTo>
                      <a:pt x="140" y="36"/>
                    </a:lnTo>
                    <a:lnTo>
                      <a:pt x="156" y="38"/>
                    </a:lnTo>
                    <a:lnTo>
                      <a:pt x="183" y="38"/>
                    </a:lnTo>
                    <a:lnTo>
                      <a:pt x="210" y="38"/>
                    </a:lnTo>
                    <a:lnTo>
                      <a:pt x="238" y="36"/>
                    </a:lnTo>
                    <a:lnTo>
                      <a:pt x="264" y="33"/>
                    </a:lnTo>
                    <a:lnTo>
                      <a:pt x="291" y="29"/>
                    </a:lnTo>
                    <a:lnTo>
                      <a:pt x="317" y="26"/>
                    </a:lnTo>
                    <a:lnTo>
                      <a:pt x="343" y="24"/>
                    </a:lnTo>
                    <a:lnTo>
                      <a:pt x="367" y="22"/>
                    </a:lnTo>
                    <a:lnTo>
                      <a:pt x="392" y="22"/>
                    </a:lnTo>
                    <a:lnTo>
                      <a:pt x="415" y="26"/>
                    </a:lnTo>
                    <a:lnTo>
                      <a:pt x="438" y="29"/>
                    </a:lnTo>
                    <a:lnTo>
                      <a:pt x="459" y="36"/>
                    </a:lnTo>
                    <a:lnTo>
                      <a:pt x="481" y="48"/>
                    </a:lnTo>
                    <a:lnTo>
                      <a:pt x="500" y="62"/>
                    </a:lnTo>
                    <a:lnTo>
                      <a:pt x="518" y="81"/>
                    </a:lnTo>
                    <a:lnTo>
                      <a:pt x="536" y="103"/>
                    </a:lnTo>
                    <a:lnTo>
                      <a:pt x="536" y="659"/>
                    </a:lnTo>
                    <a:lnTo>
                      <a:pt x="507" y="634"/>
                    </a:lnTo>
                    <a:lnTo>
                      <a:pt x="478" y="613"/>
                    </a:lnTo>
                    <a:lnTo>
                      <a:pt x="449" y="598"/>
                    </a:lnTo>
                    <a:lnTo>
                      <a:pt x="421" y="587"/>
                    </a:lnTo>
                    <a:lnTo>
                      <a:pt x="393" y="579"/>
                    </a:lnTo>
                    <a:lnTo>
                      <a:pt x="367" y="574"/>
                    </a:lnTo>
                    <a:lnTo>
                      <a:pt x="341" y="569"/>
                    </a:lnTo>
                    <a:lnTo>
                      <a:pt x="317" y="563"/>
                    </a:lnTo>
                    <a:lnTo>
                      <a:pt x="295" y="557"/>
                    </a:lnTo>
                    <a:lnTo>
                      <a:pt x="274" y="550"/>
                    </a:lnTo>
                    <a:lnTo>
                      <a:pt x="254" y="538"/>
                    </a:lnTo>
                    <a:lnTo>
                      <a:pt x="236" y="522"/>
                    </a:lnTo>
                    <a:lnTo>
                      <a:pt x="220" y="502"/>
                    </a:lnTo>
                    <a:lnTo>
                      <a:pt x="207" y="476"/>
                    </a:lnTo>
                    <a:lnTo>
                      <a:pt x="197" y="442"/>
                    </a:lnTo>
                    <a:lnTo>
                      <a:pt x="189" y="399"/>
                    </a:lnTo>
                    <a:lnTo>
                      <a:pt x="182" y="399"/>
                    </a:lnTo>
                    <a:lnTo>
                      <a:pt x="174" y="399"/>
                    </a:lnTo>
                    <a:lnTo>
                      <a:pt x="167" y="399"/>
                    </a:lnTo>
                    <a:lnTo>
                      <a:pt x="160" y="399"/>
                    </a:lnTo>
                    <a:lnTo>
                      <a:pt x="154" y="399"/>
                    </a:lnTo>
                    <a:lnTo>
                      <a:pt x="147" y="399"/>
                    </a:lnTo>
                    <a:lnTo>
                      <a:pt x="141" y="397"/>
                    </a:lnTo>
                    <a:lnTo>
                      <a:pt x="136" y="3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1" name="Freeform 56">
                <a:extLst>
                  <a:ext uri="{FF2B5EF4-FFF2-40B4-BE49-F238E27FC236}">
                    <a16:creationId xmlns:a16="http://schemas.microsoft.com/office/drawing/2014/main" id="{FFDF4129-4395-E048-A1F5-A015D35025BA}"/>
                  </a:ext>
                </a:extLst>
              </p:cNvPr>
              <p:cNvSpPr>
                <a:spLocks/>
              </p:cNvSpPr>
              <p:nvPr/>
            </p:nvSpPr>
            <p:spPr bwMode="auto">
              <a:xfrm>
                <a:off x="4763" y="1765"/>
                <a:ext cx="232" cy="215"/>
              </a:xfrm>
              <a:custGeom>
                <a:avLst/>
                <a:gdLst>
                  <a:gd name="T0" fmla="*/ 0 w 232"/>
                  <a:gd name="T1" fmla="*/ 0 h 215"/>
                  <a:gd name="T2" fmla="*/ 11 w 232"/>
                  <a:gd name="T3" fmla="*/ 18 h 215"/>
                  <a:gd name="T4" fmla="*/ 26 w 232"/>
                  <a:gd name="T5" fmla="*/ 36 h 215"/>
                  <a:gd name="T6" fmla="*/ 43 w 232"/>
                  <a:gd name="T7" fmla="*/ 51 h 215"/>
                  <a:gd name="T8" fmla="*/ 63 w 232"/>
                  <a:gd name="T9" fmla="*/ 63 h 215"/>
                  <a:gd name="T10" fmla="*/ 88 w 232"/>
                  <a:gd name="T11" fmla="*/ 75 h 215"/>
                  <a:gd name="T12" fmla="*/ 112 w 232"/>
                  <a:gd name="T13" fmla="*/ 82 h 215"/>
                  <a:gd name="T14" fmla="*/ 141 w 232"/>
                  <a:gd name="T15" fmla="*/ 87 h 215"/>
                  <a:gd name="T16" fmla="*/ 170 w 232"/>
                  <a:gd name="T17" fmla="*/ 87 h 215"/>
                  <a:gd name="T18" fmla="*/ 171 w 232"/>
                  <a:gd name="T19" fmla="*/ 101 h 215"/>
                  <a:gd name="T20" fmla="*/ 174 w 232"/>
                  <a:gd name="T21" fmla="*/ 118 h 215"/>
                  <a:gd name="T22" fmla="*/ 178 w 232"/>
                  <a:gd name="T23" fmla="*/ 133 h 215"/>
                  <a:gd name="T24" fmla="*/ 184 w 232"/>
                  <a:gd name="T25" fmla="*/ 150 h 215"/>
                  <a:gd name="T26" fmla="*/ 191 w 232"/>
                  <a:gd name="T27" fmla="*/ 169 h 215"/>
                  <a:gd name="T28" fmla="*/ 203 w 232"/>
                  <a:gd name="T29" fmla="*/ 184 h 215"/>
                  <a:gd name="T30" fmla="*/ 216 w 232"/>
                  <a:gd name="T31" fmla="*/ 202 h 215"/>
                  <a:gd name="T32" fmla="*/ 232 w 232"/>
                  <a:gd name="T33" fmla="*/ 215 h 215"/>
                  <a:gd name="T34" fmla="*/ 209 w 232"/>
                  <a:gd name="T35" fmla="*/ 210 h 215"/>
                  <a:gd name="T36" fmla="*/ 187 w 232"/>
                  <a:gd name="T37" fmla="*/ 205 h 215"/>
                  <a:gd name="T38" fmla="*/ 167 w 232"/>
                  <a:gd name="T39" fmla="*/ 198 h 215"/>
                  <a:gd name="T40" fmla="*/ 147 w 232"/>
                  <a:gd name="T41" fmla="*/ 190 h 215"/>
                  <a:gd name="T42" fmla="*/ 127 w 232"/>
                  <a:gd name="T43" fmla="*/ 179 h 215"/>
                  <a:gd name="T44" fmla="*/ 109 w 232"/>
                  <a:gd name="T45" fmla="*/ 169 h 215"/>
                  <a:gd name="T46" fmla="*/ 92 w 232"/>
                  <a:gd name="T47" fmla="*/ 157 h 215"/>
                  <a:gd name="T48" fmla="*/ 76 w 232"/>
                  <a:gd name="T49" fmla="*/ 143 h 215"/>
                  <a:gd name="T50" fmla="*/ 62 w 232"/>
                  <a:gd name="T51" fmla="*/ 130 h 215"/>
                  <a:gd name="T52" fmla="*/ 47 w 232"/>
                  <a:gd name="T53" fmla="*/ 114 h 215"/>
                  <a:gd name="T54" fmla="*/ 36 w 232"/>
                  <a:gd name="T55" fmla="*/ 99 h 215"/>
                  <a:gd name="T56" fmla="*/ 26 w 232"/>
                  <a:gd name="T57" fmla="*/ 80 h 215"/>
                  <a:gd name="T58" fmla="*/ 17 w 232"/>
                  <a:gd name="T59" fmla="*/ 63 h 215"/>
                  <a:gd name="T60" fmla="*/ 10 w 232"/>
                  <a:gd name="T61" fmla="*/ 42 h 215"/>
                  <a:gd name="T62" fmla="*/ 4 w 232"/>
                  <a:gd name="T63" fmla="*/ 22 h 215"/>
                  <a:gd name="T64" fmla="*/ 0 w 232"/>
                  <a:gd name="T65" fmla="*/ 0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215"/>
                  <a:gd name="T101" fmla="*/ 232 w 232"/>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215">
                    <a:moveTo>
                      <a:pt x="0" y="0"/>
                    </a:moveTo>
                    <a:lnTo>
                      <a:pt x="11" y="18"/>
                    </a:lnTo>
                    <a:lnTo>
                      <a:pt x="26" y="36"/>
                    </a:lnTo>
                    <a:lnTo>
                      <a:pt x="43" y="51"/>
                    </a:lnTo>
                    <a:lnTo>
                      <a:pt x="63" y="63"/>
                    </a:lnTo>
                    <a:lnTo>
                      <a:pt x="88" y="75"/>
                    </a:lnTo>
                    <a:lnTo>
                      <a:pt x="112" y="82"/>
                    </a:lnTo>
                    <a:lnTo>
                      <a:pt x="141" y="87"/>
                    </a:lnTo>
                    <a:lnTo>
                      <a:pt x="170" y="87"/>
                    </a:lnTo>
                    <a:lnTo>
                      <a:pt x="171" y="101"/>
                    </a:lnTo>
                    <a:lnTo>
                      <a:pt x="174" y="118"/>
                    </a:lnTo>
                    <a:lnTo>
                      <a:pt x="178" y="133"/>
                    </a:lnTo>
                    <a:lnTo>
                      <a:pt x="184" y="150"/>
                    </a:lnTo>
                    <a:lnTo>
                      <a:pt x="191" y="169"/>
                    </a:lnTo>
                    <a:lnTo>
                      <a:pt x="203" y="184"/>
                    </a:lnTo>
                    <a:lnTo>
                      <a:pt x="216" y="202"/>
                    </a:lnTo>
                    <a:lnTo>
                      <a:pt x="232" y="215"/>
                    </a:lnTo>
                    <a:lnTo>
                      <a:pt x="209" y="210"/>
                    </a:lnTo>
                    <a:lnTo>
                      <a:pt x="187" y="205"/>
                    </a:lnTo>
                    <a:lnTo>
                      <a:pt x="167" y="198"/>
                    </a:lnTo>
                    <a:lnTo>
                      <a:pt x="147" y="190"/>
                    </a:lnTo>
                    <a:lnTo>
                      <a:pt x="127" y="179"/>
                    </a:lnTo>
                    <a:lnTo>
                      <a:pt x="109" y="169"/>
                    </a:lnTo>
                    <a:lnTo>
                      <a:pt x="92" y="157"/>
                    </a:lnTo>
                    <a:lnTo>
                      <a:pt x="76" y="143"/>
                    </a:lnTo>
                    <a:lnTo>
                      <a:pt x="62" y="130"/>
                    </a:lnTo>
                    <a:lnTo>
                      <a:pt x="47" y="114"/>
                    </a:lnTo>
                    <a:lnTo>
                      <a:pt x="36" y="99"/>
                    </a:lnTo>
                    <a:lnTo>
                      <a:pt x="26" y="80"/>
                    </a:lnTo>
                    <a:lnTo>
                      <a:pt x="17" y="63"/>
                    </a:lnTo>
                    <a:lnTo>
                      <a:pt x="10" y="42"/>
                    </a:lnTo>
                    <a:lnTo>
                      <a:pt x="4"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2" name="Freeform 57">
                <a:extLst>
                  <a:ext uri="{FF2B5EF4-FFF2-40B4-BE49-F238E27FC236}">
                    <a16:creationId xmlns:a16="http://schemas.microsoft.com/office/drawing/2014/main" id="{9CBE5324-E55E-DD16-3DD9-251EE0742B95}"/>
                  </a:ext>
                </a:extLst>
              </p:cNvPr>
              <p:cNvSpPr>
                <a:spLocks/>
              </p:cNvSpPr>
              <p:nvPr/>
            </p:nvSpPr>
            <p:spPr bwMode="auto">
              <a:xfrm>
                <a:off x="4628" y="1456"/>
                <a:ext cx="493" cy="634"/>
              </a:xfrm>
              <a:custGeom>
                <a:avLst/>
                <a:gdLst>
                  <a:gd name="T0" fmla="*/ 123 w 493"/>
                  <a:gd name="T1" fmla="*/ 0 h 634"/>
                  <a:gd name="T2" fmla="*/ 138 w 493"/>
                  <a:gd name="T3" fmla="*/ 4 h 634"/>
                  <a:gd name="T4" fmla="*/ 34 w 493"/>
                  <a:gd name="T5" fmla="*/ 500 h 634"/>
                  <a:gd name="T6" fmla="*/ 46 w 493"/>
                  <a:gd name="T7" fmla="*/ 528 h 634"/>
                  <a:gd name="T8" fmla="*/ 62 w 493"/>
                  <a:gd name="T9" fmla="*/ 550 h 634"/>
                  <a:gd name="T10" fmla="*/ 79 w 493"/>
                  <a:gd name="T11" fmla="*/ 569 h 634"/>
                  <a:gd name="T12" fmla="*/ 100 w 493"/>
                  <a:gd name="T13" fmla="*/ 581 h 634"/>
                  <a:gd name="T14" fmla="*/ 123 w 493"/>
                  <a:gd name="T15" fmla="*/ 589 h 634"/>
                  <a:gd name="T16" fmla="*/ 148 w 493"/>
                  <a:gd name="T17" fmla="*/ 594 h 634"/>
                  <a:gd name="T18" fmla="*/ 174 w 493"/>
                  <a:gd name="T19" fmla="*/ 598 h 634"/>
                  <a:gd name="T20" fmla="*/ 201 w 493"/>
                  <a:gd name="T21" fmla="*/ 596 h 634"/>
                  <a:gd name="T22" fmla="*/ 229 w 493"/>
                  <a:gd name="T23" fmla="*/ 593 h 634"/>
                  <a:gd name="T24" fmla="*/ 257 w 493"/>
                  <a:gd name="T25" fmla="*/ 589 h 634"/>
                  <a:gd name="T26" fmla="*/ 285 w 493"/>
                  <a:gd name="T27" fmla="*/ 582 h 634"/>
                  <a:gd name="T28" fmla="*/ 312 w 493"/>
                  <a:gd name="T29" fmla="*/ 576 h 634"/>
                  <a:gd name="T30" fmla="*/ 339 w 493"/>
                  <a:gd name="T31" fmla="*/ 569 h 634"/>
                  <a:gd name="T32" fmla="*/ 364 w 493"/>
                  <a:gd name="T33" fmla="*/ 562 h 634"/>
                  <a:gd name="T34" fmla="*/ 388 w 493"/>
                  <a:gd name="T35" fmla="*/ 555 h 634"/>
                  <a:gd name="T36" fmla="*/ 410 w 493"/>
                  <a:gd name="T37" fmla="*/ 550 h 634"/>
                  <a:gd name="T38" fmla="*/ 420 w 493"/>
                  <a:gd name="T39" fmla="*/ 552 h 634"/>
                  <a:gd name="T40" fmla="*/ 430 w 493"/>
                  <a:gd name="T41" fmla="*/ 553 h 634"/>
                  <a:gd name="T42" fmla="*/ 440 w 493"/>
                  <a:gd name="T43" fmla="*/ 553 h 634"/>
                  <a:gd name="T44" fmla="*/ 450 w 493"/>
                  <a:gd name="T45" fmla="*/ 555 h 634"/>
                  <a:gd name="T46" fmla="*/ 459 w 493"/>
                  <a:gd name="T47" fmla="*/ 558 h 634"/>
                  <a:gd name="T48" fmla="*/ 469 w 493"/>
                  <a:gd name="T49" fmla="*/ 560 h 634"/>
                  <a:gd name="T50" fmla="*/ 480 w 493"/>
                  <a:gd name="T51" fmla="*/ 564 h 634"/>
                  <a:gd name="T52" fmla="*/ 493 w 493"/>
                  <a:gd name="T53" fmla="*/ 567 h 634"/>
                  <a:gd name="T54" fmla="*/ 455 w 493"/>
                  <a:gd name="T55" fmla="*/ 567 h 634"/>
                  <a:gd name="T56" fmla="*/ 417 w 493"/>
                  <a:gd name="T57" fmla="*/ 570 h 634"/>
                  <a:gd name="T58" fmla="*/ 384 w 493"/>
                  <a:gd name="T59" fmla="*/ 576 h 634"/>
                  <a:gd name="T60" fmla="*/ 354 w 493"/>
                  <a:gd name="T61" fmla="*/ 582 h 634"/>
                  <a:gd name="T62" fmla="*/ 325 w 493"/>
                  <a:gd name="T63" fmla="*/ 591 h 634"/>
                  <a:gd name="T64" fmla="*/ 298 w 493"/>
                  <a:gd name="T65" fmla="*/ 600 h 634"/>
                  <a:gd name="T66" fmla="*/ 270 w 493"/>
                  <a:gd name="T67" fmla="*/ 608 h 634"/>
                  <a:gd name="T68" fmla="*/ 244 w 493"/>
                  <a:gd name="T69" fmla="*/ 617 h 634"/>
                  <a:gd name="T70" fmla="*/ 218 w 493"/>
                  <a:gd name="T71" fmla="*/ 624 h 634"/>
                  <a:gd name="T72" fmla="*/ 193 w 493"/>
                  <a:gd name="T73" fmla="*/ 630 h 634"/>
                  <a:gd name="T74" fmla="*/ 165 w 493"/>
                  <a:gd name="T75" fmla="*/ 634 h 634"/>
                  <a:gd name="T76" fmla="*/ 136 w 493"/>
                  <a:gd name="T77" fmla="*/ 634 h 634"/>
                  <a:gd name="T78" fmla="*/ 106 w 493"/>
                  <a:gd name="T79" fmla="*/ 632 h 634"/>
                  <a:gd name="T80" fmla="*/ 73 w 493"/>
                  <a:gd name="T81" fmla="*/ 625 h 634"/>
                  <a:gd name="T82" fmla="*/ 39 w 493"/>
                  <a:gd name="T83" fmla="*/ 613 h 634"/>
                  <a:gd name="T84" fmla="*/ 0 w 493"/>
                  <a:gd name="T85" fmla="*/ 598 h 634"/>
                  <a:gd name="T86" fmla="*/ 123 w 493"/>
                  <a:gd name="T87" fmla="*/ 0 h 6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3"/>
                  <a:gd name="T133" fmla="*/ 0 h 634"/>
                  <a:gd name="T134" fmla="*/ 493 w 493"/>
                  <a:gd name="T135" fmla="*/ 634 h 6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3" h="634">
                    <a:moveTo>
                      <a:pt x="123" y="0"/>
                    </a:moveTo>
                    <a:lnTo>
                      <a:pt x="138" y="4"/>
                    </a:lnTo>
                    <a:lnTo>
                      <a:pt x="34" y="500"/>
                    </a:lnTo>
                    <a:lnTo>
                      <a:pt x="46" y="528"/>
                    </a:lnTo>
                    <a:lnTo>
                      <a:pt x="62" y="550"/>
                    </a:lnTo>
                    <a:lnTo>
                      <a:pt x="79" y="569"/>
                    </a:lnTo>
                    <a:lnTo>
                      <a:pt x="100" y="581"/>
                    </a:lnTo>
                    <a:lnTo>
                      <a:pt x="123" y="589"/>
                    </a:lnTo>
                    <a:lnTo>
                      <a:pt x="148" y="594"/>
                    </a:lnTo>
                    <a:lnTo>
                      <a:pt x="174" y="598"/>
                    </a:lnTo>
                    <a:lnTo>
                      <a:pt x="201" y="596"/>
                    </a:lnTo>
                    <a:lnTo>
                      <a:pt x="229" y="593"/>
                    </a:lnTo>
                    <a:lnTo>
                      <a:pt x="257" y="589"/>
                    </a:lnTo>
                    <a:lnTo>
                      <a:pt x="285" y="582"/>
                    </a:lnTo>
                    <a:lnTo>
                      <a:pt x="312" y="576"/>
                    </a:lnTo>
                    <a:lnTo>
                      <a:pt x="339" y="569"/>
                    </a:lnTo>
                    <a:lnTo>
                      <a:pt x="364" y="562"/>
                    </a:lnTo>
                    <a:lnTo>
                      <a:pt x="388" y="555"/>
                    </a:lnTo>
                    <a:lnTo>
                      <a:pt x="410" y="550"/>
                    </a:lnTo>
                    <a:lnTo>
                      <a:pt x="420" y="552"/>
                    </a:lnTo>
                    <a:lnTo>
                      <a:pt x="430" y="553"/>
                    </a:lnTo>
                    <a:lnTo>
                      <a:pt x="440" y="553"/>
                    </a:lnTo>
                    <a:lnTo>
                      <a:pt x="450" y="555"/>
                    </a:lnTo>
                    <a:lnTo>
                      <a:pt x="459" y="558"/>
                    </a:lnTo>
                    <a:lnTo>
                      <a:pt x="469" y="560"/>
                    </a:lnTo>
                    <a:lnTo>
                      <a:pt x="480" y="564"/>
                    </a:lnTo>
                    <a:lnTo>
                      <a:pt x="493" y="567"/>
                    </a:lnTo>
                    <a:lnTo>
                      <a:pt x="455" y="567"/>
                    </a:lnTo>
                    <a:lnTo>
                      <a:pt x="417" y="570"/>
                    </a:lnTo>
                    <a:lnTo>
                      <a:pt x="384" y="576"/>
                    </a:lnTo>
                    <a:lnTo>
                      <a:pt x="354" y="582"/>
                    </a:lnTo>
                    <a:lnTo>
                      <a:pt x="325" y="591"/>
                    </a:lnTo>
                    <a:lnTo>
                      <a:pt x="298" y="600"/>
                    </a:lnTo>
                    <a:lnTo>
                      <a:pt x="270" y="608"/>
                    </a:lnTo>
                    <a:lnTo>
                      <a:pt x="244" y="617"/>
                    </a:lnTo>
                    <a:lnTo>
                      <a:pt x="218" y="624"/>
                    </a:lnTo>
                    <a:lnTo>
                      <a:pt x="193" y="630"/>
                    </a:lnTo>
                    <a:lnTo>
                      <a:pt x="165" y="634"/>
                    </a:lnTo>
                    <a:lnTo>
                      <a:pt x="136" y="634"/>
                    </a:lnTo>
                    <a:lnTo>
                      <a:pt x="106" y="632"/>
                    </a:lnTo>
                    <a:lnTo>
                      <a:pt x="73" y="625"/>
                    </a:lnTo>
                    <a:lnTo>
                      <a:pt x="39" y="613"/>
                    </a:lnTo>
                    <a:lnTo>
                      <a:pt x="0" y="598"/>
                    </a:lnTo>
                    <a:lnTo>
                      <a:pt x="1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3" name="Freeform 58">
                <a:extLst>
                  <a:ext uri="{FF2B5EF4-FFF2-40B4-BE49-F238E27FC236}">
                    <a16:creationId xmlns:a16="http://schemas.microsoft.com/office/drawing/2014/main" id="{CDF63714-01BA-D92C-3402-EB1911B704C5}"/>
                  </a:ext>
                </a:extLst>
              </p:cNvPr>
              <p:cNvSpPr>
                <a:spLocks/>
              </p:cNvSpPr>
              <p:nvPr/>
            </p:nvSpPr>
            <p:spPr bwMode="auto">
              <a:xfrm>
                <a:off x="5304" y="1438"/>
                <a:ext cx="173" cy="666"/>
              </a:xfrm>
              <a:custGeom>
                <a:avLst/>
                <a:gdLst>
                  <a:gd name="T0" fmla="*/ 0 w 173"/>
                  <a:gd name="T1" fmla="*/ 111 h 666"/>
                  <a:gd name="T2" fmla="*/ 28 w 173"/>
                  <a:gd name="T3" fmla="*/ 82 h 666"/>
                  <a:gd name="T4" fmla="*/ 52 w 173"/>
                  <a:gd name="T5" fmla="*/ 58 h 666"/>
                  <a:gd name="T6" fmla="*/ 75 w 173"/>
                  <a:gd name="T7" fmla="*/ 39 h 666"/>
                  <a:gd name="T8" fmla="*/ 97 w 173"/>
                  <a:gd name="T9" fmla="*/ 24 h 666"/>
                  <a:gd name="T10" fmla="*/ 117 w 173"/>
                  <a:gd name="T11" fmla="*/ 13 h 666"/>
                  <a:gd name="T12" fmla="*/ 137 w 173"/>
                  <a:gd name="T13" fmla="*/ 5 h 666"/>
                  <a:gd name="T14" fmla="*/ 156 w 173"/>
                  <a:gd name="T15" fmla="*/ 1 h 666"/>
                  <a:gd name="T16" fmla="*/ 173 w 173"/>
                  <a:gd name="T17" fmla="*/ 0 h 666"/>
                  <a:gd name="T18" fmla="*/ 173 w 173"/>
                  <a:gd name="T19" fmla="*/ 573 h 666"/>
                  <a:gd name="T20" fmla="*/ 153 w 173"/>
                  <a:gd name="T21" fmla="*/ 576 h 666"/>
                  <a:gd name="T22" fmla="*/ 133 w 173"/>
                  <a:gd name="T23" fmla="*/ 582 h 666"/>
                  <a:gd name="T24" fmla="*/ 111 w 173"/>
                  <a:gd name="T25" fmla="*/ 590 h 666"/>
                  <a:gd name="T26" fmla="*/ 89 w 173"/>
                  <a:gd name="T27" fmla="*/ 599 h 666"/>
                  <a:gd name="T28" fmla="*/ 68 w 173"/>
                  <a:gd name="T29" fmla="*/ 611 h 666"/>
                  <a:gd name="T30" fmla="*/ 45 w 173"/>
                  <a:gd name="T31" fmla="*/ 626 h 666"/>
                  <a:gd name="T32" fmla="*/ 23 w 173"/>
                  <a:gd name="T33" fmla="*/ 645 h 666"/>
                  <a:gd name="T34" fmla="*/ 0 w 173"/>
                  <a:gd name="T35" fmla="*/ 666 h 666"/>
                  <a:gd name="T36" fmla="*/ 0 w 173"/>
                  <a:gd name="T37" fmla="*/ 111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666"/>
                  <a:gd name="T59" fmla="*/ 173 w 173"/>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666">
                    <a:moveTo>
                      <a:pt x="0" y="111"/>
                    </a:moveTo>
                    <a:lnTo>
                      <a:pt x="28" y="82"/>
                    </a:lnTo>
                    <a:lnTo>
                      <a:pt x="52" y="58"/>
                    </a:lnTo>
                    <a:lnTo>
                      <a:pt x="75" y="39"/>
                    </a:lnTo>
                    <a:lnTo>
                      <a:pt x="97" y="24"/>
                    </a:lnTo>
                    <a:lnTo>
                      <a:pt x="117" y="13"/>
                    </a:lnTo>
                    <a:lnTo>
                      <a:pt x="137" y="5"/>
                    </a:lnTo>
                    <a:lnTo>
                      <a:pt x="156" y="1"/>
                    </a:lnTo>
                    <a:lnTo>
                      <a:pt x="173" y="0"/>
                    </a:lnTo>
                    <a:lnTo>
                      <a:pt x="173" y="573"/>
                    </a:lnTo>
                    <a:lnTo>
                      <a:pt x="153" y="576"/>
                    </a:lnTo>
                    <a:lnTo>
                      <a:pt x="133" y="582"/>
                    </a:lnTo>
                    <a:lnTo>
                      <a:pt x="111" y="590"/>
                    </a:lnTo>
                    <a:lnTo>
                      <a:pt x="89" y="599"/>
                    </a:lnTo>
                    <a:lnTo>
                      <a:pt x="68" y="611"/>
                    </a:lnTo>
                    <a:lnTo>
                      <a:pt x="45" y="626"/>
                    </a:lnTo>
                    <a:lnTo>
                      <a:pt x="23" y="645"/>
                    </a:lnTo>
                    <a:lnTo>
                      <a:pt x="0" y="666"/>
                    </a:lnTo>
                    <a:lnTo>
                      <a:pt x="0" y="1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4" name="Freeform 59">
                <a:extLst>
                  <a:ext uri="{FF2B5EF4-FFF2-40B4-BE49-F238E27FC236}">
                    <a16:creationId xmlns:a16="http://schemas.microsoft.com/office/drawing/2014/main" id="{050C9E04-210A-A22A-9AB2-845BF5D5FA66}"/>
                  </a:ext>
                </a:extLst>
              </p:cNvPr>
              <p:cNvSpPr>
                <a:spLocks/>
              </p:cNvSpPr>
              <p:nvPr/>
            </p:nvSpPr>
            <p:spPr bwMode="auto">
              <a:xfrm>
                <a:off x="4757" y="1434"/>
                <a:ext cx="156" cy="397"/>
              </a:xfrm>
              <a:custGeom>
                <a:avLst/>
                <a:gdLst>
                  <a:gd name="T0" fmla="*/ 156 w 156"/>
                  <a:gd name="T1" fmla="*/ 38 h 397"/>
                  <a:gd name="T2" fmla="*/ 140 w 156"/>
                  <a:gd name="T3" fmla="*/ 36 h 397"/>
                  <a:gd name="T4" fmla="*/ 124 w 156"/>
                  <a:gd name="T5" fmla="*/ 34 h 397"/>
                  <a:gd name="T6" fmla="*/ 107 w 156"/>
                  <a:gd name="T7" fmla="*/ 31 h 397"/>
                  <a:gd name="T8" fmla="*/ 91 w 156"/>
                  <a:gd name="T9" fmla="*/ 26 h 397"/>
                  <a:gd name="T10" fmla="*/ 75 w 156"/>
                  <a:gd name="T11" fmla="*/ 22 h 397"/>
                  <a:gd name="T12" fmla="*/ 59 w 156"/>
                  <a:gd name="T13" fmla="*/ 16 h 397"/>
                  <a:gd name="T14" fmla="*/ 45 w 156"/>
                  <a:gd name="T15" fmla="*/ 9 h 397"/>
                  <a:gd name="T16" fmla="*/ 29 w 156"/>
                  <a:gd name="T17" fmla="*/ 0 h 397"/>
                  <a:gd name="T18" fmla="*/ 22 w 156"/>
                  <a:gd name="T19" fmla="*/ 45 h 397"/>
                  <a:gd name="T20" fmla="*/ 12 w 156"/>
                  <a:gd name="T21" fmla="*/ 99 h 397"/>
                  <a:gd name="T22" fmla="*/ 3 w 156"/>
                  <a:gd name="T23" fmla="*/ 159 h 397"/>
                  <a:gd name="T24" fmla="*/ 0 w 156"/>
                  <a:gd name="T25" fmla="*/ 223 h 397"/>
                  <a:gd name="T26" fmla="*/ 9 w 156"/>
                  <a:gd name="T27" fmla="*/ 283 h 397"/>
                  <a:gd name="T28" fmla="*/ 30 w 156"/>
                  <a:gd name="T29" fmla="*/ 336 h 397"/>
                  <a:gd name="T30" fmla="*/ 71 w 156"/>
                  <a:gd name="T31" fmla="*/ 375 h 397"/>
                  <a:gd name="T32" fmla="*/ 136 w 156"/>
                  <a:gd name="T33" fmla="*/ 397 h 397"/>
                  <a:gd name="T34" fmla="*/ 156 w 156"/>
                  <a:gd name="T35" fmla="*/ 38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97"/>
                  <a:gd name="T56" fmla="*/ 156 w 156"/>
                  <a:gd name="T57" fmla="*/ 397 h 3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97">
                    <a:moveTo>
                      <a:pt x="156" y="38"/>
                    </a:moveTo>
                    <a:lnTo>
                      <a:pt x="140" y="36"/>
                    </a:lnTo>
                    <a:lnTo>
                      <a:pt x="124" y="34"/>
                    </a:lnTo>
                    <a:lnTo>
                      <a:pt x="107" y="31"/>
                    </a:lnTo>
                    <a:lnTo>
                      <a:pt x="91" y="26"/>
                    </a:lnTo>
                    <a:lnTo>
                      <a:pt x="75" y="22"/>
                    </a:lnTo>
                    <a:lnTo>
                      <a:pt x="59" y="16"/>
                    </a:lnTo>
                    <a:lnTo>
                      <a:pt x="45" y="9"/>
                    </a:lnTo>
                    <a:lnTo>
                      <a:pt x="29" y="0"/>
                    </a:lnTo>
                    <a:lnTo>
                      <a:pt x="22" y="45"/>
                    </a:lnTo>
                    <a:lnTo>
                      <a:pt x="12" y="99"/>
                    </a:lnTo>
                    <a:lnTo>
                      <a:pt x="3" y="159"/>
                    </a:lnTo>
                    <a:lnTo>
                      <a:pt x="0" y="223"/>
                    </a:lnTo>
                    <a:lnTo>
                      <a:pt x="9" y="283"/>
                    </a:lnTo>
                    <a:lnTo>
                      <a:pt x="30" y="336"/>
                    </a:lnTo>
                    <a:lnTo>
                      <a:pt x="71" y="375"/>
                    </a:lnTo>
                    <a:lnTo>
                      <a:pt x="136" y="397"/>
                    </a:lnTo>
                    <a:lnTo>
                      <a:pt x="156" y="3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5" name="Freeform 60">
                <a:extLst>
                  <a:ext uri="{FF2B5EF4-FFF2-40B4-BE49-F238E27FC236}">
                    <a16:creationId xmlns:a16="http://schemas.microsoft.com/office/drawing/2014/main" id="{16BF0A1C-3174-C27C-D076-4A118ED9D865}"/>
                  </a:ext>
                </a:extLst>
              </p:cNvPr>
              <p:cNvSpPr>
                <a:spLocks/>
              </p:cNvSpPr>
              <p:nvPr/>
            </p:nvSpPr>
            <p:spPr bwMode="auto">
              <a:xfrm>
                <a:off x="4678" y="1638"/>
                <a:ext cx="346" cy="399"/>
              </a:xfrm>
              <a:custGeom>
                <a:avLst/>
                <a:gdLst>
                  <a:gd name="T0" fmla="*/ 66 w 346"/>
                  <a:gd name="T1" fmla="*/ 0 h 399"/>
                  <a:gd name="T2" fmla="*/ 62 w 346"/>
                  <a:gd name="T3" fmla="*/ 24 h 399"/>
                  <a:gd name="T4" fmla="*/ 53 w 346"/>
                  <a:gd name="T5" fmla="*/ 65 h 399"/>
                  <a:gd name="T6" fmla="*/ 42 w 346"/>
                  <a:gd name="T7" fmla="*/ 116 h 399"/>
                  <a:gd name="T8" fmla="*/ 30 w 346"/>
                  <a:gd name="T9" fmla="*/ 173 h 399"/>
                  <a:gd name="T10" fmla="*/ 19 w 346"/>
                  <a:gd name="T11" fmla="*/ 226 h 399"/>
                  <a:gd name="T12" fmla="*/ 9 w 346"/>
                  <a:gd name="T13" fmla="*/ 272 h 399"/>
                  <a:gd name="T14" fmla="*/ 3 w 346"/>
                  <a:gd name="T15" fmla="*/ 305 h 399"/>
                  <a:gd name="T16" fmla="*/ 0 w 346"/>
                  <a:gd name="T17" fmla="*/ 317 h 399"/>
                  <a:gd name="T18" fmla="*/ 12 w 346"/>
                  <a:gd name="T19" fmla="*/ 342 h 399"/>
                  <a:gd name="T20" fmla="*/ 27 w 346"/>
                  <a:gd name="T21" fmla="*/ 363 h 399"/>
                  <a:gd name="T22" fmla="*/ 46 w 346"/>
                  <a:gd name="T23" fmla="*/ 378 h 399"/>
                  <a:gd name="T24" fmla="*/ 68 w 346"/>
                  <a:gd name="T25" fmla="*/ 388 h 399"/>
                  <a:gd name="T26" fmla="*/ 92 w 346"/>
                  <a:gd name="T27" fmla="*/ 395 h 399"/>
                  <a:gd name="T28" fmla="*/ 118 w 346"/>
                  <a:gd name="T29" fmla="*/ 399 h 399"/>
                  <a:gd name="T30" fmla="*/ 145 w 346"/>
                  <a:gd name="T31" fmla="*/ 399 h 399"/>
                  <a:gd name="T32" fmla="*/ 173 w 346"/>
                  <a:gd name="T33" fmla="*/ 397 h 399"/>
                  <a:gd name="T34" fmla="*/ 202 w 346"/>
                  <a:gd name="T35" fmla="*/ 394 h 399"/>
                  <a:gd name="T36" fmla="*/ 229 w 346"/>
                  <a:gd name="T37" fmla="*/ 388 h 399"/>
                  <a:gd name="T38" fmla="*/ 255 w 346"/>
                  <a:gd name="T39" fmla="*/ 383 h 399"/>
                  <a:gd name="T40" fmla="*/ 278 w 346"/>
                  <a:gd name="T41" fmla="*/ 376 h 399"/>
                  <a:gd name="T42" fmla="*/ 301 w 346"/>
                  <a:gd name="T43" fmla="*/ 371 h 399"/>
                  <a:gd name="T44" fmla="*/ 320 w 346"/>
                  <a:gd name="T45" fmla="*/ 368 h 399"/>
                  <a:gd name="T46" fmla="*/ 334 w 346"/>
                  <a:gd name="T47" fmla="*/ 365 h 399"/>
                  <a:gd name="T48" fmla="*/ 346 w 346"/>
                  <a:gd name="T49" fmla="*/ 363 h 399"/>
                  <a:gd name="T50" fmla="*/ 312 w 346"/>
                  <a:gd name="T51" fmla="*/ 358 h 399"/>
                  <a:gd name="T52" fmla="*/ 281 w 346"/>
                  <a:gd name="T53" fmla="*/ 351 h 399"/>
                  <a:gd name="T54" fmla="*/ 250 w 346"/>
                  <a:gd name="T55" fmla="*/ 342 h 399"/>
                  <a:gd name="T56" fmla="*/ 222 w 346"/>
                  <a:gd name="T57" fmla="*/ 330 h 399"/>
                  <a:gd name="T58" fmla="*/ 196 w 346"/>
                  <a:gd name="T59" fmla="*/ 318 h 399"/>
                  <a:gd name="T60" fmla="*/ 171 w 346"/>
                  <a:gd name="T61" fmla="*/ 303 h 399"/>
                  <a:gd name="T62" fmla="*/ 150 w 346"/>
                  <a:gd name="T63" fmla="*/ 286 h 399"/>
                  <a:gd name="T64" fmla="*/ 131 w 346"/>
                  <a:gd name="T65" fmla="*/ 265 h 399"/>
                  <a:gd name="T66" fmla="*/ 112 w 346"/>
                  <a:gd name="T67" fmla="*/ 243 h 399"/>
                  <a:gd name="T68" fmla="*/ 98 w 346"/>
                  <a:gd name="T69" fmla="*/ 217 h 399"/>
                  <a:gd name="T70" fmla="*/ 86 w 346"/>
                  <a:gd name="T71" fmla="*/ 190 h 399"/>
                  <a:gd name="T72" fmla="*/ 76 w 346"/>
                  <a:gd name="T73" fmla="*/ 157 h 399"/>
                  <a:gd name="T74" fmla="*/ 69 w 346"/>
                  <a:gd name="T75" fmla="*/ 123 h 399"/>
                  <a:gd name="T76" fmla="*/ 65 w 346"/>
                  <a:gd name="T77" fmla="*/ 85 h 399"/>
                  <a:gd name="T78" fmla="*/ 65 w 346"/>
                  <a:gd name="T79" fmla="*/ 44 h 399"/>
                  <a:gd name="T80" fmla="*/ 66 w 346"/>
                  <a:gd name="T81" fmla="*/ 0 h 3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399"/>
                  <a:gd name="T125" fmla="*/ 346 w 346"/>
                  <a:gd name="T126" fmla="*/ 399 h 3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399">
                    <a:moveTo>
                      <a:pt x="66" y="0"/>
                    </a:moveTo>
                    <a:lnTo>
                      <a:pt x="62" y="24"/>
                    </a:lnTo>
                    <a:lnTo>
                      <a:pt x="53" y="65"/>
                    </a:lnTo>
                    <a:lnTo>
                      <a:pt x="42" y="116"/>
                    </a:lnTo>
                    <a:lnTo>
                      <a:pt x="30" y="173"/>
                    </a:lnTo>
                    <a:lnTo>
                      <a:pt x="19" y="226"/>
                    </a:lnTo>
                    <a:lnTo>
                      <a:pt x="9" y="272"/>
                    </a:lnTo>
                    <a:lnTo>
                      <a:pt x="3" y="305"/>
                    </a:lnTo>
                    <a:lnTo>
                      <a:pt x="0" y="317"/>
                    </a:lnTo>
                    <a:lnTo>
                      <a:pt x="12" y="342"/>
                    </a:lnTo>
                    <a:lnTo>
                      <a:pt x="27" y="363"/>
                    </a:lnTo>
                    <a:lnTo>
                      <a:pt x="46" y="378"/>
                    </a:lnTo>
                    <a:lnTo>
                      <a:pt x="68" y="388"/>
                    </a:lnTo>
                    <a:lnTo>
                      <a:pt x="92" y="395"/>
                    </a:lnTo>
                    <a:lnTo>
                      <a:pt x="118" y="399"/>
                    </a:lnTo>
                    <a:lnTo>
                      <a:pt x="145" y="399"/>
                    </a:lnTo>
                    <a:lnTo>
                      <a:pt x="173" y="397"/>
                    </a:lnTo>
                    <a:lnTo>
                      <a:pt x="202" y="394"/>
                    </a:lnTo>
                    <a:lnTo>
                      <a:pt x="229" y="388"/>
                    </a:lnTo>
                    <a:lnTo>
                      <a:pt x="255" y="383"/>
                    </a:lnTo>
                    <a:lnTo>
                      <a:pt x="278" y="376"/>
                    </a:lnTo>
                    <a:lnTo>
                      <a:pt x="301" y="371"/>
                    </a:lnTo>
                    <a:lnTo>
                      <a:pt x="320" y="368"/>
                    </a:lnTo>
                    <a:lnTo>
                      <a:pt x="334" y="365"/>
                    </a:lnTo>
                    <a:lnTo>
                      <a:pt x="346" y="363"/>
                    </a:lnTo>
                    <a:lnTo>
                      <a:pt x="312" y="358"/>
                    </a:lnTo>
                    <a:lnTo>
                      <a:pt x="281" y="351"/>
                    </a:lnTo>
                    <a:lnTo>
                      <a:pt x="250" y="342"/>
                    </a:lnTo>
                    <a:lnTo>
                      <a:pt x="222" y="330"/>
                    </a:lnTo>
                    <a:lnTo>
                      <a:pt x="196" y="318"/>
                    </a:lnTo>
                    <a:lnTo>
                      <a:pt x="171" y="303"/>
                    </a:lnTo>
                    <a:lnTo>
                      <a:pt x="150" y="286"/>
                    </a:lnTo>
                    <a:lnTo>
                      <a:pt x="131" y="265"/>
                    </a:lnTo>
                    <a:lnTo>
                      <a:pt x="112" y="243"/>
                    </a:lnTo>
                    <a:lnTo>
                      <a:pt x="98" y="217"/>
                    </a:lnTo>
                    <a:lnTo>
                      <a:pt x="86" y="190"/>
                    </a:lnTo>
                    <a:lnTo>
                      <a:pt x="76" y="157"/>
                    </a:lnTo>
                    <a:lnTo>
                      <a:pt x="69" y="123"/>
                    </a:lnTo>
                    <a:lnTo>
                      <a:pt x="65" y="85"/>
                    </a:lnTo>
                    <a:lnTo>
                      <a:pt x="65" y="44"/>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32795" name="Group 61">
              <a:extLst>
                <a:ext uri="{FF2B5EF4-FFF2-40B4-BE49-F238E27FC236}">
                  <a16:creationId xmlns:a16="http://schemas.microsoft.com/office/drawing/2014/main" id="{350AB2BF-E02E-96B8-0229-6527CCBAEA95}"/>
                </a:ext>
              </a:extLst>
            </p:cNvPr>
            <p:cNvGrpSpPr>
              <a:grpSpLocks/>
            </p:cNvGrpSpPr>
            <p:nvPr/>
          </p:nvGrpSpPr>
          <p:grpSpPr bwMode="auto">
            <a:xfrm>
              <a:off x="6293" y="2566"/>
              <a:ext cx="564" cy="447"/>
              <a:chOff x="6807" y="3226"/>
              <a:chExt cx="671" cy="550"/>
            </a:xfrm>
          </p:grpSpPr>
          <p:sp>
            <p:nvSpPr>
              <p:cNvPr id="32801" name="Freeform 62">
                <a:extLst>
                  <a:ext uri="{FF2B5EF4-FFF2-40B4-BE49-F238E27FC236}">
                    <a16:creationId xmlns:a16="http://schemas.microsoft.com/office/drawing/2014/main" id="{AE684651-8491-2D10-EC0D-1E2497243768}"/>
                  </a:ext>
                </a:extLst>
              </p:cNvPr>
              <p:cNvSpPr>
                <a:spLocks/>
              </p:cNvSpPr>
              <p:nvPr/>
            </p:nvSpPr>
            <p:spPr bwMode="auto">
              <a:xfrm>
                <a:off x="6813" y="3232"/>
                <a:ext cx="659" cy="538"/>
              </a:xfrm>
              <a:custGeom>
                <a:avLst/>
                <a:gdLst>
                  <a:gd name="T0" fmla="*/ 0 w 659"/>
                  <a:gd name="T1" fmla="*/ 538 h 538"/>
                  <a:gd name="T2" fmla="*/ 40 w 659"/>
                  <a:gd name="T3" fmla="*/ 498 h 538"/>
                  <a:gd name="T4" fmla="*/ 77 w 659"/>
                  <a:gd name="T5" fmla="*/ 460 h 538"/>
                  <a:gd name="T6" fmla="*/ 113 w 659"/>
                  <a:gd name="T7" fmla="*/ 424 h 538"/>
                  <a:gd name="T8" fmla="*/ 148 w 659"/>
                  <a:gd name="T9" fmla="*/ 391 h 538"/>
                  <a:gd name="T10" fmla="*/ 180 w 659"/>
                  <a:gd name="T11" fmla="*/ 361 h 538"/>
                  <a:gd name="T12" fmla="*/ 210 w 659"/>
                  <a:gd name="T13" fmla="*/ 334 h 538"/>
                  <a:gd name="T14" fmla="*/ 237 w 659"/>
                  <a:gd name="T15" fmla="*/ 309 h 538"/>
                  <a:gd name="T16" fmla="*/ 262 w 659"/>
                  <a:gd name="T17" fmla="*/ 286 h 538"/>
                  <a:gd name="T18" fmla="*/ 285 w 659"/>
                  <a:gd name="T19" fmla="*/ 266 h 538"/>
                  <a:gd name="T20" fmla="*/ 306 w 659"/>
                  <a:gd name="T21" fmla="*/ 249 h 538"/>
                  <a:gd name="T22" fmla="*/ 324 w 659"/>
                  <a:gd name="T23" fmla="*/ 233 h 538"/>
                  <a:gd name="T24" fmla="*/ 339 w 659"/>
                  <a:gd name="T25" fmla="*/ 220 h 538"/>
                  <a:gd name="T26" fmla="*/ 354 w 659"/>
                  <a:gd name="T27" fmla="*/ 209 h 538"/>
                  <a:gd name="T28" fmla="*/ 364 w 659"/>
                  <a:gd name="T29" fmla="*/ 200 h 538"/>
                  <a:gd name="T30" fmla="*/ 371 w 659"/>
                  <a:gd name="T31" fmla="*/ 194 h 538"/>
                  <a:gd name="T32" fmla="*/ 377 w 659"/>
                  <a:gd name="T33" fmla="*/ 190 h 538"/>
                  <a:gd name="T34" fmla="*/ 381 w 659"/>
                  <a:gd name="T35" fmla="*/ 187 h 538"/>
                  <a:gd name="T36" fmla="*/ 390 w 659"/>
                  <a:gd name="T37" fmla="*/ 178 h 538"/>
                  <a:gd name="T38" fmla="*/ 403 w 659"/>
                  <a:gd name="T39" fmla="*/ 168 h 538"/>
                  <a:gd name="T40" fmla="*/ 414 w 659"/>
                  <a:gd name="T41" fmla="*/ 158 h 538"/>
                  <a:gd name="T42" fmla="*/ 470 w 659"/>
                  <a:gd name="T43" fmla="*/ 115 h 538"/>
                  <a:gd name="T44" fmla="*/ 514 w 659"/>
                  <a:gd name="T45" fmla="*/ 80 h 538"/>
                  <a:gd name="T46" fmla="*/ 548 w 659"/>
                  <a:gd name="T47" fmla="*/ 56 h 538"/>
                  <a:gd name="T48" fmla="*/ 573 w 659"/>
                  <a:gd name="T49" fmla="*/ 39 h 538"/>
                  <a:gd name="T50" fmla="*/ 590 w 659"/>
                  <a:gd name="T51" fmla="*/ 27 h 538"/>
                  <a:gd name="T52" fmla="*/ 602 w 659"/>
                  <a:gd name="T53" fmla="*/ 21 h 538"/>
                  <a:gd name="T54" fmla="*/ 609 w 659"/>
                  <a:gd name="T55" fmla="*/ 20 h 538"/>
                  <a:gd name="T56" fmla="*/ 614 w 659"/>
                  <a:gd name="T57" fmla="*/ 23 h 538"/>
                  <a:gd name="T58" fmla="*/ 643 w 659"/>
                  <a:gd name="T59" fmla="*/ 0 h 538"/>
                  <a:gd name="T60" fmla="*/ 659 w 659"/>
                  <a:gd name="T61" fmla="*/ 18 h 538"/>
                  <a:gd name="T62" fmla="*/ 630 w 659"/>
                  <a:gd name="T63" fmla="*/ 41 h 538"/>
                  <a:gd name="T64" fmla="*/ 632 w 659"/>
                  <a:gd name="T65" fmla="*/ 47 h 538"/>
                  <a:gd name="T66" fmla="*/ 627 w 659"/>
                  <a:gd name="T67" fmla="*/ 54 h 538"/>
                  <a:gd name="T68" fmla="*/ 619 w 659"/>
                  <a:gd name="T69" fmla="*/ 65 h 538"/>
                  <a:gd name="T70" fmla="*/ 604 w 659"/>
                  <a:gd name="T71" fmla="*/ 77 h 538"/>
                  <a:gd name="T72" fmla="*/ 581 w 659"/>
                  <a:gd name="T73" fmla="*/ 98 h 538"/>
                  <a:gd name="T74" fmla="*/ 548 w 659"/>
                  <a:gd name="T75" fmla="*/ 125 h 538"/>
                  <a:gd name="T76" fmla="*/ 506 w 659"/>
                  <a:gd name="T77" fmla="*/ 160 h 538"/>
                  <a:gd name="T78" fmla="*/ 453 w 659"/>
                  <a:gd name="T79" fmla="*/ 206 h 538"/>
                  <a:gd name="T80" fmla="*/ 442 w 659"/>
                  <a:gd name="T81" fmla="*/ 216 h 538"/>
                  <a:gd name="T82" fmla="*/ 429 w 659"/>
                  <a:gd name="T83" fmla="*/ 224 h 538"/>
                  <a:gd name="T84" fmla="*/ 419 w 659"/>
                  <a:gd name="T85" fmla="*/ 233 h 538"/>
                  <a:gd name="T86" fmla="*/ 414 w 659"/>
                  <a:gd name="T87" fmla="*/ 236 h 538"/>
                  <a:gd name="T88" fmla="*/ 409 w 659"/>
                  <a:gd name="T89" fmla="*/ 240 h 538"/>
                  <a:gd name="T90" fmla="*/ 401 w 659"/>
                  <a:gd name="T91" fmla="*/ 247 h 538"/>
                  <a:gd name="T92" fmla="*/ 390 w 659"/>
                  <a:gd name="T93" fmla="*/ 256 h 538"/>
                  <a:gd name="T94" fmla="*/ 375 w 659"/>
                  <a:gd name="T95" fmla="*/ 268 h 538"/>
                  <a:gd name="T96" fmla="*/ 358 w 659"/>
                  <a:gd name="T97" fmla="*/ 282 h 538"/>
                  <a:gd name="T98" fmla="*/ 339 w 659"/>
                  <a:gd name="T99" fmla="*/ 296 h 538"/>
                  <a:gd name="T100" fmla="*/ 316 w 659"/>
                  <a:gd name="T101" fmla="*/ 315 h 538"/>
                  <a:gd name="T102" fmla="*/ 292 w 659"/>
                  <a:gd name="T103" fmla="*/ 334 h 538"/>
                  <a:gd name="T104" fmla="*/ 263 w 659"/>
                  <a:gd name="T105" fmla="*/ 354 h 538"/>
                  <a:gd name="T106" fmla="*/ 233 w 659"/>
                  <a:gd name="T107" fmla="*/ 377 h 538"/>
                  <a:gd name="T108" fmla="*/ 200 w 659"/>
                  <a:gd name="T109" fmla="*/ 401 h 538"/>
                  <a:gd name="T110" fmla="*/ 165 w 659"/>
                  <a:gd name="T111" fmla="*/ 426 h 538"/>
                  <a:gd name="T112" fmla="*/ 128 w 659"/>
                  <a:gd name="T113" fmla="*/ 452 h 538"/>
                  <a:gd name="T114" fmla="*/ 87 w 659"/>
                  <a:gd name="T115" fmla="*/ 481 h 538"/>
                  <a:gd name="T116" fmla="*/ 44 w 659"/>
                  <a:gd name="T117" fmla="*/ 508 h 538"/>
                  <a:gd name="T118" fmla="*/ 0 w 659"/>
                  <a:gd name="T119" fmla="*/ 538 h 5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9"/>
                  <a:gd name="T181" fmla="*/ 0 h 538"/>
                  <a:gd name="T182" fmla="*/ 659 w 659"/>
                  <a:gd name="T183" fmla="*/ 538 h 5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9" h="538">
                    <a:moveTo>
                      <a:pt x="0" y="538"/>
                    </a:moveTo>
                    <a:lnTo>
                      <a:pt x="40" y="498"/>
                    </a:lnTo>
                    <a:lnTo>
                      <a:pt x="77" y="460"/>
                    </a:lnTo>
                    <a:lnTo>
                      <a:pt x="113" y="424"/>
                    </a:lnTo>
                    <a:lnTo>
                      <a:pt x="148" y="391"/>
                    </a:lnTo>
                    <a:lnTo>
                      <a:pt x="180" y="361"/>
                    </a:lnTo>
                    <a:lnTo>
                      <a:pt x="210" y="334"/>
                    </a:lnTo>
                    <a:lnTo>
                      <a:pt x="237" y="309"/>
                    </a:lnTo>
                    <a:lnTo>
                      <a:pt x="262" y="286"/>
                    </a:lnTo>
                    <a:lnTo>
                      <a:pt x="285" y="266"/>
                    </a:lnTo>
                    <a:lnTo>
                      <a:pt x="306" y="249"/>
                    </a:lnTo>
                    <a:lnTo>
                      <a:pt x="324" y="233"/>
                    </a:lnTo>
                    <a:lnTo>
                      <a:pt x="339" y="220"/>
                    </a:lnTo>
                    <a:lnTo>
                      <a:pt x="354" y="209"/>
                    </a:lnTo>
                    <a:lnTo>
                      <a:pt x="364" y="200"/>
                    </a:lnTo>
                    <a:lnTo>
                      <a:pt x="371" y="194"/>
                    </a:lnTo>
                    <a:lnTo>
                      <a:pt x="377" y="190"/>
                    </a:lnTo>
                    <a:lnTo>
                      <a:pt x="381" y="187"/>
                    </a:lnTo>
                    <a:lnTo>
                      <a:pt x="390" y="178"/>
                    </a:lnTo>
                    <a:lnTo>
                      <a:pt x="403" y="168"/>
                    </a:lnTo>
                    <a:lnTo>
                      <a:pt x="414" y="158"/>
                    </a:lnTo>
                    <a:lnTo>
                      <a:pt x="470" y="115"/>
                    </a:lnTo>
                    <a:lnTo>
                      <a:pt x="514" y="80"/>
                    </a:lnTo>
                    <a:lnTo>
                      <a:pt x="548" y="56"/>
                    </a:lnTo>
                    <a:lnTo>
                      <a:pt x="573" y="39"/>
                    </a:lnTo>
                    <a:lnTo>
                      <a:pt x="590" y="27"/>
                    </a:lnTo>
                    <a:lnTo>
                      <a:pt x="602" y="21"/>
                    </a:lnTo>
                    <a:lnTo>
                      <a:pt x="609" y="20"/>
                    </a:lnTo>
                    <a:lnTo>
                      <a:pt x="614" y="23"/>
                    </a:lnTo>
                    <a:lnTo>
                      <a:pt x="643" y="0"/>
                    </a:lnTo>
                    <a:lnTo>
                      <a:pt x="659" y="18"/>
                    </a:lnTo>
                    <a:lnTo>
                      <a:pt x="630" y="41"/>
                    </a:lnTo>
                    <a:lnTo>
                      <a:pt x="632" y="47"/>
                    </a:lnTo>
                    <a:lnTo>
                      <a:pt x="627" y="54"/>
                    </a:lnTo>
                    <a:lnTo>
                      <a:pt x="619" y="65"/>
                    </a:lnTo>
                    <a:lnTo>
                      <a:pt x="604" y="77"/>
                    </a:lnTo>
                    <a:lnTo>
                      <a:pt x="581" y="98"/>
                    </a:lnTo>
                    <a:lnTo>
                      <a:pt x="548" y="125"/>
                    </a:lnTo>
                    <a:lnTo>
                      <a:pt x="506" y="160"/>
                    </a:lnTo>
                    <a:lnTo>
                      <a:pt x="453" y="206"/>
                    </a:lnTo>
                    <a:lnTo>
                      <a:pt x="442" y="216"/>
                    </a:lnTo>
                    <a:lnTo>
                      <a:pt x="429" y="224"/>
                    </a:lnTo>
                    <a:lnTo>
                      <a:pt x="419" y="233"/>
                    </a:lnTo>
                    <a:lnTo>
                      <a:pt x="414" y="236"/>
                    </a:lnTo>
                    <a:lnTo>
                      <a:pt x="409" y="240"/>
                    </a:lnTo>
                    <a:lnTo>
                      <a:pt x="401" y="247"/>
                    </a:lnTo>
                    <a:lnTo>
                      <a:pt x="390" y="256"/>
                    </a:lnTo>
                    <a:lnTo>
                      <a:pt x="375" y="268"/>
                    </a:lnTo>
                    <a:lnTo>
                      <a:pt x="358" y="282"/>
                    </a:lnTo>
                    <a:lnTo>
                      <a:pt x="339" y="296"/>
                    </a:lnTo>
                    <a:lnTo>
                      <a:pt x="316" y="315"/>
                    </a:lnTo>
                    <a:lnTo>
                      <a:pt x="292" y="334"/>
                    </a:lnTo>
                    <a:lnTo>
                      <a:pt x="263" y="354"/>
                    </a:lnTo>
                    <a:lnTo>
                      <a:pt x="233" y="377"/>
                    </a:lnTo>
                    <a:lnTo>
                      <a:pt x="200" y="401"/>
                    </a:lnTo>
                    <a:lnTo>
                      <a:pt x="165" y="426"/>
                    </a:lnTo>
                    <a:lnTo>
                      <a:pt x="128" y="452"/>
                    </a:lnTo>
                    <a:lnTo>
                      <a:pt x="87" y="481"/>
                    </a:lnTo>
                    <a:lnTo>
                      <a:pt x="44" y="508"/>
                    </a:lnTo>
                    <a:lnTo>
                      <a:pt x="0" y="538"/>
                    </a:lnTo>
                    <a:close/>
                  </a:path>
                </a:pathLst>
              </a:custGeom>
              <a:solidFill>
                <a:srgbClr val="ED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2" name="Freeform 63">
                <a:extLst>
                  <a:ext uri="{FF2B5EF4-FFF2-40B4-BE49-F238E27FC236}">
                    <a16:creationId xmlns:a16="http://schemas.microsoft.com/office/drawing/2014/main" id="{4874B9DE-7D34-36B2-A206-4A4584E0ECFF}"/>
                  </a:ext>
                </a:extLst>
              </p:cNvPr>
              <p:cNvSpPr>
                <a:spLocks/>
              </p:cNvSpPr>
              <p:nvPr/>
            </p:nvSpPr>
            <p:spPr bwMode="auto">
              <a:xfrm>
                <a:off x="6808" y="3416"/>
                <a:ext cx="388" cy="359"/>
              </a:xfrm>
              <a:custGeom>
                <a:avLst/>
                <a:gdLst>
                  <a:gd name="T0" fmla="*/ 378 w 388"/>
                  <a:gd name="T1" fmla="*/ 1 h 359"/>
                  <a:gd name="T2" fmla="*/ 378 w 388"/>
                  <a:gd name="T3" fmla="*/ 1 h 359"/>
                  <a:gd name="T4" fmla="*/ 372 w 388"/>
                  <a:gd name="T5" fmla="*/ 6 h 359"/>
                  <a:gd name="T6" fmla="*/ 365 w 388"/>
                  <a:gd name="T7" fmla="*/ 12 h 359"/>
                  <a:gd name="T8" fmla="*/ 355 w 388"/>
                  <a:gd name="T9" fmla="*/ 20 h 359"/>
                  <a:gd name="T10" fmla="*/ 340 w 388"/>
                  <a:gd name="T11" fmla="*/ 32 h 359"/>
                  <a:gd name="T12" fmla="*/ 324 w 388"/>
                  <a:gd name="T13" fmla="*/ 45 h 359"/>
                  <a:gd name="T14" fmla="*/ 307 w 388"/>
                  <a:gd name="T15" fmla="*/ 61 h 359"/>
                  <a:gd name="T16" fmla="*/ 285 w 388"/>
                  <a:gd name="T17" fmla="*/ 78 h 359"/>
                  <a:gd name="T18" fmla="*/ 262 w 388"/>
                  <a:gd name="T19" fmla="*/ 98 h 359"/>
                  <a:gd name="T20" fmla="*/ 238 w 388"/>
                  <a:gd name="T21" fmla="*/ 121 h 359"/>
                  <a:gd name="T22" fmla="*/ 211 w 388"/>
                  <a:gd name="T23" fmla="*/ 145 h 359"/>
                  <a:gd name="T24" fmla="*/ 180 w 388"/>
                  <a:gd name="T25" fmla="*/ 173 h 359"/>
                  <a:gd name="T26" fmla="*/ 149 w 388"/>
                  <a:gd name="T27" fmla="*/ 203 h 359"/>
                  <a:gd name="T28" fmla="*/ 114 w 388"/>
                  <a:gd name="T29" fmla="*/ 236 h 359"/>
                  <a:gd name="T30" fmla="*/ 78 w 388"/>
                  <a:gd name="T31" fmla="*/ 272 h 359"/>
                  <a:gd name="T32" fmla="*/ 41 w 388"/>
                  <a:gd name="T33" fmla="*/ 310 h 359"/>
                  <a:gd name="T34" fmla="*/ 0 w 388"/>
                  <a:gd name="T35" fmla="*/ 350 h 359"/>
                  <a:gd name="T36" fmla="*/ 9 w 388"/>
                  <a:gd name="T37" fmla="*/ 359 h 359"/>
                  <a:gd name="T38" fmla="*/ 49 w 388"/>
                  <a:gd name="T39" fmla="*/ 318 h 359"/>
                  <a:gd name="T40" fmla="*/ 87 w 388"/>
                  <a:gd name="T41" fmla="*/ 281 h 359"/>
                  <a:gd name="T42" fmla="*/ 123 w 388"/>
                  <a:gd name="T43" fmla="*/ 245 h 359"/>
                  <a:gd name="T44" fmla="*/ 157 w 388"/>
                  <a:gd name="T45" fmla="*/ 212 h 359"/>
                  <a:gd name="T46" fmla="*/ 189 w 388"/>
                  <a:gd name="T47" fmla="*/ 181 h 359"/>
                  <a:gd name="T48" fmla="*/ 219 w 388"/>
                  <a:gd name="T49" fmla="*/ 154 h 359"/>
                  <a:gd name="T50" fmla="*/ 247 w 388"/>
                  <a:gd name="T51" fmla="*/ 130 h 359"/>
                  <a:gd name="T52" fmla="*/ 271 w 388"/>
                  <a:gd name="T53" fmla="*/ 107 h 359"/>
                  <a:gd name="T54" fmla="*/ 294 w 388"/>
                  <a:gd name="T55" fmla="*/ 86 h 359"/>
                  <a:gd name="T56" fmla="*/ 316 w 388"/>
                  <a:gd name="T57" fmla="*/ 69 h 359"/>
                  <a:gd name="T58" fmla="*/ 333 w 388"/>
                  <a:gd name="T59" fmla="*/ 53 h 359"/>
                  <a:gd name="T60" fmla="*/ 349 w 388"/>
                  <a:gd name="T61" fmla="*/ 40 h 359"/>
                  <a:gd name="T62" fmla="*/ 363 w 388"/>
                  <a:gd name="T63" fmla="*/ 29 h 359"/>
                  <a:gd name="T64" fmla="*/ 373 w 388"/>
                  <a:gd name="T65" fmla="*/ 20 h 359"/>
                  <a:gd name="T66" fmla="*/ 380 w 388"/>
                  <a:gd name="T67" fmla="*/ 14 h 359"/>
                  <a:gd name="T68" fmla="*/ 386 w 388"/>
                  <a:gd name="T69" fmla="*/ 10 h 359"/>
                  <a:gd name="T70" fmla="*/ 386 w 388"/>
                  <a:gd name="T71" fmla="*/ 10 h 359"/>
                  <a:gd name="T72" fmla="*/ 386 w 388"/>
                  <a:gd name="T73" fmla="*/ 10 h 359"/>
                  <a:gd name="T74" fmla="*/ 388 w 388"/>
                  <a:gd name="T75" fmla="*/ 6 h 359"/>
                  <a:gd name="T76" fmla="*/ 386 w 388"/>
                  <a:gd name="T77" fmla="*/ 1 h 359"/>
                  <a:gd name="T78" fmla="*/ 382 w 388"/>
                  <a:gd name="T79" fmla="*/ 0 h 359"/>
                  <a:gd name="T80" fmla="*/ 378 w 388"/>
                  <a:gd name="T81" fmla="*/ 1 h 3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8"/>
                  <a:gd name="T124" fmla="*/ 0 h 359"/>
                  <a:gd name="T125" fmla="*/ 388 w 388"/>
                  <a:gd name="T126" fmla="*/ 359 h 3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8" h="359">
                    <a:moveTo>
                      <a:pt x="378" y="1"/>
                    </a:moveTo>
                    <a:lnTo>
                      <a:pt x="378" y="1"/>
                    </a:lnTo>
                    <a:lnTo>
                      <a:pt x="372" y="6"/>
                    </a:lnTo>
                    <a:lnTo>
                      <a:pt x="365" y="12"/>
                    </a:lnTo>
                    <a:lnTo>
                      <a:pt x="355" y="20"/>
                    </a:lnTo>
                    <a:lnTo>
                      <a:pt x="340" y="32"/>
                    </a:lnTo>
                    <a:lnTo>
                      <a:pt x="324" y="45"/>
                    </a:lnTo>
                    <a:lnTo>
                      <a:pt x="307" y="61"/>
                    </a:lnTo>
                    <a:lnTo>
                      <a:pt x="285" y="78"/>
                    </a:lnTo>
                    <a:lnTo>
                      <a:pt x="262" y="98"/>
                    </a:lnTo>
                    <a:lnTo>
                      <a:pt x="238" y="121"/>
                    </a:lnTo>
                    <a:lnTo>
                      <a:pt x="211" y="145"/>
                    </a:lnTo>
                    <a:lnTo>
                      <a:pt x="180" y="173"/>
                    </a:lnTo>
                    <a:lnTo>
                      <a:pt x="149" y="203"/>
                    </a:lnTo>
                    <a:lnTo>
                      <a:pt x="114" y="236"/>
                    </a:lnTo>
                    <a:lnTo>
                      <a:pt x="78" y="272"/>
                    </a:lnTo>
                    <a:lnTo>
                      <a:pt x="41" y="310"/>
                    </a:lnTo>
                    <a:lnTo>
                      <a:pt x="0" y="350"/>
                    </a:lnTo>
                    <a:lnTo>
                      <a:pt x="9" y="359"/>
                    </a:lnTo>
                    <a:lnTo>
                      <a:pt x="49" y="318"/>
                    </a:lnTo>
                    <a:lnTo>
                      <a:pt x="87" y="281"/>
                    </a:lnTo>
                    <a:lnTo>
                      <a:pt x="123" y="245"/>
                    </a:lnTo>
                    <a:lnTo>
                      <a:pt x="157" y="212"/>
                    </a:lnTo>
                    <a:lnTo>
                      <a:pt x="189" y="181"/>
                    </a:lnTo>
                    <a:lnTo>
                      <a:pt x="219" y="154"/>
                    </a:lnTo>
                    <a:lnTo>
                      <a:pt x="247" y="130"/>
                    </a:lnTo>
                    <a:lnTo>
                      <a:pt x="271" y="107"/>
                    </a:lnTo>
                    <a:lnTo>
                      <a:pt x="294" y="86"/>
                    </a:lnTo>
                    <a:lnTo>
                      <a:pt x="316" y="69"/>
                    </a:lnTo>
                    <a:lnTo>
                      <a:pt x="333" y="53"/>
                    </a:lnTo>
                    <a:lnTo>
                      <a:pt x="349" y="40"/>
                    </a:lnTo>
                    <a:lnTo>
                      <a:pt x="363" y="29"/>
                    </a:lnTo>
                    <a:lnTo>
                      <a:pt x="373" y="20"/>
                    </a:lnTo>
                    <a:lnTo>
                      <a:pt x="380" y="14"/>
                    </a:lnTo>
                    <a:lnTo>
                      <a:pt x="386" y="10"/>
                    </a:lnTo>
                    <a:lnTo>
                      <a:pt x="388" y="6"/>
                    </a:lnTo>
                    <a:lnTo>
                      <a:pt x="386" y="1"/>
                    </a:lnTo>
                    <a:lnTo>
                      <a:pt x="382" y="0"/>
                    </a:lnTo>
                    <a:lnTo>
                      <a:pt x="37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3" name="Freeform 64">
                <a:extLst>
                  <a:ext uri="{FF2B5EF4-FFF2-40B4-BE49-F238E27FC236}">
                    <a16:creationId xmlns:a16="http://schemas.microsoft.com/office/drawing/2014/main" id="{1BB68AD9-6C87-2A84-F0B1-CC8AFF67EEB0}"/>
                  </a:ext>
                </a:extLst>
              </p:cNvPr>
              <p:cNvSpPr>
                <a:spLocks/>
              </p:cNvSpPr>
              <p:nvPr/>
            </p:nvSpPr>
            <p:spPr bwMode="auto">
              <a:xfrm>
                <a:off x="7186" y="3384"/>
                <a:ext cx="47" cy="42"/>
              </a:xfrm>
              <a:custGeom>
                <a:avLst/>
                <a:gdLst>
                  <a:gd name="T0" fmla="*/ 37 w 47"/>
                  <a:gd name="T1" fmla="*/ 2 h 42"/>
                  <a:gd name="T2" fmla="*/ 37 w 47"/>
                  <a:gd name="T3" fmla="*/ 2 h 42"/>
                  <a:gd name="T4" fmla="*/ 25 w 47"/>
                  <a:gd name="T5" fmla="*/ 12 h 42"/>
                  <a:gd name="T6" fmla="*/ 13 w 47"/>
                  <a:gd name="T7" fmla="*/ 22 h 42"/>
                  <a:gd name="T8" fmla="*/ 4 w 47"/>
                  <a:gd name="T9" fmla="*/ 31 h 42"/>
                  <a:gd name="T10" fmla="*/ 0 w 47"/>
                  <a:gd name="T11" fmla="*/ 33 h 42"/>
                  <a:gd name="T12" fmla="*/ 8 w 47"/>
                  <a:gd name="T13" fmla="*/ 42 h 42"/>
                  <a:gd name="T14" fmla="*/ 13 w 47"/>
                  <a:gd name="T15" fmla="*/ 39 h 42"/>
                  <a:gd name="T16" fmla="*/ 21 w 47"/>
                  <a:gd name="T17" fmla="*/ 31 h 42"/>
                  <a:gd name="T18" fmla="*/ 34 w 47"/>
                  <a:gd name="T19" fmla="*/ 21 h 42"/>
                  <a:gd name="T20" fmla="*/ 46 w 47"/>
                  <a:gd name="T21" fmla="*/ 10 h 42"/>
                  <a:gd name="T22" fmla="*/ 46 w 47"/>
                  <a:gd name="T23" fmla="*/ 10 h 42"/>
                  <a:gd name="T24" fmla="*/ 46 w 47"/>
                  <a:gd name="T25" fmla="*/ 10 h 42"/>
                  <a:gd name="T26" fmla="*/ 47 w 47"/>
                  <a:gd name="T27" fmla="*/ 6 h 42"/>
                  <a:gd name="T28" fmla="*/ 46 w 47"/>
                  <a:gd name="T29" fmla="*/ 2 h 42"/>
                  <a:gd name="T30" fmla="*/ 41 w 47"/>
                  <a:gd name="T31" fmla="*/ 0 h 42"/>
                  <a:gd name="T32" fmla="*/ 37 w 47"/>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2"/>
                  <a:gd name="T53" fmla="*/ 47 w 4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2">
                    <a:moveTo>
                      <a:pt x="37" y="2"/>
                    </a:moveTo>
                    <a:lnTo>
                      <a:pt x="37" y="2"/>
                    </a:lnTo>
                    <a:lnTo>
                      <a:pt x="25" y="12"/>
                    </a:lnTo>
                    <a:lnTo>
                      <a:pt x="13" y="22"/>
                    </a:lnTo>
                    <a:lnTo>
                      <a:pt x="4" y="31"/>
                    </a:lnTo>
                    <a:lnTo>
                      <a:pt x="0" y="33"/>
                    </a:lnTo>
                    <a:lnTo>
                      <a:pt x="8" y="42"/>
                    </a:lnTo>
                    <a:lnTo>
                      <a:pt x="13" y="39"/>
                    </a:lnTo>
                    <a:lnTo>
                      <a:pt x="21" y="31"/>
                    </a:lnTo>
                    <a:lnTo>
                      <a:pt x="34" y="21"/>
                    </a:lnTo>
                    <a:lnTo>
                      <a:pt x="46" y="10"/>
                    </a:lnTo>
                    <a:lnTo>
                      <a:pt x="47" y="6"/>
                    </a:lnTo>
                    <a:lnTo>
                      <a:pt x="46" y="2"/>
                    </a:lnTo>
                    <a:lnTo>
                      <a:pt x="41" y="0"/>
                    </a:lnTo>
                    <a:lnTo>
                      <a:pt x="3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4" name="Freeform 65">
                <a:extLst>
                  <a:ext uri="{FF2B5EF4-FFF2-40B4-BE49-F238E27FC236}">
                    <a16:creationId xmlns:a16="http://schemas.microsoft.com/office/drawing/2014/main" id="{602A9207-0D40-D6A6-265B-857096A9955E}"/>
                  </a:ext>
                </a:extLst>
              </p:cNvPr>
              <p:cNvSpPr>
                <a:spLocks/>
              </p:cNvSpPr>
              <p:nvPr/>
            </p:nvSpPr>
            <p:spPr bwMode="auto">
              <a:xfrm>
                <a:off x="7223" y="3246"/>
                <a:ext cx="210" cy="148"/>
              </a:xfrm>
              <a:custGeom>
                <a:avLst/>
                <a:gdLst>
                  <a:gd name="T0" fmla="*/ 200 w 210"/>
                  <a:gd name="T1" fmla="*/ 4 h 148"/>
                  <a:gd name="T2" fmla="*/ 209 w 210"/>
                  <a:gd name="T3" fmla="*/ 4 h 148"/>
                  <a:gd name="T4" fmla="*/ 199 w 210"/>
                  <a:gd name="T5" fmla="*/ 0 h 148"/>
                  <a:gd name="T6" fmla="*/ 190 w 210"/>
                  <a:gd name="T7" fmla="*/ 2 h 148"/>
                  <a:gd name="T8" fmla="*/ 177 w 210"/>
                  <a:gd name="T9" fmla="*/ 7 h 148"/>
                  <a:gd name="T10" fmla="*/ 160 w 210"/>
                  <a:gd name="T11" fmla="*/ 19 h 148"/>
                  <a:gd name="T12" fmla="*/ 135 w 210"/>
                  <a:gd name="T13" fmla="*/ 36 h 148"/>
                  <a:gd name="T14" fmla="*/ 99 w 210"/>
                  <a:gd name="T15" fmla="*/ 62 h 148"/>
                  <a:gd name="T16" fmla="*/ 56 w 210"/>
                  <a:gd name="T17" fmla="*/ 97 h 148"/>
                  <a:gd name="T18" fmla="*/ 0 w 210"/>
                  <a:gd name="T19" fmla="*/ 140 h 148"/>
                  <a:gd name="T20" fmla="*/ 9 w 210"/>
                  <a:gd name="T21" fmla="*/ 148 h 148"/>
                  <a:gd name="T22" fmla="*/ 65 w 210"/>
                  <a:gd name="T23" fmla="*/ 105 h 148"/>
                  <a:gd name="T24" fmla="*/ 108 w 210"/>
                  <a:gd name="T25" fmla="*/ 71 h 148"/>
                  <a:gd name="T26" fmla="*/ 141 w 210"/>
                  <a:gd name="T27" fmla="*/ 48 h 148"/>
                  <a:gd name="T28" fmla="*/ 166 w 210"/>
                  <a:gd name="T29" fmla="*/ 30 h 148"/>
                  <a:gd name="T30" fmla="*/ 183 w 210"/>
                  <a:gd name="T31" fmla="*/ 19 h 148"/>
                  <a:gd name="T32" fmla="*/ 193 w 210"/>
                  <a:gd name="T33" fmla="*/ 13 h 148"/>
                  <a:gd name="T34" fmla="*/ 199 w 210"/>
                  <a:gd name="T35" fmla="*/ 12 h 148"/>
                  <a:gd name="T36" fmla="*/ 200 w 210"/>
                  <a:gd name="T37" fmla="*/ 13 h 148"/>
                  <a:gd name="T38" fmla="*/ 209 w 210"/>
                  <a:gd name="T39" fmla="*/ 13 h 148"/>
                  <a:gd name="T40" fmla="*/ 200 w 210"/>
                  <a:gd name="T41" fmla="*/ 13 h 148"/>
                  <a:gd name="T42" fmla="*/ 204 w 210"/>
                  <a:gd name="T43" fmla="*/ 15 h 148"/>
                  <a:gd name="T44" fmla="*/ 209 w 210"/>
                  <a:gd name="T45" fmla="*/ 13 h 148"/>
                  <a:gd name="T46" fmla="*/ 210 w 210"/>
                  <a:gd name="T47" fmla="*/ 9 h 148"/>
                  <a:gd name="T48" fmla="*/ 209 w 210"/>
                  <a:gd name="T49" fmla="*/ 4 h 148"/>
                  <a:gd name="T50" fmla="*/ 200 w 210"/>
                  <a:gd name="T51" fmla="*/ 4 h 1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148"/>
                  <a:gd name="T80" fmla="*/ 210 w 210"/>
                  <a:gd name="T81" fmla="*/ 148 h 1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148">
                    <a:moveTo>
                      <a:pt x="200" y="4"/>
                    </a:moveTo>
                    <a:lnTo>
                      <a:pt x="209" y="4"/>
                    </a:lnTo>
                    <a:lnTo>
                      <a:pt x="199" y="0"/>
                    </a:lnTo>
                    <a:lnTo>
                      <a:pt x="190" y="2"/>
                    </a:lnTo>
                    <a:lnTo>
                      <a:pt x="177" y="7"/>
                    </a:lnTo>
                    <a:lnTo>
                      <a:pt x="160" y="19"/>
                    </a:lnTo>
                    <a:lnTo>
                      <a:pt x="135" y="36"/>
                    </a:lnTo>
                    <a:lnTo>
                      <a:pt x="99" y="62"/>
                    </a:lnTo>
                    <a:lnTo>
                      <a:pt x="56" y="97"/>
                    </a:lnTo>
                    <a:lnTo>
                      <a:pt x="0" y="140"/>
                    </a:lnTo>
                    <a:lnTo>
                      <a:pt x="9" y="148"/>
                    </a:lnTo>
                    <a:lnTo>
                      <a:pt x="65" y="105"/>
                    </a:lnTo>
                    <a:lnTo>
                      <a:pt x="108" y="71"/>
                    </a:lnTo>
                    <a:lnTo>
                      <a:pt x="141" y="48"/>
                    </a:lnTo>
                    <a:lnTo>
                      <a:pt x="166" y="30"/>
                    </a:lnTo>
                    <a:lnTo>
                      <a:pt x="183" y="19"/>
                    </a:lnTo>
                    <a:lnTo>
                      <a:pt x="193" y="13"/>
                    </a:lnTo>
                    <a:lnTo>
                      <a:pt x="199" y="12"/>
                    </a:lnTo>
                    <a:lnTo>
                      <a:pt x="200" y="13"/>
                    </a:lnTo>
                    <a:lnTo>
                      <a:pt x="209" y="13"/>
                    </a:lnTo>
                    <a:lnTo>
                      <a:pt x="200" y="13"/>
                    </a:lnTo>
                    <a:lnTo>
                      <a:pt x="204" y="15"/>
                    </a:lnTo>
                    <a:lnTo>
                      <a:pt x="209" y="13"/>
                    </a:lnTo>
                    <a:lnTo>
                      <a:pt x="210" y="9"/>
                    </a:lnTo>
                    <a:lnTo>
                      <a:pt x="209" y="4"/>
                    </a:lnTo>
                    <a:lnTo>
                      <a:pt x="20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5" name="Freeform 66">
                <a:extLst>
                  <a:ext uri="{FF2B5EF4-FFF2-40B4-BE49-F238E27FC236}">
                    <a16:creationId xmlns:a16="http://schemas.microsoft.com/office/drawing/2014/main" id="{91CB8103-2EC1-F468-5138-2EED457F2F6B}"/>
                  </a:ext>
                </a:extLst>
              </p:cNvPr>
              <p:cNvSpPr>
                <a:spLocks/>
              </p:cNvSpPr>
              <p:nvPr/>
            </p:nvSpPr>
            <p:spPr bwMode="auto">
              <a:xfrm>
                <a:off x="7423" y="3226"/>
                <a:ext cx="39" cy="33"/>
              </a:xfrm>
              <a:custGeom>
                <a:avLst/>
                <a:gdLst>
                  <a:gd name="T0" fmla="*/ 38 w 39"/>
                  <a:gd name="T1" fmla="*/ 1 h 33"/>
                  <a:gd name="T2" fmla="*/ 29 w 39"/>
                  <a:gd name="T3" fmla="*/ 1 h 33"/>
                  <a:gd name="T4" fmla="*/ 0 w 39"/>
                  <a:gd name="T5" fmla="*/ 24 h 33"/>
                  <a:gd name="T6" fmla="*/ 9 w 39"/>
                  <a:gd name="T7" fmla="*/ 33 h 33"/>
                  <a:gd name="T8" fmla="*/ 38 w 39"/>
                  <a:gd name="T9" fmla="*/ 10 h 33"/>
                  <a:gd name="T10" fmla="*/ 29 w 39"/>
                  <a:gd name="T11" fmla="*/ 10 h 33"/>
                  <a:gd name="T12" fmla="*/ 38 w 39"/>
                  <a:gd name="T13" fmla="*/ 10 h 33"/>
                  <a:gd name="T14" fmla="*/ 39 w 39"/>
                  <a:gd name="T15" fmla="*/ 6 h 33"/>
                  <a:gd name="T16" fmla="*/ 38 w 39"/>
                  <a:gd name="T17" fmla="*/ 1 h 33"/>
                  <a:gd name="T18" fmla="*/ 33 w 39"/>
                  <a:gd name="T19" fmla="*/ 0 h 33"/>
                  <a:gd name="T20" fmla="*/ 29 w 39"/>
                  <a:gd name="T21" fmla="*/ 1 h 33"/>
                  <a:gd name="T22" fmla="*/ 38 w 39"/>
                  <a:gd name="T23" fmla="*/ 1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3"/>
                  <a:gd name="T38" fmla="*/ 39 w 39"/>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3">
                    <a:moveTo>
                      <a:pt x="38" y="1"/>
                    </a:moveTo>
                    <a:lnTo>
                      <a:pt x="29" y="1"/>
                    </a:lnTo>
                    <a:lnTo>
                      <a:pt x="0" y="24"/>
                    </a:lnTo>
                    <a:lnTo>
                      <a:pt x="9" y="33"/>
                    </a:lnTo>
                    <a:lnTo>
                      <a:pt x="38" y="10"/>
                    </a:lnTo>
                    <a:lnTo>
                      <a:pt x="29" y="10"/>
                    </a:lnTo>
                    <a:lnTo>
                      <a:pt x="38" y="10"/>
                    </a:lnTo>
                    <a:lnTo>
                      <a:pt x="39" y="6"/>
                    </a:lnTo>
                    <a:lnTo>
                      <a:pt x="38" y="1"/>
                    </a:lnTo>
                    <a:lnTo>
                      <a:pt x="33" y="0"/>
                    </a:lnTo>
                    <a:lnTo>
                      <a:pt x="29" y="1"/>
                    </a:lnTo>
                    <a:lnTo>
                      <a:pt x="3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6" name="Freeform 67">
                <a:extLst>
                  <a:ext uri="{FF2B5EF4-FFF2-40B4-BE49-F238E27FC236}">
                    <a16:creationId xmlns:a16="http://schemas.microsoft.com/office/drawing/2014/main" id="{0E6651F8-BB27-EC03-D989-C2DB751E1292}"/>
                  </a:ext>
                </a:extLst>
              </p:cNvPr>
              <p:cNvSpPr>
                <a:spLocks/>
              </p:cNvSpPr>
              <p:nvPr/>
            </p:nvSpPr>
            <p:spPr bwMode="auto">
              <a:xfrm>
                <a:off x="7452" y="3227"/>
                <a:ext cx="26" cy="29"/>
              </a:xfrm>
              <a:custGeom>
                <a:avLst/>
                <a:gdLst>
                  <a:gd name="T0" fmla="*/ 24 w 26"/>
                  <a:gd name="T1" fmla="*/ 28 h 29"/>
                  <a:gd name="T2" fmla="*/ 24 w 26"/>
                  <a:gd name="T3" fmla="*/ 19 h 29"/>
                  <a:gd name="T4" fmla="*/ 9 w 26"/>
                  <a:gd name="T5" fmla="*/ 0 h 29"/>
                  <a:gd name="T6" fmla="*/ 0 w 26"/>
                  <a:gd name="T7" fmla="*/ 9 h 29"/>
                  <a:gd name="T8" fmla="*/ 16 w 26"/>
                  <a:gd name="T9" fmla="*/ 28 h 29"/>
                  <a:gd name="T10" fmla="*/ 16 w 26"/>
                  <a:gd name="T11" fmla="*/ 19 h 29"/>
                  <a:gd name="T12" fmla="*/ 16 w 26"/>
                  <a:gd name="T13" fmla="*/ 28 h 29"/>
                  <a:gd name="T14" fmla="*/ 20 w 26"/>
                  <a:gd name="T15" fmla="*/ 29 h 29"/>
                  <a:gd name="T16" fmla="*/ 24 w 26"/>
                  <a:gd name="T17" fmla="*/ 28 h 29"/>
                  <a:gd name="T18" fmla="*/ 26 w 26"/>
                  <a:gd name="T19" fmla="*/ 23 h 29"/>
                  <a:gd name="T20" fmla="*/ 24 w 26"/>
                  <a:gd name="T21" fmla="*/ 19 h 29"/>
                  <a:gd name="T22" fmla="*/ 24 w 26"/>
                  <a:gd name="T23" fmla="*/ 28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9"/>
                  <a:gd name="T38" fmla="*/ 26 w 26"/>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9">
                    <a:moveTo>
                      <a:pt x="24" y="28"/>
                    </a:moveTo>
                    <a:lnTo>
                      <a:pt x="24" y="19"/>
                    </a:lnTo>
                    <a:lnTo>
                      <a:pt x="9" y="0"/>
                    </a:lnTo>
                    <a:lnTo>
                      <a:pt x="0" y="9"/>
                    </a:lnTo>
                    <a:lnTo>
                      <a:pt x="16" y="28"/>
                    </a:lnTo>
                    <a:lnTo>
                      <a:pt x="16" y="19"/>
                    </a:lnTo>
                    <a:lnTo>
                      <a:pt x="16" y="28"/>
                    </a:lnTo>
                    <a:lnTo>
                      <a:pt x="20" y="29"/>
                    </a:lnTo>
                    <a:lnTo>
                      <a:pt x="24" y="28"/>
                    </a:lnTo>
                    <a:lnTo>
                      <a:pt x="26" y="23"/>
                    </a:lnTo>
                    <a:lnTo>
                      <a:pt x="24" y="19"/>
                    </a:lnTo>
                    <a:lnTo>
                      <a:pt x="2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7" name="Freeform 68">
                <a:extLst>
                  <a:ext uri="{FF2B5EF4-FFF2-40B4-BE49-F238E27FC236}">
                    <a16:creationId xmlns:a16="http://schemas.microsoft.com/office/drawing/2014/main" id="{4C6BFA40-2C81-713C-BFAF-718A39BC50FD}"/>
                  </a:ext>
                </a:extLst>
              </p:cNvPr>
              <p:cNvSpPr>
                <a:spLocks/>
              </p:cNvSpPr>
              <p:nvPr/>
            </p:nvSpPr>
            <p:spPr bwMode="auto">
              <a:xfrm>
                <a:off x="7438" y="3246"/>
                <a:ext cx="38" cy="33"/>
              </a:xfrm>
              <a:custGeom>
                <a:avLst/>
                <a:gdLst>
                  <a:gd name="T0" fmla="*/ 11 w 38"/>
                  <a:gd name="T1" fmla="*/ 25 h 33"/>
                  <a:gd name="T2" fmla="*/ 10 w 38"/>
                  <a:gd name="T3" fmla="*/ 32 h 33"/>
                  <a:gd name="T4" fmla="*/ 38 w 38"/>
                  <a:gd name="T5" fmla="*/ 9 h 33"/>
                  <a:gd name="T6" fmla="*/ 30 w 38"/>
                  <a:gd name="T7" fmla="*/ 0 h 33"/>
                  <a:gd name="T8" fmla="*/ 1 w 38"/>
                  <a:gd name="T9" fmla="*/ 23 h 33"/>
                  <a:gd name="T10" fmla="*/ 0 w 38"/>
                  <a:gd name="T11" fmla="*/ 30 h 33"/>
                  <a:gd name="T12" fmla="*/ 1 w 38"/>
                  <a:gd name="T13" fmla="*/ 23 h 33"/>
                  <a:gd name="T14" fmla="*/ 0 w 38"/>
                  <a:gd name="T15" fmla="*/ 27 h 33"/>
                  <a:gd name="T16" fmla="*/ 1 w 38"/>
                  <a:gd name="T17" fmla="*/ 32 h 33"/>
                  <a:gd name="T18" fmla="*/ 5 w 38"/>
                  <a:gd name="T19" fmla="*/ 33 h 33"/>
                  <a:gd name="T20" fmla="*/ 10 w 38"/>
                  <a:gd name="T21" fmla="*/ 32 h 33"/>
                  <a:gd name="T22" fmla="*/ 11 w 38"/>
                  <a:gd name="T23" fmla="*/ 25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33"/>
                  <a:gd name="T38" fmla="*/ 38 w 38"/>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33">
                    <a:moveTo>
                      <a:pt x="11" y="25"/>
                    </a:moveTo>
                    <a:lnTo>
                      <a:pt x="10" y="32"/>
                    </a:lnTo>
                    <a:lnTo>
                      <a:pt x="38" y="9"/>
                    </a:lnTo>
                    <a:lnTo>
                      <a:pt x="30" y="0"/>
                    </a:lnTo>
                    <a:lnTo>
                      <a:pt x="1" y="23"/>
                    </a:lnTo>
                    <a:lnTo>
                      <a:pt x="0" y="30"/>
                    </a:lnTo>
                    <a:lnTo>
                      <a:pt x="1" y="23"/>
                    </a:lnTo>
                    <a:lnTo>
                      <a:pt x="0" y="27"/>
                    </a:lnTo>
                    <a:lnTo>
                      <a:pt x="1" y="32"/>
                    </a:lnTo>
                    <a:lnTo>
                      <a:pt x="5" y="33"/>
                    </a:lnTo>
                    <a:lnTo>
                      <a:pt x="10" y="32"/>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8" name="Freeform 69">
                <a:extLst>
                  <a:ext uri="{FF2B5EF4-FFF2-40B4-BE49-F238E27FC236}">
                    <a16:creationId xmlns:a16="http://schemas.microsoft.com/office/drawing/2014/main" id="{5294B728-E8CC-DD6E-6D3F-2E74FC31B7D8}"/>
                  </a:ext>
                </a:extLst>
              </p:cNvPr>
              <p:cNvSpPr>
                <a:spLocks/>
              </p:cNvSpPr>
              <p:nvPr/>
            </p:nvSpPr>
            <p:spPr bwMode="auto">
              <a:xfrm>
                <a:off x="7260" y="3271"/>
                <a:ext cx="191" cy="172"/>
              </a:xfrm>
              <a:custGeom>
                <a:avLst/>
                <a:gdLst>
                  <a:gd name="T0" fmla="*/ 11 w 191"/>
                  <a:gd name="T1" fmla="*/ 171 h 172"/>
                  <a:gd name="T2" fmla="*/ 11 w 191"/>
                  <a:gd name="T3" fmla="*/ 171 h 172"/>
                  <a:gd name="T4" fmla="*/ 64 w 191"/>
                  <a:gd name="T5" fmla="*/ 125 h 172"/>
                  <a:gd name="T6" fmla="*/ 106 w 191"/>
                  <a:gd name="T7" fmla="*/ 90 h 172"/>
                  <a:gd name="T8" fmla="*/ 139 w 191"/>
                  <a:gd name="T9" fmla="*/ 63 h 172"/>
                  <a:gd name="T10" fmla="*/ 162 w 191"/>
                  <a:gd name="T11" fmla="*/ 43 h 172"/>
                  <a:gd name="T12" fmla="*/ 176 w 191"/>
                  <a:gd name="T13" fmla="*/ 30 h 172"/>
                  <a:gd name="T14" fmla="*/ 185 w 191"/>
                  <a:gd name="T15" fmla="*/ 18 h 172"/>
                  <a:gd name="T16" fmla="*/ 191 w 191"/>
                  <a:gd name="T17" fmla="*/ 10 h 172"/>
                  <a:gd name="T18" fmla="*/ 189 w 191"/>
                  <a:gd name="T19" fmla="*/ 0 h 172"/>
                  <a:gd name="T20" fmla="*/ 178 w 191"/>
                  <a:gd name="T21" fmla="*/ 5 h 172"/>
                  <a:gd name="T22" fmla="*/ 179 w 191"/>
                  <a:gd name="T23" fmla="*/ 7 h 172"/>
                  <a:gd name="T24" fmla="*/ 176 w 191"/>
                  <a:gd name="T25" fmla="*/ 13 h 172"/>
                  <a:gd name="T26" fmla="*/ 167 w 191"/>
                  <a:gd name="T27" fmla="*/ 21 h 172"/>
                  <a:gd name="T28" fmla="*/ 153 w 191"/>
                  <a:gd name="T29" fmla="*/ 34 h 172"/>
                  <a:gd name="T30" fmla="*/ 130 w 191"/>
                  <a:gd name="T31" fmla="*/ 54 h 172"/>
                  <a:gd name="T32" fmla="*/ 97 w 191"/>
                  <a:gd name="T33" fmla="*/ 82 h 172"/>
                  <a:gd name="T34" fmla="*/ 55 w 191"/>
                  <a:gd name="T35" fmla="*/ 116 h 172"/>
                  <a:gd name="T36" fmla="*/ 2 w 191"/>
                  <a:gd name="T37" fmla="*/ 162 h 172"/>
                  <a:gd name="T38" fmla="*/ 2 w 191"/>
                  <a:gd name="T39" fmla="*/ 162 h 172"/>
                  <a:gd name="T40" fmla="*/ 2 w 191"/>
                  <a:gd name="T41" fmla="*/ 162 h 172"/>
                  <a:gd name="T42" fmla="*/ 0 w 191"/>
                  <a:gd name="T43" fmla="*/ 167 h 172"/>
                  <a:gd name="T44" fmla="*/ 2 w 191"/>
                  <a:gd name="T45" fmla="*/ 171 h 172"/>
                  <a:gd name="T46" fmla="*/ 6 w 191"/>
                  <a:gd name="T47" fmla="*/ 172 h 172"/>
                  <a:gd name="T48" fmla="*/ 11 w 191"/>
                  <a:gd name="T49" fmla="*/ 17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1"/>
                  <a:gd name="T76" fmla="*/ 0 h 172"/>
                  <a:gd name="T77" fmla="*/ 191 w 191"/>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1" h="172">
                    <a:moveTo>
                      <a:pt x="11" y="171"/>
                    </a:moveTo>
                    <a:lnTo>
                      <a:pt x="11" y="171"/>
                    </a:lnTo>
                    <a:lnTo>
                      <a:pt x="64" y="125"/>
                    </a:lnTo>
                    <a:lnTo>
                      <a:pt x="106" y="90"/>
                    </a:lnTo>
                    <a:lnTo>
                      <a:pt x="139" y="63"/>
                    </a:lnTo>
                    <a:lnTo>
                      <a:pt x="162" y="43"/>
                    </a:lnTo>
                    <a:lnTo>
                      <a:pt x="176" y="30"/>
                    </a:lnTo>
                    <a:lnTo>
                      <a:pt x="185" y="18"/>
                    </a:lnTo>
                    <a:lnTo>
                      <a:pt x="191" y="10"/>
                    </a:lnTo>
                    <a:lnTo>
                      <a:pt x="189" y="0"/>
                    </a:lnTo>
                    <a:lnTo>
                      <a:pt x="178" y="5"/>
                    </a:lnTo>
                    <a:lnTo>
                      <a:pt x="179" y="7"/>
                    </a:lnTo>
                    <a:lnTo>
                      <a:pt x="176" y="13"/>
                    </a:lnTo>
                    <a:lnTo>
                      <a:pt x="167" y="21"/>
                    </a:lnTo>
                    <a:lnTo>
                      <a:pt x="153" y="34"/>
                    </a:lnTo>
                    <a:lnTo>
                      <a:pt x="130" y="54"/>
                    </a:lnTo>
                    <a:lnTo>
                      <a:pt x="97" y="82"/>
                    </a:lnTo>
                    <a:lnTo>
                      <a:pt x="55" y="116"/>
                    </a:lnTo>
                    <a:lnTo>
                      <a:pt x="2" y="162"/>
                    </a:lnTo>
                    <a:lnTo>
                      <a:pt x="0" y="167"/>
                    </a:lnTo>
                    <a:lnTo>
                      <a:pt x="2" y="171"/>
                    </a:lnTo>
                    <a:lnTo>
                      <a:pt x="6" y="172"/>
                    </a:lnTo>
                    <a:lnTo>
                      <a:pt x="11"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9" name="Freeform 70">
                <a:extLst>
                  <a:ext uri="{FF2B5EF4-FFF2-40B4-BE49-F238E27FC236}">
                    <a16:creationId xmlns:a16="http://schemas.microsoft.com/office/drawing/2014/main" id="{C5D5C060-1795-6430-1B4A-A7C9A2B6CAF5}"/>
                  </a:ext>
                </a:extLst>
              </p:cNvPr>
              <p:cNvSpPr>
                <a:spLocks/>
              </p:cNvSpPr>
              <p:nvPr/>
            </p:nvSpPr>
            <p:spPr bwMode="auto">
              <a:xfrm>
                <a:off x="7222" y="3433"/>
                <a:ext cx="49" cy="41"/>
              </a:xfrm>
              <a:custGeom>
                <a:avLst/>
                <a:gdLst>
                  <a:gd name="T0" fmla="*/ 10 w 49"/>
                  <a:gd name="T1" fmla="*/ 39 h 41"/>
                  <a:gd name="T2" fmla="*/ 10 w 49"/>
                  <a:gd name="T3" fmla="*/ 39 h 41"/>
                  <a:gd name="T4" fmla="*/ 14 w 49"/>
                  <a:gd name="T5" fmla="*/ 36 h 41"/>
                  <a:gd name="T6" fmla="*/ 23 w 49"/>
                  <a:gd name="T7" fmla="*/ 28 h 41"/>
                  <a:gd name="T8" fmla="*/ 37 w 49"/>
                  <a:gd name="T9" fmla="*/ 19 h 41"/>
                  <a:gd name="T10" fmla="*/ 49 w 49"/>
                  <a:gd name="T11" fmla="*/ 9 h 41"/>
                  <a:gd name="T12" fmla="*/ 40 w 49"/>
                  <a:gd name="T13" fmla="*/ 0 h 41"/>
                  <a:gd name="T14" fmla="*/ 28 w 49"/>
                  <a:gd name="T15" fmla="*/ 10 h 41"/>
                  <a:gd name="T16" fmla="*/ 17 w 49"/>
                  <a:gd name="T17" fmla="*/ 19 h 41"/>
                  <a:gd name="T18" fmla="*/ 5 w 49"/>
                  <a:gd name="T19" fmla="*/ 28 h 41"/>
                  <a:gd name="T20" fmla="*/ 1 w 49"/>
                  <a:gd name="T21" fmla="*/ 31 h 41"/>
                  <a:gd name="T22" fmla="*/ 1 w 49"/>
                  <a:gd name="T23" fmla="*/ 31 h 41"/>
                  <a:gd name="T24" fmla="*/ 1 w 49"/>
                  <a:gd name="T25" fmla="*/ 31 h 41"/>
                  <a:gd name="T26" fmla="*/ 0 w 49"/>
                  <a:gd name="T27" fmla="*/ 35 h 41"/>
                  <a:gd name="T28" fmla="*/ 1 w 49"/>
                  <a:gd name="T29" fmla="*/ 39 h 41"/>
                  <a:gd name="T30" fmla="*/ 5 w 49"/>
                  <a:gd name="T31" fmla="*/ 41 h 41"/>
                  <a:gd name="T32" fmla="*/ 10 w 49"/>
                  <a:gd name="T33" fmla="*/ 39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1"/>
                  <a:gd name="T53" fmla="*/ 49 w 4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1">
                    <a:moveTo>
                      <a:pt x="10" y="39"/>
                    </a:moveTo>
                    <a:lnTo>
                      <a:pt x="10" y="39"/>
                    </a:lnTo>
                    <a:lnTo>
                      <a:pt x="14" y="36"/>
                    </a:lnTo>
                    <a:lnTo>
                      <a:pt x="23" y="28"/>
                    </a:lnTo>
                    <a:lnTo>
                      <a:pt x="37" y="19"/>
                    </a:lnTo>
                    <a:lnTo>
                      <a:pt x="49" y="9"/>
                    </a:lnTo>
                    <a:lnTo>
                      <a:pt x="40" y="0"/>
                    </a:lnTo>
                    <a:lnTo>
                      <a:pt x="28" y="10"/>
                    </a:lnTo>
                    <a:lnTo>
                      <a:pt x="17" y="19"/>
                    </a:lnTo>
                    <a:lnTo>
                      <a:pt x="5" y="28"/>
                    </a:lnTo>
                    <a:lnTo>
                      <a:pt x="1" y="31"/>
                    </a:lnTo>
                    <a:lnTo>
                      <a:pt x="0" y="35"/>
                    </a:lnTo>
                    <a:lnTo>
                      <a:pt x="1" y="39"/>
                    </a:lnTo>
                    <a:lnTo>
                      <a:pt x="5"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0" name="Freeform 71">
                <a:extLst>
                  <a:ext uri="{FF2B5EF4-FFF2-40B4-BE49-F238E27FC236}">
                    <a16:creationId xmlns:a16="http://schemas.microsoft.com/office/drawing/2014/main" id="{0A228F1D-D2A3-0370-C876-BC6B0FD92D5A}"/>
                  </a:ext>
                </a:extLst>
              </p:cNvPr>
              <p:cNvSpPr>
                <a:spLocks/>
              </p:cNvSpPr>
              <p:nvPr/>
            </p:nvSpPr>
            <p:spPr bwMode="auto">
              <a:xfrm>
                <a:off x="6807" y="3464"/>
                <a:ext cx="425" cy="312"/>
              </a:xfrm>
              <a:custGeom>
                <a:avLst/>
                <a:gdLst>
                  <a:gd name="T0" fmla="*/ 1 w 425"/>
                  <a:gd name="T1" fmla="*/ 302 h 312"/>
                  <a:gd name="T2" fmla="*/ 9 w 425"/>
                  <a:gd name="T3" fmla="*/ 312 h 312"/>
                  <a:gd name="T4" fmla="*/ 53 w 425"/>
                  <a:gd name="T5" fmla="*/ 282 h 312"/>
                  <a:gd name="T6" fmla="*/ 96 w 425"/>
                  <a:gd name="T7" fmla="*/ 254 h 312"/>
                  <a:gd name="T8" fmla="*/ 137 w 425"/>
                  <a:gd name="T9" fmla="*/ 226 h 312"/>
                  <a:gd name="T10" fmla="*/ 174 w 425"/>
                  <a:gd name="T11" fmla="*/ 200 h 312"/>
                  <a:gd name="T12" fmla="*/ 209 w 425"/>
                  <a:gd name="T13" fmla="*/ 175 h 312"/>
                  <a:gd name="T14" fmla="*/ 242 w 425"/>
                  <a:gd name="T15" fmla="*/ 149 h 312"/>
                  <a:gd name="T16" fmla="*/ 272 w 425"/>
                  <a:gd name="T17" fmla="*/ 128 h 312"/>
                  <a:gd name="T18" fmla="*/ 301 w 425"/>
                  <a:gd name="T19" fmla="*/ 108 h 312"/>
                  <a:gd name="T20" fmla="*/ 327 w 425"/>
                  <a:gd name="T21" fmla="*/ 87 h 312"/>
                  <a:gd name="T22" fmla="*/ 350 w 425"/>
                  <a:gd name="T23" fmla="*/ 69 h 312"/>
                  <a:gd name="T24" fmla="*/ 368 w 425"/>
                  <a:gd name="T25" fmla="*/ 54 h 312"/>
                  <a:gd name="T26" fmla="*/ 386 w 425"/>
                  <a:gd name="T27" fmla="*/ 40 h 312"/>
                  <a:gd name="T28" fmla="*/ 400 w 425"/>
                  <a:gd name="T29" fmla="*/ 28 h 312"/>
                  <a:gd name="T30" fmla="*/ 412 w 425"/>
                  <a:gd name="T31" fmla="*/ 20 h 312"/>
                  <a:gd name="T32" fmla="*/ 419 w 425"/>
                  <a:gd name="T33" fmla="*/ 13 h 312"/>
                  <a:gd name="T34" fmla="*/ 425 w 425"/>
                  <a:gd name="T35" fmla="*/ 8 h 312"/>
                  <a:gd name="T36" fmla="*/ 416 w 425"/>
                  <a:gd name="T37" fmla="*/ 0 h 312"/>
                  <a:gd name="T38" fmla="*/ 410 w 425"/>
                  <a:gd name="T39" fmla="*/ 4 h 312"/>
                  <a:gd name="T40" fmla="*/ 403 w 425"/>
                  <a:gd name="T41" fmla="*/ 11 h 312"/>
                  <a:gd name="T42" fmla="*/ 392 w 425"/>
                  <a:gd name="T43" fmla="*/ 20 h 312"/>
                  <a:gd name="T44" fmla="*/ 377 w 425"/>
                  <a:gd name="T45" fmla="*/ 31 h 312"/>
                  <a:gd name="T46" fmla="*/ 360 w 425"/>
                  <a:gd name="T47" fmla="*/ 46 h 312"/>
                  <a:gd name="T48" fmla="*/ 341 w 425"/>
                  <a:gd name="T49" fmla="*/ 60 h 312"/>
                  <a:gd name="T50" fmla="*/ 318 w 425"/>
                  <a:gd name="T51" fmla="*/ 79 h 312"/>
                  <a:gd name="T52" fmla="*/ 295 w 425"/>
                  <a:gd name="T53" fmla="*/ 96 h 312"/>
                  <a:gd name="T54" fmla="*/ 266 w 425"/>
                  <a:gd name="T55" fmla="*/ 116 h 312"/>
                  <a:gd name="T56" fmla="*/ 236 w 425"/>
                  <a:gd name="T57" fmla="*/ 141 h 312"/>
                  <a:gd name="T58" fmla="*/ 203 w 425"/>
                  <a:gd name="T59" fmla="*/ 164 h 312"/>
                  <a:gd name="T60" fmla="*/ 168 w 425"/>
                  <a:gd name="T61" fmla="*/ 188 h 312"/>
                  <a:gd name="T62" fmla="*/ 131 w 425"/>
                  <a:gd name="T63" fmla="*/ 214 h 312"/>
                  <a:gd name="T64" fmla="*/ 91 w 425"/>
                  <a:gd name="T65" fmla="*/ 243 h 312"/>
                  <a:gd name="T66" fmla="*/ 47 w 425"/>
                  <a:gd name="T67" fmla="*/ 270 h 312"/>
                  <a:gd name="T68" fmla="*/ 3 w 425"/>
                  <a:gd name="T69" fmla="*/ 300 h 312"/>
                  <a:gd name="T70" fmla="*/ 10 w 425"/>
                  <a:gd name="T71" fmla="*/ 311 h 312"/>
                  <a:gd name="T72" fmla="*/ 3 w 425"/>
                  <a:gd name="T73" fmla="*/ 300 h 312"/>
                  <a:gd name="T74" fmla="*/ 0 w 425"/>
                  <a:gd name="T75" fmla="*/ 303 h 312"/>
                  <a:gd name="T76" fmla="*/ 0 w 425"/>
                  <a:gd name="T77" fmla="*/ 308 h 312"/>
                  <a:gd name="T78" fmla="*/ 4 w 425"/>
                  <a:gd name="T79" fmla="*/ 312 h 312"/>
                  <a:gd name="T80" fmla="*/ 9 w 425"/>
                  <a:gd name="T81" fmla="*/ 312 h 312"/>
                  <a:gd name="T82" fmla="*/ 1 w 425"/>
                  <a:gd name="T83" fmla="*/ 302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5"/>
                  <a:gd name="T127" fmla="*/ 0 h 312"/>
                  <a:gd name="T128" fmla="*/ 425 w 425"/>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5" h="312">
                    <a:moveTo>
                      <a:pt x="1" y="302"/>
                    </a:moveTo>
                    <a:lnTo>
                      <a:pt x="9" y="312"/>
                    </a:lnTo>
                    <a:lnTo>
                      <a:pt x="53" y="282"/>
                    </a:lnTo>
                    <a:lnTo>
                      <a:pt x="96" y="254"/>
                    </a:lnTo>
                    <a:lnTo>
                      <a:pt x="137" y="226"/>
                    </a:lnTo>
                    <a:lnTo>
                      <a:pt x="174" y="200"/>
                    </a:lnTo>
                    <a:lnTo>
                      <a:pt x="209" y="175"/>
                    </a:lnTo>
                    <a:lnTo>
                      <a:pt x="242" y="149"/>
                    </a:lnTo>
                    <a:lnTo>
                      <a:pt x="272" y="128"/>
                    </a:lnTo>
                    <a:lnTo>
                      <a:pt x="301" y="108"/>
                    </a:lnTo>
                    <a:lnTo>
                      <a:pt x="327" y="87"/>
                    </a:lnTo>
                    <a:lnTo>
                      <a:pt x="350" y="69"/>
                    </a:lnTo>
                    <a:lnTo>
                      <a:pt x="368" y="54"/>
                    </a:lnTo>
                    <a:lnTo>
                      <a:pt x="386" y="40"/>
                    </a:lnTo>
                    <a:lnTo>
                      <a:pt x="400" y="28"/>
                    </a:lnTo>
                    <a:lnTo>
                      <a:pt x="412" y="20"/>
                    </a:lnTo>
                    <a:lnTo>
                      <a:pt x="419" y="13"/>
                    </a:lnTo>
                    <a:lnTo>
                      <a:pt x="425" y="8"/>
                    </a:lnTo>
                    <a:lnTo>
                      <a:pt x="416" y="0"/>
                    </a:lnTo>
                    <a:lnTo>
                      <a:pt x="410" y="4"/>
                    </a:lnTo>
                    <a:lnTo>
                      <a:pt x="403" y="11"/>
                    </a:lnTo>
                    <a:lnTo>
                      <a:pt x="392" y="20"/>
                    </a:lnTo>
                    <a:lnTo>
                      <a:pt x="377" y="31"/>
                    </a:lnTo>
                    <a:lnTo>
                      <a:pt x="360" y="46"/>
                    </a:lnTo>
                    <a:lnTo>
                      <a:pt x="341" y="60"/>
                    </a:lnTo>
                    <a:lnTo>
                      <a:pt x="318" y="79"/>
                    </a:lnTo>
                    <a:lnTo>
                      <a:pt x="295" y="96"/>
                    </a:lnTo>
                    <a:lnTo>
                      <a:pt x="266" y="116"/>
                    </a:lnTo>
                    <a:lnTo>
                      <a:pt x="236" y="141"/>
                    </a:lnTo>
                    <a:lnTo>
                      <a:pt x="203" y="164"/>
                    </a:lnTo>
                    <a:lnTo>
                      <a:pt x="168" y="188"/>
                    </a:lnTo>
                    <a:lnTo>
                      <a:pt x="131" y="214"/>
                    </a:lnTo>
                    <a:lnTo>
                      <a:pt x="91" y="243"/>
                    </a:lnTo>
                    <a:lnTo>
                      <a:pt x="47" y="270"/>
                    </a:lnTo>
                    <a:lnTo>
                      <a:pt x="3" y="300"/>
                    </a:lnTo>
                    <a:lnTo>
                      <a:pt x="10" y="311"/>
                    </a:lnTo>
                    <a:lnTo>
                      <a:pt x="3" y="300"/>
                    </a:lnTo>
                    <a:lnTo>
                      <a:pt x="0" y="303"/>
                    </a:lnTo>
                    <a:lnTo>
                      <a:pt x="0" y="308"/>
                    </a:lnTo>
                    <a:lnTo>
                      <a:pt x="4" y="312"/>
                    </a:lnTo>
                    <a:lnTo>
                      <a:pt x="9" y="312"/>
                    </a:lnTo>
                    <a:lnTo>
                      <a:pt x="1" y="3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1" name="Freeform 72">
                <a:extLst>
                  <a:ext uri="{FF2B5EF4-FFF2-40B4-BE49-F238E27FC236}">
                    <a16:creationId xmlns:a16="http://schemas.microsoft.com/office/drawing/2014/main" id="{56A5D339-D0C4-4D5D-C64B-D3ABD00B60D0}"/>
                  </a:ext>
                </a:extLst>
              </p:cNvPr>
              <p:cNvSpPr>
                <a:spLocks/>
              </p:cNvSpPr>
              <p:nvPr/>
            </p:nvSpPr>
            <p:spPr bwMode="auto">
              <a:xfrm>
                <a:off x="7190" y="3390"/>
                <a:ext cx="76" cy="78"/>
              </a:xfrm>
              <a:custGeom>
                <a:avLst/>
                <a:gdLst>
                  <a:gd name="T0" fmla="*/ 37 w 76"/>
                  <a:gd name="T1" fmla="*/ 78 h 78"/>
                  <a:gd name="T2" fmla="*/ 42 w 76"/>
                  <a:gd name="T3" fmla="*/ 75 h 78"/>
                  <a:gd name="T4" fmla="*/ 52 w 76"/>
                  <a:gd name="T5" fmla="*/ 66 h 78"/>
                  <a:gd name="T6" fmla="*/ 65 w 76"/>
                  <a:gd name="T7" fmla="*/ 58 h 78"/>
                  <a:gd name="T8" fmla="*/ 76 w 76"/>
                  <a:gd name="T9" fmla="*/ 48 h 78"/>
                  <a:gd name="T10" fmla="*/ 37 w 76"/>
                  <a:gd name="T11" fmla="*/ 0 h 78"/>
                  <a:gd name="T12" fmla="*/ 26 w 76"/>
                  <a:gd name="T13" fmla="*/ 10 h 78"/>
                  <a:gd name="T14" fmla="*/ 13 w 76"/>
                  <a:gd name="T15" fmla="*/ 20 h 78"/>
                  <a:gd name="T16" fmla="*/ 4 w 76"/>
                  <a:gd name="T17" fmla="*/ 29 h 78"/>
                  <a:gd name="T18" fmla="*/ 0 w 76"/>
                  <a:gd name="T19" fmla="*/ 32 h 78"/>
                  <a:gd name="T20" fmla="*/ 37 w 76"/>
                  <a:gd name="T21" fmla="*/ 78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78"/>
                  <a:gd name="T35" fmla="*/ 76 w 76"/>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78">
                    <a:moveTo>
                      <a:pt x="37" y="78"/>
                    </a:moveTo>
                    <a:lnTo>
                      <a:pt x="42" y="75"/>
                    </a:lnTo>
                    <a:lnTo>
                      <a:pt x="52" y="66"/>
                    </a:lnTo>
                    <a:lnTo>
                      <a:pt x="65" y="58"/>
                    </a:lnTo>
                    <a:lnTo>
                      <a:pt x="76" y="48"/>
                    </a:lnTo>
                    <a:lnTo>
                      <a:pt x="37" y="0"/>
                    </a:lnTo>
                    <a:lnTo>
                      <a:pt x="26" y="10"/>
                    </a:lnTo>
                    <a:lnTo>
                      <a:pt x="13" y="20"/>
                    </a:lnTo>
                    <a:lnTo>
                      <a:pt x="4" y="29"/>
                    </a:lnTo>
                    <a:lnTo>
                      <a:pt x="0" y="32"/>
                    </a:lnTo>
                    <a:lnTo>
                      <a:pt x="37"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2" name="Freeform 73">
                <a:extLst>
                  <a:ext uri="{FF2B5EF4-FFF2-40B4-BE49-F238E27FC236}">
                    <a16:creationId xmlns:a16="http://schemas.microsoft.com/office/drawing/2014/main" id="{A52F9E21-86E4-6427-C56F-0B8E6F7C983F}"/>
                  </a:ext>
                </a:extLst>
              </p:cNvPr>
              <p:cNvSpPr>
                <a:spLocks/>
              </p:cNvSpPr>
              <p:nvPr/>
            </p:nvSpPr>
            <p:spPr bwMode="auto">
              <a:xfrm>
                <a:off x="7223" y="3432"/>
                <a:ext cx="49" cy="40"/>
              </a:xfrm>
              <a:custGeom>
                <a:avLst/>
                <a:gdLst>
                  <a:gd name="T0" fmla="*/ 39 w 49"/>
                  <a:gd name="T1" fmla="*/ 10 h 40"/>
                  <a:gd name="T2" fmla="*/ 39 w 49"/>
                  <a:gd name="T3" fmla="*/ 1 h 40"/>
                  <a:gd name="T4" fmla="*/ 27 w 49"/>
                  <a:gd name="T5" fmla="*/ 11 h 40"/>
                  <a:gd name="T6" fmla="*/ 16 w 49"/>
                  <a:gd name="T7" fmla="*/ 20 h 40"/>
                  <a:gd name="T8" fmla="*/ 4 w 49"/>
                  <a:gd name="T9" fmla="*/ 29 h 40"/>
                  <a:gd name="T10" fmla="*/ 0 w 49"/>
                  <a:gd name="T11" fmla="*/ 32 h 40"/>
                  <a:gd name="T12" fmla="*/ 9 w 49"/>
                  <a:gd name="T13" fmla="*/ 40 h 40"/>
                  <a:gd name="T14" fmla="*/ 13 w 49"/>
                  <a:gd name="T15" fmla="*/ 37 h 40"/>
                  <a:gd name="T16" fmla="*/ 22 w 49"/>
                  <a:gd name="T17" fmla="*/ 29 h 40"/>
                  <a:gd name="T18" fmla="*/ 36 w 49"/>
                  <a:gd name="T19" fmla="*/ 20 h 40"/>
                  <a:gd name="T20" fmla="*/ 48 w 49"/>
                  <a:gd name="T21" fmla="*/ 10 h 40"/>
                  <a:gd name="T22" fmla="*/ 48 w 49"/>
                  <a:gd name="T23" fmla="*/ 1 h 40"/>
                  <a:gd name="T24" fmla="*/ 48 w 49"/>
                  <a:gd name="T25" fmla="*/ 10 h 40"/>
                  <a:gd name="T26" fmla="*/ 49 w 49"/>
                  <a:gd name="T27" fmla="*/ 6 h 40"/>
                  <a:gd name="T28" fmla="*/ 48 w 49"/>
                  <a:gd name="T29" fmla="*/ 1 h 40"/>
                  <a:gd name="T30" fmla="*/ 43 w 49"/>
                  <a:gd name="T31" fmla="*/ 0 h 40"/>
                  <a:gd name="T32" fmla="*/ 39 w 49"/>
                  <a:gd name="T33" fmla="*/ 1 h 40"/>
                  <a:gd name="T34" fmla="*/ 39 w 49"/>
                  <a:gd name="T35" fmla="*/ 1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0"/>
                  <a:gd name="T56" fmla="*/ 49 w 49"/>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0">
                    <a:moveTo>
                      <a:pt x="39" y="10"/>
                    </a:moveTo>
                    <a:lnTo>
                      <a:pt x="39" y="1"/>
                    </a:lnTo>
                    <a:lnTo>
                      <a:pt x="27" y="11"/>
                    </a:lnTo>
                    <a:lnTo>
                      <a:pt x="16" y="20"/>
                    </a:lnTo>
                    <a:lnTo>
                      <a:pt x="4" y="29"/>
                    </a:lnTo>
                    <a:lnTo>
                      <a:pt x="0" y="32"/>
                    </a:lnTo>
                    <a:lnTo>
                      <a:pt x="9" y="40"/>
                    </a:lnTo>
                    <a:lnTo>
                      <a:pt x="13" y="37"/>
                    </a:lnTo>
                    <a:lnTo>
                      <a:pt x="22" y="29"/>
                    </a:lnTo>
                    <a:lnTo>
                      <a:pt x="36" y="20"/>
                    </a:lnTo>
                    <a:lnTo>
                      <a:pt x="48" y="10"/>
                    </a:lnTo>
                    <a:lnTo>
                      <a:pt x="48" y="1"/>
                    </a:lnTo>
                    <a:lnTo>
                      <a:pt x="48" y="10"/>
                    </a:lnTo>
                    <a:lnTo>
                      <a:pt x="49" y="6"/>
                    </a:lnTo>
                    <a:lnTo>
                      <a:pt x="48" y="1"/>
                    </a:lnTo>
                    <a:lnTo>
                      <a:pt x="43" y="0"/>
                    </a:lnTo>
                    <a:lnTo>
                      <a:pt x="39" y="1"/>
                    </a:lnTo>
                    <a:lnTo>
                      <a:pt x="3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3" name="Freeform 74">
                <a:extLst>
                  <a:ext uri="{FF2B5EF4-FFF2-40B4-BE49-F238E27FC236}">
                    <a16:creationId xmlns:a16="http://schemas.microsoft.com/office/drawing/2014/main" id="{86FD3467-1A68-976F-F278-AF10325E09C1}"/>
                  </a:ext>
                </a:extLst>
              </p:cNvPr>
              <p:cNvSpPr>
                <a:spLocks/>
              </p:cNvSpPr>
              <p:nvPr/>
            </p:nvSpPr>
            <p:spPr bwMode="auto">
              <a:xfrm>
                <a:off x="7222" y="3384"/>
                <a:ext cx="49" cy="58"/>
              </a:xfrm>
              <a:custGeom>
                <a:avLst/>
                <a:gdLst>
                  <a:gd name="T0" fmla="*/ 10 w 49"/>
                  <a:gd name="T1" fmla="*/ 10 h 58"/>
                  <a:gd name="T2" fmla="*/ 1 w 49"/>
                  <a:gd name="T3" fmla="*/ 10 h 58"/>
                  <a:gd name="T4" fmla="*/ 40 w 49"/>
                  <a:gd name="T5" fmla="*/ 58 h 58"/>
                  <a:gd name="T6" fmla="*/ 49 w 49"/>
                  <a:gd name="T7" fmla="*/ 49 h 58"/>
                  <a:gd name="T8" fmla="*/ 10 w 49"/>
                  <a:gd name="T9" fmla="*/ 2 h 58"/>
                  <a:gd name="T10" fmla="*/ 1 w 49"/>
                  <a:gd name="T11" fmla="*/ 2 h 58"/>
                  <a:gd name="T12" fmla="*/ 10 w 49"/>
                  <a:gd name="T13" fmla="*/ 2 h 58"/>
                  <a:gd name="T14" fmla="*/ 5 w 49"/>
                  <a:gd name="T15" fmla="*/ 0 h 58"/>
                  <a:gd name="T16" fmla="*/ 1 w 49"/>
                  <a:gd name="T17" fmla="*/ 2 h 58"/>
                  <a:gd name="T18" fmla="*/ 0 w 49"/>
                  <a:gd name="T19" fmla="*/ 6 h 58"/>
                  <a:gd name="T20" fmla="*/ 1 w 49"/>
                  <a:gd name="T21" fmla="*/ 10 h 58"/>
                  <a:gd name="T22" fmla="*/ 10 w 49"/>
                  <a:gd name="T23" fmla="*/ 10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8"/>
                  <a:gd name="T38" fmla="*/ 49 w 4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8">
                    <a:moveTo>
                      <a:pt x="10" y="10"/>
                    </a:moveTo>
                    <a:lnTo>
                      <a:pt x="1" y="10"/>
                    </a:lnTo>
                    <a:lnTo>
                      <a:pt x="40" y="58"/>
                    </a:lnTo>
                    <a:lnTo>
                      <a:pt x="49" y="49"/>
                    </a:lnTo>
                    <a:lnTo>
                      <a:pt x="10" y="2"/>
                    </a:lnTo>
                    <a:lnTo>
                      <a:pt x="1" y="2"/>
                    </a:lnTo>
                    <a:lnTo>
                      <a:pt x="10" y="2"/>
                    </a:lnTo>
                    <a:lnTo>
                      <a:pt x="5" y="0"/>
                    </a:lnTo>
                    <a:lnTo>
                      <a:pt x="1" y="2"/>
                    </a:lnTo>
                    <a:lnTo>
                      <a:pt x="0" y="6"/>
                    </a:lnTo>
                    <a:lnTo>
                      <a:pt x="1" y="10"/>
                    </a:lnTo>
                    <a:lnTo>
                      <a:pt x="1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4" name="Freeform 75">
                <a:extLst>
                  <a:ext uri="{FF2B5EF4-FFF2-40B4-BE49-F238E27FC236}">
                    <a16:creationId xmlns:a16="http://schemas.microsoft.com/office/drawing/2014/main" id="{75C4FAEE-F6ED-A51F-6516-DF7B1E81FDD7}"/>
                  </a:ext>
                </a:extLst>
              </p:cNvPr>
              <p:cNvSpPr>
                <a:spLocks/>
              </p:cNvSpPr>
              <p:nvPr/>
            </p:nvSpPr>
            <p:spPr bwMode="auto">
              <a:xfrm>
                <a:off x="7184" y="3386"/>
                <a:ext cx="48" cy="42"/>
              </a:xfrm>
              <a:custGeom>
                <a:avLst/>
                <a:gdLst>
                  <a:gd name="T0" fmla="*/ 10 w 48"/>
                  <a:gd name="T1" fmla="*/ 31 h 42"/>
                  <a:gd name="T2" fmla="*/ 10 w 48"/>
                  <a:gd name="T3" fmla="*/ 40 h 42"/>
                  <a:gd name="T4" fmla="*/ 15 w 48"/>
                  <a:gd name="T5" fmla="*/ 37 h 42"/>
                  <a:gd name="T6" fmla="*/ 23 w 48"/>
                  <a:gd name="T7" fmla="*/ 29 h 42"/>
                  <a:gd name="T8" fmla="*/ 36 w 48"/>
                  <a:gd name="T9" fmla="*/ 19 h 42"/>
                  <a:gd name="T10" fmla="*/ 48 w 48"/>
                  <a:gd name="T11" fmla="*/ 8 h 42"/>
                  <a:gd name="T12" fmla="*/ 39 w 48"/>
                  <a:gd name="T13" fmla="*/ 0 h 42"/>
                  <a:gd name="T14" fmla="*/ 27 w 48"/>
                  <a:gd name="T15" fmla="*/ 10 h 42"/>
                  <a:gd name="T16" fmla="*/ 15 w 48"/>
                  <a:gd name="T17" fmla="*/ 20 h 42"/>
                  <a:gd name="T18" fmla="*/ 6 w 48"/>
                  <a:gd name="T19" fmla="*/ 29 h 42"/>
                  <a:gd name="T20" fmla="*/ 2 w 48"/>
                  <a:gd name="T21" fmla="*/ 31 h 42"/>
                  <a:gd name="T22" fmla="*/ 2 w 48"/>
                  <a:gd name="T23" fmla="*/ 40 h 42"/>
                  <a:gd name="T24" fmla="*/ 2 w 48"/>
                  <a:gd name="T25" fmla="*/ 31 h 42"/>
                  <a:gd name="T26" fmla="*/ 0 w 48"/>
                  <a:gd name="T27" fmla="*/ 36 h 42"/>
                  <a:gd name="T28" fmla="*/ 2 w 48"/>
                  <a:gd name="T29" fmla="*/ 40 h 42"/>
                  <a:gd name="T30" fmla="*/ 6 w 48"/>
                  <a:gd name="T31" fmla="*/ 42 h 42"/>
                  <a:gd name="T32" fmla="*/ 10 w 48"/>
                  <a:gd name="T33" fmla="*/ 40 h 42"/>
                  <a:gd name="T34" fmla="*/ 10 w 48"/>
                  <a:gd name="T35" fmla="*/ 3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2"/>
                  <a:gd name="T56" fmla="*/ 48 w 4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2">
                    <a:moveTo>
                      <a:pt x="10" y="31"/>
                    </a:moveTo>
                    <a:lnTo>
                      <a:pt x="10" y="40"/>
                    </a:lnTo>
                    <a:lnTo>
                      <a:pt x="15" y="37"/>
                    </a:lnTo>
                    <a:lnTo>
                      <a:pt x="23" y="29"/>
                    </a:lnTo>
                    <a:lnTo>
                      <a:pt x="36" y="19"/>
                    </a:lnTo>
                    <a:lnTo>
                      <a:pt x="48" y="8"/>
                    </a:lnTo>
                    <a:lnTo>
                      <a:pt x="39" y="0"/>
                    </a:lnTo>
                    <a:lnTo>
                      <a:pt x="27" y="10"/>
                    </a:lnTo>
                    <a:lnTo>
                      <a:pt x="15" y="20"/>
                    </a:lnTo>
                    <a:lnTo>
                      <a:pt x="6" y="29"/>
                    </a:lnTo>
                    <a:lnTo>
                      <a:pt x="2" y="31"/>
                    </a:lnTo>
                    <a:lnTo>
                      <a:pt x="2" y="40"/>
                    </a:lnTo>
                    <a:lnTo>
                      <a:pt x="2" y="31"/>
                    </a:lnTo>
                    <a:lnTo>
                      <a:pt x="0" y="36"/>
                    </a:lnTo>
                    <a:lnTo>
                      <a:pt x="2" y="40"/>
                    </a:lnTo>
                    <a:lnTo>
                      <a:pt x="6" y="42"/>
                    </a:lnTo>
                    <a:lnTo>
                      <a:pt x="10" y="40"/>
                    </a:lnTo>
                    <a:lnTo>
                      <a:pt x="1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5" name="Freeform 76">
                <a:extLst>
                  <a:ext uri="{FF2B5EF4-FFF2-40B4-BE49-F238E27FC236}">
                    <a16:creationId xmlns:a16="http://schemas.microsoft.com/office/drawing/2014/main" id="{6BCB8E41-35FA-2FE2-28AB-5A9948BA44BF}"/>
                  </a:ext>
                </a:extLst>
              </p:cNvPr>
              <p:cNvSpPr>
                <a:spLocks/>
              </p:cNvSpPr>
              <p:nvPr/>
            </p:nvSpPr>
            <p:spPr bwMode="auto">
              <a:xfrm>
                <a:off x="7186" y="3417"/>
                <a:ext cx="47" cy="57"/>
              </a:xfrm>
              <a:custGeom>
                <a:avLst/>
                <a:gdLst>
                  <a:gd name="T0" fmla="*/ 37 w 47"/>
                  <a:gd name="T1" fmla="*/ 47 h 57"/>
                  <a:gd name="T2" fmla="*/ 46 w 47"/>
                  <a:gd name="T3" fmla="*/ 47 h 57"/>
                  <a:gd name="T4" fmla="*/ 8 w 47"/>
                  <a:gd name="T5" fmla="*/ 0 h 57"/>
                  <a:gd name="T6" fmla="*/ 0 w 47"/>
                  <a:gd name="T7" fmla="*/ 9 h 57"/>
                  <a:gd name="T8" fmla="*/ 37 w 47"/>
                  <a:gd name="T9" fmla="*/ 55 h 57"/>
                  <a:gd name="T10" fmla="*/ 46 w 47"/>
                  <a:gd name="T11" fmla="*/ 55 h 57"/>
                  <a:gd name="T12" fmla="*/ 37 w 47"/>
                  <a:gd name="T13" fmla="*/ 55 h 57"/>
                  <a:gd name="T14" fmla="*/ 41 w 47"/>
                  <a:gd name="T15" fmla="*/ 57 h 57"/>
                  <a:gd name="T16" fmla="*/ 46 w 47"/>
                  <a:gd name="T17" fmla="*/ 55 h 57"/>
                  <a:gd name="T18" fmla="*/ 47 w 47"/>
                  <a:gd name="T19" fmla="*/ 51 h 57"/>
                  <a:gd name="T20" fmla="*/ 46 w 47"/>
                  <a:gd name="T21" fmla="*/ 47 h 57"/>
                  <a:gd name="T22" fmla="*/ 37 w 47"/>
                  <a:gd name="T23" fmla="*/ 47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57"/>
                  <a:gd name="T38" fmla="*/ 47 w 47"/>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57">
                    <a:moveTo>
                      <a:pt x="37" y="47"/>
                    </a:moveTo>
                    <a:lnTo>
                      <a:pt x="46" y="47"/>
                    </a:lnTo>
                    <a:lnTo>
                      <a:pt x="8" y="0"/>
                    </a:lnTo>
                    <a:lnTo>
                      <a:pt x="0" y="9"/>
                    </a:lnTo>
                    <a:lnTo>
                      <a:pt x="37" y="55"/>
                    </a:lnTo>
                    <a:lnTo>
                      <a:pt x="46" y="55"/>
                    </a:lnTo>
                    <a:lnTo>
                      <a:pt x="37" y="55"/>
                    </a:lnTo>
                    <a:lnTo>
                      <a:pt x="41" y="57"/>
                    </a:lnTo>
                    <a:lnTo>
                      <a:pt x="46" y="55"/>
                    </a:lnTo>
                    <a:lnTo>
                      <a:pt x="47" y="51"/>
                    </a:lnTo>
                    <a:lnTo>
                      <a:pt x="46" y="47"/>
                    </a:lnTo>
                    <a:lnTo>
                      <a:pt x="37"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6" name="Freeform 77">
                <a:extLst>
                  <a:ext uri="{FF2B5EF4-FFF2-40B4-BE49-F238E27FC236}">
                    <a16:creationId xmlns:a16="http://schemas.microsoft.com/office/drawing/2014/main" id="{932D4CCF-AD7F-5E97-3A2E-8D569D7E44C0}"/>
                  </a:ext>
                </a:extLst>
              </p:cNvPr>
              <p:cNvSpPr>
                <a:spLocks/>
              </p:cNvSpPr>
              <p:nvPr/>
            </p:nvSpPr>
            <p:spPr bwMode="auto">
              <a:xfrm>
                <a:off x="7438" y="3268"/>
                <a:ext cx="10" cy="10"/>
              </a:xfrm>
              <a:custGeom>
                <a:avLst/>
                <a:gdLst>
                  <a:gd name="T0" fmla="*/ 10 w 10"/>
                  <a:gd name="T1" fmla="*/ 1 h 10"/>
                  <a:gd name="T2" fmla="*/ 5 w 10"/>
                  <a:gd name="T3" fmla="*/ 0 h 10"/>
                  <a:gd name="T4" fmla="*/ 1 w 10"/>
                  <a:gd name="T5" fmla="*/ 1 h 10"/>
                  <a:gd name="T6" fmla="*/ 0 w 10"/>
                  <a:gd name="T7" fmla="*/ 5 h 10"/>
                  <a:gd name="T8" fmla="*/ 1 w 10"/>
                  <a:gd name="T9" fmla="*/ 10 h 10"/>
                  <a:gd name="T10" fmla="*/ 10 w 10"/>
                  <a:gd name="T11" fmla="*/ 1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0" y="1"/>
                    </a:moveTo>
                    <a:lnTo>
                      <a:pt x="5" y="0"/>
                    </a:lnTo>
                    <a:lnTo>
                      <a:pt x="1" y="1"/>
                    </a:lnTo>
                    <a:lnTo>
                      <a:pt x="0" y="5"/>
                    </a:lnTo>
                    <a:lnTo>
                      <a:pt x="1" y="1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7" name="Freeform 78">
                <a:extLst>
                  <a:ext uri="{FF2B5EF4-FFF2-40B4-BE49-F238E27FC236}">
                    <a16:creationId xmlns:a16="http://schemas.microsoft.com/office/drawing/2014/main" id="{005EC7D6-283A-0C67-C8D9-4409A1300D43}"/>
                  </a:ext>
                </a:extLst>
              </p:cNvPr>
              <p:cNvSpPr>
                <a:spLocks/>
              </p:cNvSpPr>
              <p:nvPr/>
            </p:nvSpPr>
            <p:spPr bwMode="auto">
              <a:xfrm>
                <a:off x="7322" y="3269"/>
                <a:ext cx="136" cy="153"/>
              </a:xfrm>
              <a:custGeom>
                <a:avLst/>
                <a:gdLst>
                  <a:gd name="T0" fmla="*/ 9 w 136"/>
                  <a:gd name="T1" fmla="*/ 153 h 153"/>
                  <a:gd name="T2" fmla="*/ 59 w 136"/>
                  <a:gd name="T3" fmla="*/ 112 h 153"/>
                  <a:gd name="T4" fmla="*/ 94 w 136"/>
                  <a:gd name="T5" fmla="*/ 81 h 153"/>
                  <a:gd name="T6" fmla="*/ 117 w 136"/>
                  <a:gd name="T7" fmla="*/ 58 h 153"/>
                  <a:gd name="T8" fmla="*/ 131 w 136"/>
                  <a:gd name="T9" fmla="*/ 39 h 153"/>
                  <a:gd name="T10" fmla="*/ 136 w 136"/>
                  <a:gd name="T11" fmla="*/ 26 h 153"/>
                  <a:gd name="T12" fmla="*/ 136 w 136"/>
                  <a:gd name="T13" fmla="*/ 15 h 153"/>
                  <a:gd name="T14" fmla="*/ 130 w 136"/>
                  <a:gd name="T15" fmla="*/ 7 h 153"/>
                  <a:gd name="T16" fmla="*/ 126 w 136"/>
                  <a:gd name="T17" fmla="*/ 0 h 153"/>
                  <a:gd name="T18" fmla="*/ 117 w 136"/>
                  <a:gd name="T19" fmla="*/ 9 h 153"/>
                  <a:gd name="T20" fmla="*/ 121 w 136"/>
                  <a:gd name="T21" fmla="*/ 13 h 153"/>
                  <a:gd name="T22" fmla="*/ 124 w 136"/>
                  <a:gd name="T23" fmla="*/ 17 h 153"/>
                  <a:gd name="T24" fmla="*/ 124 w 136"/>
                  <a:gd name="T25" fmla="*/ 23 h 153"/>
                  <a:gd name="T26" fmla="*/ 120 w 136"/>
                  <a:gd name="T27" fmla="*/ 33 h 153"/>
                  <a:gd name="T28" fmla="*/ 108 w 136"/>
                  <a:gd name="T29" fmla="*/ 49 h 153"/>
                  <a:gd name="T30" fmla="*/ 85 w 136"/>
                  <a:gd name="T31" fmla="*/ 72 h 153"/>
                  <a:gd name="T32" fmla="*/ 51 w 136"/>
                  <a:gd name="T33" fmla="*/ 104 h 153"/>
                  <a:gd name="T34" fmla="*/ 0 w 136"/>
                  <a:gd name="T35" fmla="*/ 144 h 153"/>
                  <a:gd name="T36" fmla="*/ 9 w 136"/>
                  <a:gd name="T37" fmla="*/ 153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53"/>
                  <a:gd name="T59" fmla="*/ 136 w 13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53">
                    <a:moveTo>
                      <a:pt x="9" y="153"/>
                    </a:moveTo>
                    <a:lnTo>
                      <a:pt x="59" y="112"/>
                    </a:lnTo>
                    <a:lnTo>
                      <a:pt x="94" y="81"/>
                    </a:lnTo>
                    <a:lnTo>
                      <a:pt x="117" y="58"/>
                    </a:lnTo>
                    <a:lnTo>
                      <a:pt x="131" y="39"/>
                    </a:lnTo>
                    <a:lnTo>
                      <a:pt x="136" y="26"/>
                    </a:lnTo>
                    <a:lnTo>
                      <a:pt x="136" y="15"/>
                    </a:lnTo>
                    <a:lnTo>
                      <a:pt x="130" y="7"/>
                    </a:lnTo>
                    <a:lnTo>
                      <a:pt x="126" y="0"/>
                    </a:lnTo>
                    <a:lnTo>
                      <a:pt x="117" y="9"/>
                    </a:lnTo>
                    <a:lnTo>
                      <a:pt x="121" y="13"/>
                    </a:lnTo>
                    <a:lnTo>
                      <a:pt x="124" y="17"/>
                    </a:lnTo>
                    <a:lnTo>
                      <a:pt x="124" y="23"/>
                    </a:lnTo>
                    <a:lnTo>
                      <a:pt x="120" y="33"/>
                    </a:lnTo>
                    <a:lnTo>
                      <a:pt x="108" y="49"/>
                    </a:lnTo>
                    <a:lnTo>
                      <a:pt x="85" y="72"/>
                    </a:lnTo>
                    <a:lnTo>
                      <a:pt x="51" y="104"/>
                    </a:lnTo>
                    <a:lnTo>
                      <a:pt x="0" y="144"/>
                    </a:lnTo>
                    <a:lnTo>
                      <a:pt x="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8" name="Freeform 79">
                <a:extLst>
                  <a:ext uri="{FF2B5EF4-FFF2-40B4-BE49-F238E27FC236}">
                    <a16:creationId xmlns:a16="http://schemas.microsoft.com/office/drawing/2014/main" id="{D68D7B1E-DD6C-9F2F-87CF-5EA99ED0BEF4}"/>
                  </a:ext>
                </a:extLst>
              </p:cNvPr>
              <p:cNvSpPr>
                <a:spLocks/>
              </p:cNvSpPr>
              <p:nvPr/>
            </p:nvSpPr>
            <p:spPr bwMode="auto">
              <a:xfrm>
                <a:off x="7321" y="3413"/>
                <a:ext cx="10" cy="10"/>
              </a:xfrm>
              <a:custGeom>
                <a:avLst/>
                <a:gdLst>
                  <a:gd name="T0" fmla="*/ 1 w 10"/>
                  <a:gd name="T1" fmla="*/ 0 h 10"/>
                  <a:gd name="T2" fmla="*/ 0 w 10"/>
                  <a:gd name="T3" fmla="*/ 4 h 10"/>
                  <a:gd name="T4" fmla="*/ 1 w 10"/>
                  <a:gd name="T5" fmla="*/ 9 h 10"/>
                  <a:gd name="T6" fmla="*/ 6 w 10"/>
                  <a:gd name="T7" fmla="*/ 10 h 10"/>
                  <a:gd name="T8" fmla="*/ 10 w 10"/>
                  <a:gd name="T9" fmla="*/ 9 h 10"/>
                  <a:gd name="T10" fmla="*/ 1 w 10"/>
                  <a:gd name="T11" fmla="*/ 0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 y="0"/>
                    </a:moveTo>
                    <a:lnTo>
                      <a:pt x="0" y="4"/>
                    </a:lnTo>
                    <a:lnTo>
                      <a:pt x="1" y="9"/>
                    </a:lnTo>
                    <a:lnTo>
                      <a:pt x="6" y="10"/>
                    </a:lnTo>
                    <a:lnTo>
                      <a:pt x="10" y="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32796" name="Line 80">
              <a:extLst>
                <a:ext uri="{FF2B5EF4-FFF2-40B4-BE49-F238E27FC236}">
                  <a16:creationId xmlns:a16="http://schemas.microsoft.com/office/drawing/2014/main" id="{2B16B23E-B28F-9A2B-F7E7-A8F2C0C34F18}"/>
                </a:ext>
              </a:extLst>
            </p:cNvPr>
            <p:cNvSpPr>
              <a:spLocks noChangeShapeType="1"/>
            </p:cNvSpPr>
            <p:nvPr/>
          </p:nvSpPr>
          <p:spPr bwMode="auto">
            <a:xfrm>
              <a:off x="6110" y="2777"/>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7" name="Line 81">
              <a:extLst>
                <a:ext uri="{FF2B5EF4-FFF2-40B4-BE49-F238E27FC236}">
                  <a16:creationId xmlns:a16="http://schemas.microsoft.com/office/drawing/2014/main" id="{B2A0DB59-FA0A-6F9E-DBF1-3AB84D2E7C28}"/>
                </a:ext>
              </a:extLst>
            </p:cNvPr>
            <p:cNvSpPr>
              <a:spLocks noChangeShapeType="1"/>
            </p:cNvSpPr>
            <p:nvPr/>
          </p:nvSpPr>
          <p:spPr bwMode="auto">
            <a:xfrm>
              <a:off x="6110" y="2826"/>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8" name="Line 82">
              <a:extLst>
                <a:ext uri="{FF2B5EF4-FFF2-40B4-BE49-F238E27FC236}">
                  <a16:creationId xmlns:a16="http://schemas.microsoft.com/office/drawing/2014/main" id="{72D88761-8B14-A888-908A-FEF3F5F08649}"/>
                </a:ext>
              </a:extLst>
            </p:cNvPr>
            <p:cNvSpPr>
              <a:spLocks noChangeShapeType="1"/>
            </p:cNvSpPr>
            <p:nvPr/>
          </p:nvSpPr>
          <p:spPr bwMode="auto">
            <a:xfrm>
              <a:off x="6110" y="2862"/>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9" name="Line 83">
              <a:extLst>
                <a:ext uri="{FF2B5EF4-FFF2-40B4-BE49-F238E27FC236}">
                  <a16:creationId xmlns:a16="http://schemas.microsoft.com/office/drawing/2014/main" id="{424C7CB4-D979-6B6C-B123-308D857B49D0}"/>
                </a:ext>
              </a:extLst>
            </p:cNvPr>
            <p:cNvSpPr>
              <a:spLocks noChangeShapeType="1"/>
            </p:cNvSpPr>
            <p:nvPr/>
          </p:nvSpPr>
          <p:spPr bwMode="auto">
            <a:xfrm>
              <a:off x="6110" y="2911"/>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800" name="Line 84">
              <a:extLst>
                <a:ext uri="{FF2B5EF4-FFF2-40B4-BE49-F238E27FC236}">
                  <a16:creationId xmlns:a16="http://schemas.microsoft.com/office/drawing/2014/main" id="{DB3E08B8-15C8-2E92-75A0-C455B0B02191}"/>
                </a:ext>
              </a:extLst>
            </p:cNvPr>
            <p:cNvSpPr>
              <a:spLocks noChangeShapeType="1"/>
            </p:cNvSpPr>
            <p:nvPr/>
          </p:nvSpPr>
          <p:spPr bwMode="auto">
            <a:xfrm>
              <a:off x="6123" y="2972"/>
              <a:ext cx="17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graphicFrame>
        <p:nvGraphicFramePr>
          <p:cNvPr id="85" name="Diagram 84">
            <a:extLst>
              <a:ext uri="{FF2B5EF4-FFF2-40B4-BE49-F238E27FC236}">
                <a16:creationId xmlns:a16="http://schemas.microsoft.com/office/drawing/2014/main" id="{B0C445B8-9D6C-A2E0-4153-8524B729CE21}"/>
              </a:ext>
            </a:extLst>
          </p:cNvPr>
          <p:cNvGraphicFramePr/>
          <p:nvPr/>
        </p:nvGraphicFramePr>
        <p:xfrm>
          <a:off x="1891856" y="1425099"/>
          <a:ext cx="9464902"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Oval 85">
            <a:extLst>
              <a:ext uri="{FF2B5EF4-FFF2-40B4-BE49-F238E27FC236}">
                <a16:creationId xmlns:a16="http://schemas.microsoft.com/office/drawing/2014/main" id="{A56A2E4E-A369-F5AF-A7BF-05025344D6A9}"/>
              </a:ext>
            </a:extLst>
          </p:cNvPr>
          <p:cNvSpPr/>
          <p:nvPr/>
        </p:nvSpPr>
        <p:spPr>
          <a:xfrm>
            <a:off x="925513" y="2792413"/>
            <a:ext cx="2514600" cy="2362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000" b="1" dirty="0"/>
              <a:t>NỘI DUNG BÀI</a:t>
            </a:r>
          </a:p>
          <a:p>
            <a:pPr algn="ctr" eaLnBrk="1" fontAlgn="auto" hangingPunct="1">
              <a:spcBef>
                <a:spcPts val="0"/>
              </a:spcBef>
              <a:spcAft>
                <a:spcPts val="0"/>
              </a:spcAft>
              <a:defRPr/>
            </a:pPr>
            <a:r>
              <a:rPr lang="vi-VN" sz="2000" b="1" dirty="0"/>
              <a:t>HỌC</a:t>
            </a:r>
          </a:p>
        </p:txBody>
      </p:sp>
      <p:sp>
        <p:nvSpPr>
          <p:cNvPr id="32775" name="Rectangle 86">
            <a:extLst>
              <a:ext uri="{FF2B5EF4-FFF2-40B4-BE49-F238E27FC236}">
                <a16:creationId xmlns:a16="http://schemas.microsoft.com/office/drawing/2014/main" id="{713F716A-4235-996E-939E-0DB9659C7262}"/>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par>
                                <p:cTn id="8" presetID="3" presetClass="entr" presetSubtype="1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blinds(horizontal)">
                                      <p:cBhvr>
                                        <p:cTn id="10" dur="500"/>
                                        <p:tgtEl>
                                          <p:spTgt spid="112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Graphic spid="8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31E96461-16D5-B0E3-B93B-886DCBB7E608}"/>
              </a:ext>
            </a:extLst>
          </p:cNvPr>
          <p:cNvSpPr/>
          <p:nvPr/>
        </p:nvSpPr>
        <p:spPr>
          <a:xfrm>
            <a:off x="476250" y="2143125"/>
            <a:ext cx="3119438" cy="3195638"/>
          </a:xfrm>
          <a:prstGeom prst="diamond">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iamond 17">
            <a:extLst>
              <a:ext uri="{FF2B5EF4-FFF2-40B4-BE49-F238E27FC236}">
                <a16:creationId xmlns:a16="http://schemas.microsoft.com/office/drawing/2014/main" id="{E2B44079-D32A-A898-CCAC-6894FD11A4A5}"/>
              </a:ext>
            </a:extLst>
          </p:cNvPr>
          <p:cNvSpPr/>
          <p:nvPr/>
        </p:nvSpPr>
        <p:spPr>
          <a:xfrm>
            <a:off x="476250" y="2286000"/>
            <a:ext cx="3119438" cy="3195638"/>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67" dirty="0">
                <a:solidFill>
                  <a:srgbClr val="00B050"/>
                </a:solidFill>
                <a:latin typeface="Times New Roman" panose="02020603050405020304" pitchFamily="18" charset="0"/>
                <a:cs typeface="Times New Roman" panose="02020603050405020304" pitchFamily="18" charset="0"/>
              </a:rPr>
              <a:t>MỤC TIÊU </a:t>
            </a:r>
          </a:p>
        </p:txBody>
      </p:sp>
      <p:sp>
        <p:nvSpPr>
          <p:cNvPr id="20" name="Rectangle: Rounded Corners 19">
            <a:extLst>
              <a:ext uri="{FF2B5EF4-FFF2-40B4-BE49-F238E27FC236}">
                <a16:creationId xmlns:a16="http://schemas.microsoft.com/office/drawing/2014/main" id="{113036F3-E7DE-67F9-885A-B7FFADCA26F7}"/>
              </a:ext>
            </a:extLst>
          </p:cNvPr>
          <p:cNvSpPr/>
          <p:nvPr/>
        </p:nvSpPr>
        <p:spPr>
          <a:xfrm>
            <a:off x="3788126" y="2309495"/>
            <a:ext cx="7906871" cy="1119505"/>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1918-1930</a:t>
            </a:r>
            <a:endParaRPr lang="en-US" sz="2800" dirty="0"/>
          </a:p>
        </p:txBody>
      </p:sp>
      <p:sp>
        <p:nvSpPr>
          <p:cNvPr id="21" name="Rectangle: Rounded Corners 20">
            <a:extLst>
              <a:ext uri="{FF2B5EF4-FFF2-40B4-BE49-F238E27FC236}">
                <a16:creationId xmlns:a16="http://schemas.microsoft.com/office/drawing/2014/main" id="{B22C9B77-3818-C06E-3C60-3C65A50DDB1F}"/>
              </a:ext>
            </a:extLst>
          </p:cNvPr>
          <p:cNvSpPr/>
          <p:nvPr/>
        </p:nvSpPr>
        <p:spPr>
          <a:xfrm>
            <a:off x="3788125" y="4296853"/>
            <a:ext cx="7906871" cy="2082518"/>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US" sz="2800" dirty="0"/>
          </a:p>
        </p:txBody>
      </p:sp>
      <p:sp>
        <p:nvSpPr>
          <p:cNvPr id="33802" name="Rectangle 86">
            <a:extLst>
              <a:ext uri="{FF2B5EF4-FFF2-40B4-BE49-F238E27FC236}">
                <a16:creationId xmlns:a16="http://schemas.microsoft.com/office/drawing/2014/main" id="{422607C1-36A5-E95E-4E52-29FCD45CBA01}"/>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E6BA9A-5F90-8E59-62B3-057E5C8F7D8F}"/>
              </a:ext>
            </a:extLst>
          </p:cNvPr>
          <p:cNvSpPr>
            <a:spLocks noGrp="1"/>
          </p:cNvSpPr>
          <p:nvPr>
            <p:ph type="title"/>
          </p:nvPr>
        </p:nvSpPr>
        <p:spPr>
          <a:xfrm>
            <a:off x="609600" y="274638"/>
            <a:ext cx="10972800" cy="1143000"/>
          </a:xfrm>
        </p:spPr>
        <p:txBody>
          <a:bodyPr/>
          <a:lstStyle/>
          <a:p>
            <a:endParaRPr lang="en-US"/>
          </a:p>
        </p:txBody>
      </p:sp>
      <p:sp>
        <p:nvSpPr>
          <p:cNvPr id="6" name="Rectangle 86">
            <a:extLst>
              <a:ext uri="{FF2B5EF4-FFF2-40B4-BE49-F238E27FC236}">
                <a16:creationId xmlns:a16="http://schemas.microsoft.com/office/drawing/2014/main" id="{4DA2C6E4-E588-138A-CE2C-92BB8F6F906B}"/>
              </a:ext>
            </a:extLst>
          </p:cNvPr>
          <p:cNvSpPr>
            <a:spLocks noChangeArrowheads="1"/>
          </p:cNvSpPr>
          <p:nvPr/>
        </p:nvSpPr>
        <p:spPr bwMode="auto">
          <a:xfrm>
            <a:off x="374649" y="166405"/>
            <a:ext cx="1144111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 HOẠT ĐỘNG CỦA NGUYỄN ÁI QUỐC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VÀ SỰ THÀNH LẬP  ĐẢNG CỘNG SẢN VIỆT NAM</a:t>
            </a:r>
          </a:p>
        </p:txBody>
      </p:sp>
      <p:sp>
        <p:nvSpPr>
          <p:cNvPr id="7" name="TextBox 2">
            <a:extLst>
              <a:ext uri="{FF2B5EF4-FFF2-40B4-BE49-F238E27FC236}">
                <a16:creationId xmlns:a16="http://schemas.microsoft.com/office/drawing/2014/main" id="{B5A83FA6-D679-7EC8-138E-814ABBBB405B}"/>
              </a:ext>
            </a:extLst>
          </p:cNvPr>
          <p:cNvSpPr txBox="1">
            <a:spLocks noChangeArrowheads="1"/>
          </p:cNvSpPr>
          <p:nvPr/>
        </p:nvSpPr>
        <p:spPr bwMode="auto">
          <a:xfrm>
            <a:off x="677863" y="102235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1. </a:t>
            </a:r>
            <a:r>
              <a:rPr lang="en-US" altLang="vi-VN" sz="2800" b="1" dirty="0" err="1">
                <a:solidFill>
                  <a:srgbClr val="FFFF00"/>
                </a:solidFill>
                <a:latin typeface="Times New Roman" panose="02020603050405020304" pitchFamily="18" charset="0"/>
                <a:cs typeface="Times New Roman" panose="02020603050405020304" pitchFamily="18" charset="0"/>
              </a:rPr>
              <a:t>Hoạt</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của</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Nguyễn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Ái</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Quốc</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trong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những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năm</a:t>
            </a:r>
            <a:r>
              <a:rPr lang="en-US" altLang="vi-VN" sz="2800" b="1" dirty="0">
                <a:solidFill>
                  <a:srgbClr val="FFFF00"/>
                </a:solidFill>
                <a:latin typeface="Times New Roman" panose="02020603050405020304" pitchFamily="18" charset="0"/>
                <a:cs typeface="Times New Roman" panose="02020603050405020304" pitchFamily="18" charset="0"/>
              </a:rPr>
              <a:t> 1918-1930</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11" name="Google Shape;381;p11">
            <a:extLst>
              <a:ext uri="{FF2B5EF4-FFF2-40B4-BE49-F238E27FC236}">
                <a16:creationId xmlns:a16="http://schemas.microsoft.com/office/drawing/2014/main" id="{2CC143CF-AE96-7662-5380-5E3F2CD01E65}"/>
              </a:ext>
            </a:extLst>
          </p:cNvPr>
          <p:cNvPicPr preferRelativeResize="0"/>
          <p:nvPr/>
        </p:nvPicPr>
        <p:blipFill rotWithShape="1">
          <a:blip r:embed="rId2">
            <a:alphaModFix/>
          </a:blip>
          <a:srcRect/>
          <a:stretch/>
        </p:blipFill>
        <p:spPr>
          <a:xfrm>
            <a:off x="4900533" y="3234127"/>
            <a:ext cx="3209146" cy="1982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16" name="Table 15">
            <a:extLst>
              <a:ext uri="{FF2B5EF4-FFF2-40B4-BE49-F238E27FC236}">
                <a16:creationId xmlns:a16="http://schemas.microsoft.com/office/drawing/2014/main" id="{5EA84BDE-C6D5-FF98-0AFF-517EAB7D4ED2}"/>
              </a:ext>
            </a:extLst>
          </p:cNvPr>
          <p:cNvGraphicFramePr>
            <a:graphicFrameLocks noGrp="1"/>
          </p:cNvGraphicFramePr>
          <p:nvPr>
            <p:extLst>
              <p:ext uri="{D42A27DB-BD31-4B8C-83A1-F6EECF244321}">
                <p14:modId xmlns:p14="http://schemas.microsoft.com/office/powerpoint/2010/main" val="224189402"/>
              </p:ext>
            </p:extLst>
          </p:nvPr>
        </p:nvGraphicFramePr>
        <p:xfrm>
          <a:off x="761206" y="3013022"/>
          <a:ext cx="10668000" cy="3174447"/>
        </p:xfrm>
        <a:graphic>
          <a:graphicData uri="http://schemas.openxmlformats.org/drawingml/2006/table">
            <a:tbl>
              <a:tblPr firstRow="1" bandRow="1">
                <a:tableStyleId>{5C22544A-7EE6-4342-B048-85BDC9FD1C3A}</a:tableStyleId>
              </a:tblPr>
              <a:tblGrid>
                <a:gridCol w="2728210">
                  <a:extLst>
                    <a:ext uri="{9D8B030D-6E8A-4147-A177-3AD203B41FA5}">
                      <a16:colId xmlns:a16="http://schemas.microsoft.com/office/drawing/2014/main" val="2139735979"/>
                    </a:ext>
                  </a:extLst>
                </a:gridCol>
                <a:gridCol w="4871803">
                  <a:extLst>
                    <a:ext uri="{9D8B030D-6E8A-4147-A177-3AD203B41FA5}">
                      <a16:colId xmlns:a16="http://schemas.microsoft.com/office/drawing/2014/main" val="835609637"/>
                    </a:ext>
                  </a:extLst>
                </a:gridCol>
                <a:gridCol w="3067987">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Liên </a:t>
                      </a:r>
                      <a:r>
                        <a:rPr lang="en-US" sz="2800" dirty="0" err="1">
                          <a:solidFill>
                            <a:schemeClr val="bg1"/>
                          </a:solidFill>
                          <a:latin typeface="Times New Roman" panose="02020603050405020304" pitchFamily="18" charset="0"/>
                          <a:cs typeface="Times New Roman" panose="02020603050405020304" pitchFamily="18" charset="0"/>
                        </a:rPr>
                        <a:t>Xô</a:t>
                      </a:r>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348841627"/>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Trung </a:t>
                      </a:r>
                      <a:r>
                        <a:rPr lang="en-US" sz="2800" dirty="0" err="1">
                          <a:solidFill>
                            <a:schemeClr val="bg1"/>
                          </a:solidFill>
                          <a:latin typeface="Times New Roman" panose="02020603050405020304" pitchFamily="18" charset="0"/>
                          <a:cs typeface="Times New Roman" panose="02020603050405020304" pitchFamily="18" charset="0"/>
                        </a:rPr>
                        <a:t>Quốc</a:t>
                      </a:r>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827888267"/>
                  </a:ext>
                </a:extLst>
              </a:tr>
            </a:tbl>
          </a:graphicData>
        </a:graphic>
      </p:graphicFrame>
      <p:sp>
        <p:nvSpPr>
          <p:cNvPr id="17" name="Speech Bubble: Rectangle with Corners Rounded 16">
            <a:extLst>
              <a:ext uri="{FF2B5EF4-FFF2-40B4-BE49-F238E27FC236}">
                <a16:creationId xmlns:a16="http://schemas.microsoft.com/office/drawing/2014/main" id="{4F67ABD5-3A3F-8596-6A0F-8A1EC5CE4F22}"/>
              </a:ext>
            </a:extLst>
          </p:cNvPr>
          <p:cNvSpPr/>
          <p:nvPr/>
        </p:nvSpPr>
        <p:spPr>
          <a:xfrm>
            <a:off x="2113613" y="1546225"/>
            <a:ext cx="7450111" cy="1045564"/>
          </a:xfrm>
          <a:prstGeom prst="wedgeRoundRectCallout">
            <a:avLst>
              <a:gd name="adj1" fmla="val 17799"/>
              <a:gd name="adj2" fmla="val 122715"/>
              <a:gd name="adj3"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9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3DE5C9B2-6CA2-2261-31B4-AFAA16BBD08C}"/>
              </a:ext>
            </a:extLst>
          </p:cNvPr>
          <p:cNvSpPr/>
          <p:nvPr/>
        </p:nvSpPr>
        <p:spPr>
          <a:xfrm rot="14290389">
            <a:off x="6100183" y="4407508"/>
            <a:ext cx="3881226"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solidFill>
            <a:schemeClr val="tx1">
              <a:alpha val="24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6F08545F-39DB-A753-626B-8D643588FE74}"/>
              </a:ext>
            </a:extLst>
          </p:cNvPr>
          <p:cNvSpPr/>
          <p:nvPr/>
        </p:nvSpPr>
        <p:spPr>
          <a:xfrm rot="7458870">
            <a:off x="8936066" y="3486700"/>
            <a:ext cx="4181871"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solidFill>
            <a:schemeClr val="tx1">
              <a:alpha val="24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EF6904C-2F7B-5E7A-C5EE-01D201948893}"/>
              </a:ext>
            </a:extLst>
          </p:cNvPr>
          <p:cNvSpPr/>
          <p:nvPr/>
        </p:nvSpPr>
        <p:spPr>
          <a:xfrm>
            <a:off x="6598619" y="1102321"/>
            <a:ext cx="4181871"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solidFill>
            <a:schemeClr val="tx1">
              <a:alpha val="24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AFEDB15-269D-BC07-509B-2D9422836062}"/>
              </a:ext>
            </a:extLst>
          </p:cNvPr>
          <p:cNvGrpSpPr/>
          <p:nvPr/>
        </p:nvGrpSpPr>
        <p:grpSpPr>
          <a:xfrm>
            <a:off x="6984293" y="1732478"/>
            <a:ext cx="4441635" cy="4441635"/>
            <a:chOff x="5927793" y="1202670"/>
            <a:chExt cx="4441635" cy="4441635"/>
          </a:xfrm>
        </p:grpSpPr>
        <p:sp>
          <p:nvSpPr>
            <p:cNvPr id="5" name="Circle: Hollow 4">
              <a:extLst>
                <a:ext uri="{FF2B5EF4-FFF2-40B4-BE49-F238E27FC236}">
                  <a16:creationId xmlns:a16="http://schemas.microsoft.com/office/drawing/2014/main" id="{5F639555-5C30-8BE6-1A22-87E1A155122D}"/>
                </a:ext>
              </a:extLst>
            </p:cNvPr>
            <p:cNvSpPr/>
            <p:nvPr/>
          </p:nvSpPr>
          <p:spPr>
            <a:xfrm>
              <a:off x="5927793" y="1202670"/>
              <a:ext cx="4441635" cy="4441635"/>
            </a:xfrm>
            <a:prstGeom prst="donut">
              <a:avLst>
                <a:gd name="adj" fmla="val 155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Isosceles Triangle 36">
              <a:extLst>
                <a:ext uri="{FF2B5EF4-FFF2-40B4-BE49-F238E27FC236}">
                  <a16:creationId xmlns:a16="http://schemas.microsoft.com/office/drawing/2014/main" id="{71829651-28A8-11A7-B55C-2ECF760C033C}"/>
                </a:ext>
              </a:extLst>
            </p:cNvPr>
            <p:cNvSpPr/>
            <p:nvPr/>
          </p:nvSpPr>
          <p:spPr>
            <a:xfrm rot="8711040">
              <a:off x="9376147" y="2147952"/>
              <a:ext cx="500148" cy="197817"/>
            </a:xfrm>
            <a:prstGeom prst="triangle">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id="{3FD1F55B-96E8-8383-F376-984558978B0D}"/>
                </a:ext>
              </a:extLst>
            </p:cNvPr>
            <p:cNvSpPr/>
            <p:nvPr/>
          </p:nvSpPr>
          <p:spPr>
            <a:xfrm rot="15769115">
              <a:off x="8388980" y="5132023"/>
              <a:ext cx="500148" cy="197817"/>
            </a:xfrm>
            <a:prstGeom prst="triangle">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Isosceles Triangle 38">
              <a:extLst>
                <a:ext uri="{FF2B5EF4-FFF2-40B4-BE49-F238E27FC236}">
                  <a16:creationId xmlns:a16="http://schemas.microsoft.com/office/drawing/2014/main" id="{18B7C660-C8A0-0CA6-7DF4-ED97CB508C97}"/>
                </a:ext>
              </a:extLst>
            </p:cNvPr>
            <p:cNvSpPr/>
            <p:nvPr/>
          </p:nvSpPr>
          <p:spPr>
            <a:xfrm rot="282922">
              <a:off x="6021986" y="3115998"/>
              <a:ext cx="500148" cy="197817"/>
            </a:xfrm>
            <a:prstGeom prst="triangle">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4175191E-28CF-E331-5D03-A7852EC22B46}"/>
              </a:ext>
            </a:extLst>
          </p:cNvPr>
          <p:cNvGrpSpPr/>
          <p:nvPr/>
        </p:nvGrpSpPr>
        <p:grpSpPr>
          <a:xfrm>
            <a:off x="9773982" y="2464076"/>
            <a:ext cx="2107513" cy="3689917"/>
            <a:chOff x="8676601" y="2064276"/>
            <a:chExt cx="2107513" cy="3689917"/>
          </a:xfrm>
        </p:grpSpPr>
        <p:sp>
          <p:nvSpPr>
            <p:cNvPr id="69" name="Freeform: Shape 68">
              <a:extLst>
                <a:ext uri="{FF2B5EF4-FFF2-40B4-BE49-F238E27FC236}">
                  <a16:creationId xmlns:a16="http://schemas.microsoft.com/office/drawing/2014/main" id="{09F6A282-958D-D831-5507-AB9EE186544D}"/>
                </a:ext>
              </a:extLst>
            </p:cNvPr>
            <p:cNvSpPr/>
            <p:nvPr/>
          </p:nvSpPr>
          <p:spPr>
            <a:xfrm rot="1929163">
              <a:off x="9981164" y="2064276"/>
              <a:ext cx="447135" cy="518702"/>
            </a:xfrm>
            <a:custGeom>
              <a:avLst/>
              <a:gdLst>
                <a:gd name="connsiteX0" fmla="*/ 359458 w 447135"/>
                <a:gd name="connsiteY0" fmla="*/ 0 h 518702"/>
                <a:gd name="connsiteX1" fmla="*/ 447135 w 447135"/>
                <a:gd name="connsiteY1" fmla="*/ 518702 h 518702"/>
                <a:gd name="connsiteX2" fmla="*/ 373331 w 447135"/>
                <a:gd name="connsiteY2" fmla="*/ 489282 h 518702"/>
                <a:gd name="connsiteX3" fmla="*/ 340533 w 447135"/>
                <a:gd name="connsiteY3" fmla="*/ 463892 h 518702"/>
                <a:gd name="connsiteX4" fmla="*/ 158046 w 447135"/>
                <a:gd name="connsiteY4" fmla="*/ 349303 h 518702"/>
                <a:gd name="connsiteX5" fmla="*/ 0 w 447135"/>
                <a:gd name="connsiteY5" fmla="*/ 270270 h 518702"/>
                <a:gd name="connsiteX6" fmla="*/ 359458 w 447135"/>
                <a:gd name="connsiteY6" fmla="*/ 0 h 5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35" h="518702">
                  <a:moveTo>
                    <a:pt x="359458" y="0"/>
                  </a:moveTo>
                  <a:lnTo>
                    <a:pt x="447135" y="518702"/>
                  </a:lnTo>
                  <a:lnTo>
                    <a:pt x="373331" y="489282"/>
                  </a:lnTo>
                  <a:lnTo>
                    <a:pt x="340533" y="463892"/>
                  </a:lnTo>
                  <a:cubicBezTo>
                    <a:pt x="281398" y="422607"/>
                    <a:pt x="220484" y="384391"/>
                    <a:pt x="158046" y="349303"/>
                  </a:cubicBezTo>
                  <a:lnTo>
                    <a:pt x="0" y="270270"/>
                  </a:lnTo>
                  <a:lnTo>
                    <a:pt x="359458"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7269FA7D-5FF8-0BF3-8149-DEF5CC418872}"/>
                </a:ext>
              </a:extLst>
            </p:cNvPr>
            <p:cNvSpPr/>
            <p:nvPr/>
          </p:nvSpPr>
          <p:spPr>
            <a:xfrm rot="1929163">
              <a:off x="9280449" y="2589675"/>
              <a:ext cx="300882" cy="345380"/>
            </a:xfrm>
            <a:custGeom>
              <a:avLst/>
              <a:gdLst>
                <a:gd name="connsiteX0" fmla="*/ 0 w 300882"/>
                <a:gd name="connsiteY0" fmla="*/ 0 h 345380"/>
                <a:gd name="connsiteX1" fmla="*/ 36185 w 300882"/>
                <a:gd name="connsiteY1" fmla="*/ 13933 h 345380"/>
                <a:gd name="connsiteX2" fmla="*/ 294196 w 300882"/>
                <a:gd name="connsiteY2" fmla="*/ 159047 h 345380"/>
                <a:gd name="connsiteX3" fmla="*/ 300882 w 300882"/>
                <a:gd name="connsiteY3" fmla="*/ 164223 h 345380"/>
                <a:gd name="connsiteX4" fmla="*/ 54774 w 300882"/>
                <a:gd name="connsiteY4" fmla="*/ 345380 h 345380"/>
                <a:gd name="connsiteX5" fmla="*/ 0 w 300882"/>
                <a:gd name="connsiteY5" fmla="*/ 0 h 34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82" h="345380">
                  <a:moveTo>
                    <a:pt x="0" y="0"/>
                  </a:moveTo>
                  <a:lnTo>
                    <a:pt x="36185" y="13933"/>
                  </a:lnTo>
                  <a:cubicBezTo>
                    <a:pt x="126154" y="53623"/>
                    <a:pt x="212630" y="102101"/>
                    <a:pt x="294196" y="159047"/>
                  </a:cubicBezTo>
                  <a:lnTo>
                    <a:pt x="300882" y="164223"/>
                  </a:lnTo>
                  <a:lnTo>
                    <a:pt x="54774" y="345380"/>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61949B5-DDE0-3DF8-40EF-424FBE98B3A7}"/>
                </a:ext>
              </a:extLst>
            </p:cNvPr>
            <p:cNvSpPr/>
            <p:nvPr/>
          </p:nvSpPr>
          <p:spPr>
            <a:xfrm rot="1929163">
              <a:off x="8676601" y="4514849"/>
              <a:ext cx="351789" cy="318177"/>
            </a:xfrm>
            <a:custGeom>
              <a:avLst/>
              <a:gdLst>
                <a:gd name="connsiteX0" fmla="*/ 0 w 351789"/>
                <a:gd name="connsiteY0" fmla="*/ 52535 h 318177"/>
                <a:gd name="connsiteX1" fmla="*/ 351789 w 351789"/>
                <a:gd name="connsiteY1" fmla="*/ 0 h 318177"/>
                <a:gd name="connsiteX2" fmla="*/ 315388 w 351789"/>
                <a:gd name="connsiteY2" fmla="*/ 94537 h 318177"/>
                <a:gd name="connsiteX3" fmla="*/ 249302 w 351789"/>
                <a:gd name="connsiteY3" fmla="*/ 226693 h 318177"/>
                <a:gd name="connsiteX4" fmla="*/ 191857 w 351789"/>
                <a:gd name="connsiteY4" fmla="*/ 318177 h 318177"/>
                <a:gd name="connsiteX5" fmla="*/ 0 w 351789"/>
                <a:gd name="connsiteY5" fmla="*/ 52535 h 31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9" h="318177">
                  <a:moveTo>
                    <a:pt x="0" y="52535"/>
                  </a:moveTo>
                  <a:lnTo>
                    <a:pt x="351789" y="0"/>
                  </a:lnTo>
                  <a:lnTo>
                    <a:pt x="315388" y="94537"/>
                  </a:lnTo>
                  <a:cubicBezTo>
                    <a:pt x="295544" y="139522"/>
                    <a:pt x="273501" y="183632"/>
                    <a:pt x="249302" y="226693"/>
                  </a:cubicBezTo>
                  <a:lnTo>
                    <a:pt x="191857" y="318177"/>
                  </a:lnTo>
                  <a:lnTo>
                    <a:pt x="0" y="5253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7730402A-A745-79C6-3CAA-B37DCA14BF97}"/>
                </a:ext>
              </a:extLst>
            </p:cNvPr>
            <p:cNvSpPr/>
            <p:nvPr/>
          </p:nvSpPr>
          <p:spPr>
            <a:xfrm rot="1929163">
              <a:off x="9050513" y="5190336"/>
              <a:ext cx="503753" cy="467832"/>
            </a:xfrm>
            <a:custGeom>
              <a:avLst/>
              <a:gdLst>
                <a:gd name="connsiteX0" fmla="*/ 263185 w 503753"/>
                <a:gd name="connsiteY0" fmla="*/ 0 h 467832"/>
                <a:gd name="connsiteX1" fmla="*/ 503753 w 503753"/>
                <a:gd name="connsiteY1" fmla="*/ 467832 h 467832"/>
                <a:gd name="connsiteX2" fmla="*/ 0 w 503753"/>
                <a:gd name="connsiteY2" fmla="*/ 466675 h 467832"/>
                <a:gd name="connsiteX3" fmla="*/ 31146 w 503753"/>
                <a:gd name="connsiteY3" fmla="*/ 426441 h 467832"/>
                <a:gd name="connsiteX4" fmla="*/ 241560 w 503753"/>
                <a:gd name="connsiteY4" fmla="*/ 52329 h 467832"/>
                <a:gd name="connsiteX5" fmla="*/ 259204 w 503753"/>
                <a:gd name="connsiteY5" fmla="*/ 6508 h 467832"/>
                <a:gd name="connsiteX6" fmla="*/ 263185 w 503753"/>
                <a:gd name="connsiteY6" fmla="*/ 0 h 46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753" h="467832">
                  <a:moveTo>
                    <a:pt x="263185" y="0"/>
                  </a:moveTo>
                  <a:lnTo>
                    <a:pt x="503753" y="467832"/>
                  </a:lnTo>
                  <a:lnTo>
                    <a:pt x="0" y="466675"/>
                  </a:lnTo>
                  <a:lnTo>
                    <a:pt x="31146" y="426441"/>
                  </a:lnTo>
                  <a:cubicBezTo>
                    <a:pt x="113716" y="308171"/>
                    <a:pt x="184010" y="182783"/>
                    <a:pt x="241560" y="52329"/>
                  </a:cubicBezTo>
                  <a:lnTo>
                    <a:pt x="259204" y="6508"/>
                  </a:lnTo>
                  <a:lnTo>
                    <a:pt x="263185"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D8115EA-1CB6-8C29-D93E-A87373C5466E}"/>
                </a:ext>
              </a:extLst>
            </p:cNvPr>
            <p:cNvSpPr/>
            <p:nvPr/>
          </p:nvSpPr>
          <p:spPr>
            <a:xfrm>
              <a:off x="8775787" y="2183493"/>
              <a:ext cx="2008327" cy="3570700"/>
            </a:xfrm>
            <a:custGeom>
              <a:avLst/>
              <a:gdLst>
                <a:gd name="connsiteX0" fmla="*/ 1285076 w 1522563"/>
                <a:gd name="connsiteY0" fmla="*/ 0 h 2707037"/>
                <a:gd name="connsiteX1" fmla="*/ 1365730 w 1522563"/>
                <a:gd name="connsiteY1" fmla="*/ 167428 h 2707037"/>
                <a:gd name="connsiteX2" fmla="*/ 1522563 w 1522563"/>
                <a:gd name="connsiteY2" fmla="*/ 944250 h 2707037"/>
                <a:gd name="connsiteX3" fmla="*/ 478125 w 1522563"/>
                <a:gd name="connsiteY3" fmla="*/ 2699092 h 2707037"/>
                <a:gd name="connsiteX4" fmla="*/ 461633 w 1522563"/>
                <a:gd name="connsiteY4" fmla="*/ 2707037 h 2707037"/>
                <a:gd name="connsiteX5" fmla="*/ 0 w 1522563"/>
                <a:gd name="connsiteY5" fmla="*/ 1757212 h 2707037"/>
                <a:gd name="connsiteX6" fmla="*/ 53205 w 1522563"/>
                <a:gd name="connsiteY6" fmla="*/ 1724889 h 2707037"/>
                <a:gd name="connsiteX7" fmla="*/ 468267 w 1522563"/>
                <a:gd name="connsiteY7" fmla="*/ 944250 h 2707037"/>
                <a:gd name="connsiteX8" fmla="*/ 394286 w 1522563"/>
                <a:gd name="connsiteY8" fmla="*/ 577808 h 2707037"/>
                <a:gd name="connsiteX9" fmla="*/ 363483 w 1522563"/>
                <a:gd name="connsiteY9" fmla="*/ 513864 h 2707037"/>
                <a:gd name="connsiteX10" fmla="*/ 1285076 w 1522563"/>
                <a:gd name="connsiteY10" fmla="*/ 0 h 270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2563" h="2707037">
                  <a:moveTo>
                    <a:pt x="1285076" y="0"/>
                  </a:moveTo>
                  <a:lnTo>
                    <a:pt x="1365730" y="167428"/>
                  </a:lnTo>
                  <a:cubicBezTo>
                    <a:pt x="1466719" y="406192"/>
                    <a:pt x="1522563" y="668700"/>
                    <a:pt x="1522563" y="944250"/>
                  </a:cubicBezTo>
                  <a:cubicBezTo>
                    <a:pt x="1522563" y="1702014"/>
                    <a:pt x="1100239" y="2361139"/>
                    <a:pt x="478125" y="2699092"/>
                  </a:cubicBezTo>
                  <a:lnTo>
                    <a:pt x="461633" y="2707037"/>
                  </a:lnTo>
                  <a:lnTo>
                    <a:pt x="0" y="1757212"/>
                  </a:lnTo>
                  <a:lnTo>
                    <a:pt x="53205" y="1724889"/>
                  </a:lnTo>
                  <a:cubicBezTo>
                    <a:pt x="303624" y="1555709"/>
                    <a:pt x="468267" y="1269207"/>
                    <a:pt x="468267" y="944250"/>
                  </a:cubicBezTo>
                  <a:cubicBezTo>
                    <a:pt x="468267" y="814267"/>
                    <a:pt x="441924" y="690437"/>
                    <a:pt x="394286" y="577808"/>
                  </a:cubicBezTo>
                  <a:lnTo>
                    <a:pt x="363483" y="513864"/>
                  </a:lnTo>
                  <a:lnTo>
                    <a:pt x="1285076" y="0"/>
                  </a:lnTo>
                  <a:close/>
                </a:path>
              </a:pathLst>
            </a:custGeom>
            <a:gradFill>
              <a:gsLst>
                <a:gs pos="0">
                  <a:srgbClr val="0070C0"/>
                </a:gs>
                <a:gs pos="100000">
                  <a:srgbClr val="79B7E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7196F751-A45E-4664-7217-DCC79D3B1301}"/>
              </a:ext>
            </a:extLst>
          </p:cNvPr>
          <p:cNvGrpSpPr/>
          <p:nvPr/>
        </p:nvGrpSpPr>
        <p:grpSpPr>
          <a:xfrm>
            <a:off x="6726379" y="1326373"/>
            <a:ext cx="4299585" cy="2398754"/>
            <a:chOff x="5628998" y="796565"/>
            <a:chExt cx="4299585" cy="2398754"/>
          </a:xfrm>
        </p:grpSpPr>
        <p:sp>
          <p:nvSpPr>
            <p:cNvPr id="71" name="Freeform: Shape 70">
              <a:extLst>
                <a:ext uri="{FF2B5EF4-FFF2-40B4-BE49-F238E27FC236}">
                  <a16:creationId xmlns:a16="http://schemas.microsoft.com/office/drawing/2014/main" id="{165BFAFD-9D67-19F1-2835-BEF148CB1D5E}"/>
                </a:ext>
              </a:extLst>
            </p:cNvPr>
            <p:cNvSpPr/>
            <p:nvPr/>
          </p:nvSpPr>
          <p:spPr>
            <a:xfrm rot="1929163">
              <a:off x="9414598" y="1333400"/>
              <a:ext cx="513985" cy="449365"/>
            </a:xfrm>
            <a:custGeom>
              <a:avLst/>
              <a:gdLst>
                <a:gd name="connsiteX0" fmla="*/ 240470 w 513985"/>
                <a:gd name="connsiteY0" fmla="*/ 0 h 449365"/>
                <a:gd name="connsiteX1" fmla="*/ 513985 w 513985"/>
                <a:gd name="connsiteY1" fmla="*/ 449365 h 449365"/>
                <a:gd name="connsiteX2" fmla="*/ 454466 w 513985"/>
                <a:gd name="connsiteY2" fmla="*/ 449365 h 449365"/>
                <a:gd name="connsiteX3" fmla="*/ 454121 w 513985"/>
                <a:gd name="connsiteY3" fmla="*/ 449269 h 449365"/>
                <a:gd name="connsiteX4" fmla="*/ 31538 w 513985"/>
                <a:gd name="connsiteY4" fmla="*/ 394591 h 449365"/>
                <a:gd name="connsiteX5" fmla="*/ 0 w 513985"/>
                <a:gd name="connsiteY5" fmla="*/ 395072 h 449365"/>
                <a:gd name="connsiteX6" fmla="*/ 240470 w 513985"/>
                <a:gd name="connsiteY6"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85" h="449365">
                  <a:moveTo>
                    <a:pt x="240470" y="0"/>
                  </a:moveTo>
                  <a:lnTo>
                    <a:pt x="513985" y="449365"/>
                  </a:lnTo>
                  <a:lnTo>
                    <a:pt x="454466" y="449365"/>
                  </a:lnTo>
                  <a:lnTo>
                    <a:pt x="454121" y="449269"/>
                  </a:lnTo>
                  <a:cubicBezTo>
                    <a:pt x="315589" y="417675"/>
                    <a:pt x="174044" y="399293"/>
                    <a:pt x="31538" y="394591"/>
                  </a:cubicBezTo>
                  <a:lnTo>
                    <a:pt x="0" y="395072"/>
                  </a:lnTo>
                  <a:lnTo>
                    <a:pt x="24047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1F33BBB-51C2-1D45-DB54-513F52BE638B}"/>
                </a:ext>
              </a:extLst>
            </p:cNvPr>
            <p:cNvSpPr/>
            <p:nvPr/>
          </p:nvSpPr>
          <p:spPr>
            <a:xfrm rot="1929163">
              <a:off x="8853783" y="2221835"/>
              <a:ext cx="435823" cy="291749"/>
            </a:xfrm>
            <a:custGeom>
              <a:avLst/>
              <a:gdLst>
                <a:gd name="connsiteX0" fmla="*/ 0 w 435823"/>
                <a:gd name="connsiteY0" fmla="*/ 722 h 291749"/>
                <a:gd name="connsiteX1" fmla="*/ 47380 w 435823"/>
                <a:gd name="connsiteY1" fmla="*/ 0 h 291749"/>
                <a:gd name="connsiteX2" fmla="*/ 338819 w 435823"/>
                <a:gd name="connsiteY2" fmla="*/ 37708 h 291749"/>
                <a:gd name="connsiteX3" fmla="*/ 435823 w 435823"/>
                <a:gd name="connsiteY3" fmla="*/ 64758 h 291749"/>
                <a:gd name="connsiteX4" fmla="*/ 1171 w 435823"/>
                <a:gd name="connsiteY4" fmla="*/ 291749 h 291749"/>
                <a:gd name="connsiteX5" fmla="*/ 0 w 435823"/>
                <a:gd name="connsiteY5" fmla="*/ 722 h 2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23" h="291749">
                  <a:moveTo>
                    <a:pt x="0" y="722"/>
                  </a:moveTo>
                  <a:lnTo>
                    <a:pt x="47380" y="0"/>
                  </a:lnTo>
                  <a:cubicBezTo>
                    <a:pt x="145660" y="3242"/>
                    <a:pt x="243278" y="15919"/>
                    <a:pt x="338819" y="37708"/>
                  </a:cubicBezTo>
                  <a:lnTo>
                    <a:pt x="435823" y="64758"/>
                  </a:lnTo>
                  <a:lnTo>
                    <a:pt x="1171" y="291749"/>
                  </a:lnTo>
                  <a:lnTo>
                    <a:pt x="0" y="72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7D681EB2-9C4C-A81C-4593-EF9FE62D75EF}"/>
                </a:ext>
              </a:extLst>
            </p:cNvPr>
            <p:cNvSpPr/>
            <p:nvPr/>
          </p:nvSpPr>
          <p:spPr>
            <a:xfrm rot="1929163">
              <a:off x="5659596" y="2466158"/>
              <a:ext cx="468824" cy="485700"/>
            </a:xfrm>
            <a:custGeom>
              <a:avLst/>
              <a:gdLst>
                <a:gd name="connsiteX0" fmla="*/ 330399 w 468824"/>
                <a:gd name="connsiteY0" fmla="*/ 0 h 485700"/>
                <a:gd name="connsiteX1" fmla="*/ 330965 w 468824"/>
                <a:gd name="connsiteY1" fmla="*/ 5029 h 485700"/>
                <a:gd name="connsiteX2" fmla="*/ 443257 w 468824"/>
                <a:gd name="connsiteY2" fmla="*/ 426832 h 485700"/>
                <a:gd name="connsiteX3" fmla="*/ 468824 w 468824"/>
                <a:gd name="connsiteY3" fmla="*/ 485700 h 485700"/>
                <a:gd name="connsiteX4" fmla="*/ 0 w 468824"/>
                <a:gd name="connsiteY4" fmla="*/ 354325 h 485700"/>
                <a:gd name="connsiteX5" fmla="*/ 330399 w 468824"/>
                <a:gd name="connsiteY5" fmla="*/ 0 h 48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824" h="485700">
                  <a:moveTo>
                    <a:pt x="330399" y="0"/>
                  </a:moveTo>
                  <a:lnTo>
                    <a:pt x="330965" y="5029"/>
                  </a:lnTo>
                  <a:cubicBezTo>
                    <a:pt x="354092" y="147406"/>
                    <a:pt x="391366" y="288690"/>
                    <a:pt x="443257" y="426832"/>
                  </a:cubicBezTo>
                  <a:lnTo>
                    <a:pt x="468824" y="485700"/>
                  </a:lnTo>
                  <a:lnTo>
                    <a:pt x="0" y="354325"/>
                  </a:lnTo>
                  <a:lnTo>
                    <a:pt x="330399"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BFE70BE-A034-3B8A-39F8-8DDB4AD1C668}"/>
                </a:ext>
              </a:extLst>
            </p:cNvPr>
            <p:cNvSpPr/>
            <p:nvPr/>
          </p:nvSpPr>
          <p:spPr>
            <a:xfrm rot="1929163">
              <a:off x="6640669" y="2832889"/>
              <a:ext cx="307162" cy="362430"/>
            </a:xfrm>
            <a:custGeom>
              <a:avLst/>
              <a:gdLst>
                <a:gd name="connsiteX0" fmla="*/ 0 w 307162"/>
                <a:gd name="connsiteY0" fmla="*/ 0 h 362430"/>
                <a:gd name="connsiteX1" fmla="*/ 307162 w 307162"/>
                <a:gd name="connsiteY1" fmla="*/ 30642 h 362430"/>
                <a:gd name="connsiteX2" fmla="*/ 91354 w 307162"/>
                <a:gd name="connsiteY2" fmla="*/ 362430 h 362430"/>
                <a:gd name="connsiteX3" fmla="*/ 83457 w 307162"/>
                <a:gd name="connsiteY3" fmla="*/ 344248 h 362430"/>
                <a:gd name="connsiteX4" fmla="*/ 6014 w 307162"/>
                <a:gd name="connsiteY4" fmla="*/ 53349 h 362430"/>
                <a:gd name="connsiteX5" fmla="*/ 0 w 307162"/>
                <a:gd name="connsiteY5" fmla="*/ 0 h 36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2" h="362430">
                  <a:moveTo>
                    <a:pt x="0" y="0"/>
                  </a:moveTo>
                  <a:lnTo>
                    <a:pt x="307162" y="30642"/>
                  </a:lnTo>
                  <a:lnTo>
                    <a:pt x="91354" y="362430"/>
                  </a:lnTo>
                  <a:lnTo>
                    <a:pt x="83457" y="344248"/>
                  </a:lnTo>
                  <a:cubicBezTo>
                    <a:pt x="47671" y="248978"/>
                    <a:pt x="21964" y="151540"/>
                    <a:pt x="6014" y="53349"/>
                  </a:cubicBez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13341ED-4AE1-52CC-9CB0-34EF90BE28D0}"/>
                </a:ext>
              </a:extLst>
            </p:cNvPr>
            <p:cNvSpPr/>
            <p:nvPr/>
          </p:nvSpPr>
          <p:spPr>
            <a:xfrm>
              <a:off x="5628998" y="796565"/>
              <a:ext cx="4181871" cy="2168919"/>
            </a:xfrm>
            <a:custGeom>
              <a:avLst/>
              <a:gdLst>
                <a:gd name="connsiteX0" fmla="*/ 1912509 w 3170381"/>
                <a:gd name="connsiteY0" fmla="*/ 0 h 1644312"/>
                <a:gd name="connsiteX1" fmla="*/ 3028331 w 3170381"/>
                <a:gd name="connsiteY1" fmla="*/ 340837 h 1644312"/>
                <a:gd name="connsiteX2" fmla="*/ 3170381 w 3170381"/>
                <a:gd name="connsiteY2" fmla="*/ 447059 h 1644312"/>
                <a:gd name="connsiteX3" fmla="*/ 2418478 w 3170381"/>
                <a:gd name="connsiteY3" fmla="*/ 1202690 h 1644312"/>
                <a:gd name="connsiteX4" fmla="*/ 2361245 w 3170381"/>
                <a:gd name="connsiteY4" fmla="*/ 1167920 h 1644312"/>
                <a:gd name="connsiteX5" fmla="*/ 1912509 w 3170381"/>
                <a:gd name="connsiteY5" fmla="*/ 1054296 h 1644312"/>
                <a:gd name="connsiteX6" fmla="*/ 1045072 w 3170381"/>
                <a:gd name="connsiteY6" fmla="*/ 1629272 h 1644312"/>
                <a:gd name="connsiteX7" fmla="*/ 1039568 w 3170381"/>
                <a:gd name="connsiteY7" fmla="*/ 1644312 h 1644312"/>
                <a:gd name="connsiteX8" fmla="*/ 0 w 3170381"/>
                <a:gd name="connsiteY8" fmla="*/ 1427599 h 1644312"/>
                <a:gd name="connsiteX9" fmla="*/ 6518 w 3170381"/>
                <a:gd name="connsiteY9" fmla="*/ 1402250 h 1644312"/>
                <a:gd name="connsiteX10" fmla="*/ 1912509 w 3170381"/>
                <a:gd name="connsiteY10" fmla="*/ 0 h 16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381" h="1644312">
                  <a:moveTo>
                    <a:pt x="1912509" y="0"/>
                  </a:moveTo>
                  <a:cubicBezTo>
                    <a:pt x="2325835" y="0"/>
                    <a:pt x="2709814" y="125650"/>
                    <a:pt x="3028331" y="340837"/>
                  </a:cubicBezTo>
                  <a:lnTo>
                    <a:pt x="3170381" y="447059"/>
                  </a:lnTo>
                  <a:lnTo>
                    <a:pt x="2418478" y="1202690"/>
                  </a:lnTo>
                  <a:lnTo>
                    <a:pt x="2361245" y="1167920"/>
                  </a:lnTo>
                  <a:cubicBezTo>
                    <a:pt x="2227852" y="1095457"/>
                    <a:pt x="2074988" y="1054296"/>
                    <a:pt x="1912509" y="1054296"/>
                  </a:cubicBezTo>
                  <a:cubicBezTo>
                    <a:pt x="1522561" y="1054296"/>
                    <a:pt x="1187987" y="1291383"/>
                    <a:pt x="1045072" y="1629272"/>
                  </a:cubicBezTo>
                  <a:lnTo>
                    <a:pt x="1039568" y="1644312"/>
                  </a:lnTo>
                  <a:lnTo>
                    <a:pt x="0" y="1427599"/>
                  </a:lnTo>
                  <a:lnTo>
                    <a:pt x="6518" y="1402250"/>
                  </a:lnTo>
                  <a:cubicBezTo>
                    <a:pt x="259199" y="589858"/>
                    <a:pt x="1016970" y="0"/>
                    <a:pt x="1912509" y="0"/>
                  </a:cubicBezTo>
                  <a:close/>
                </a:path>
              </a:pathLst>
            </a:custGeom>
            <a:gradFill flip="none" rotWithShape="1">
              <a:gsLst>
                <a:gs pos="0">
                  <a:srgbClr val="339933"/>
                </a:gs>
                <a:gs pos="100000">
                  <a:srgbClr val="BFFF0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oup 87">
            <a:extLst>
              <a:ext uri="{FF2B5EF4-FFF2-40B4-BE49-F238E27FC236}">
                <a16:creationId xmlns:a16="http://schemas.microsoft.com/office/drawing/2014/main" id="{742D192A-FE77-59BE-43B8-2B1687C05393}"/>
              </a:ext>
            </a:extLst>
          </p:cNvPr>
          <p:cNvGrpSpPr/>
          <p:nvPr/>
        </p:nvGrpSpPr>
        <p:grpSpPr>
          <a:xfrm>
            <a:off x="6630851" y="3923339"/>
            <a:ext cx="2999351" cy="2609029"/>
            <a:chOff x="5533470" y="3452405"/>
            <a:chExt cx="2999351" cy="2609029"/>
          </a:xfrm>
        </p:grpSpPr>
        <p:sp>
          <p:nvSpPr>
            <p:cNvPr id="65" name="Freeform: Shape 64">
              <a:extLst>
                <a:ext uri="{FF2B5EF4-FFF2-40B4-BE49-F238E27FC236}">
                  <a16:creationId xmlns:a16="http://schemas.microsoft.com/office/drawing/2014/main" id="{B0D758B2-68C0-BA99-5502-F817D5E4791E}"/>
                </a:ext>
              </a:extLst>
            </p:cNvPr>
            <p:cNvSpPr/>
            <p:nvPr/>
          </p:nvSpPr>
          <p:spPr>
            <a:xfrm rot="1929163">
              <a:off x="5603478" y="3452405"/>
              <a:ext cx="526006" cy="414685"/>
            </a:xfrm>
            <a:custGeom>
              <a:avLst/>
              <a:gdLst>
                <a:gd name="connsiteX0" fmla="*/ 206932 w 526006"/>
                <a:gd name="connsiteY0" fmla="*/ 0 h 414685"/>
                <a:gd name="connsiteX1" fmla="*/ 319727 w 526006"/>
                <a:gd name="connsiteY1" fmla="*/ 160828 h 414685"/>
                <a:gd name="connsiteX2" fmla="*/ 465567 w 526006"/>
                <a:gd name="connsiteY2" fmla="*/ 329606 h 414685"/>
                <a:gd name="connsiteX3" fmla="*/ 494508 w 526006"/>
                <a:gd name="connsiteY3" fmla="*/ 357001 h 414685"/>
                <a:gd name="connsiteX4" fmla="*/ 526006 w 526006"/>
                <a:gd name="connsiteY4" fmla="*/ 407110 h 414685"/>
                <a:gd name="connsiteX5" fmla="*/ 0 w 526006"/>
                <a:gd name="connsiteY5" fmla="*/ 414685 h 414685"/>
                <a:gd name="connsiteX6" fmla="*/ 206932 w 526006"/>
                <a:gd name="connsiteY6" fmla="*/ 0 h 41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006" h="414685">
                  <a:moveTo>
                    <a:pt x="206932" y="0"/>
                  </a:moveTo>
                  <a:lnTo>
                    <a:pt x="319727" y="160828"/>
                  </a:lnTo>
                  <a:cubicBezTo>
                    <a:pt x="365876" y="220000"/>
                    <a:pt x="414575" y="276279"/>
                    <a:pt x="465567" y="329606"/>
                  </a:cubicBezTo>
                  <a:lnTo>
                    <a:pt x="494508" y="357001"/>
                  </a:lnTo>
                  <a:lnTo>
                    <a:pt x="526006" y="407110"/>
                  </a:lnTo>
                  <a:lnTo>
                    <a:pt x="0" y="414685"/>
                  </a:lnTo>
                  <a:lnTo>
                    <a:pt x="206932"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4B27197F-AB65-5658-2048-7E0379C142BE}"/>
                </a:ext>
              </a:extLst>
            </p:cNvPr>
            <p:cNvSpPr/>
            <p:nvPr/>
          </p:nvSpPr>
          <p:spPr>
            <a:xfrm rot="1929163">
              <a:off x="6533886" y="3496542"/>
              <a:ext cx="335557" cy="302793"/>
            </a:xfrm>
            <a:custGeom>
              <a:avLst/>
              <a:gdLst>
                <a:gd name="connsiteX0" fmla="*/ 0 w 335557"/>
                <a:gd name="connsiteY0" fmla="*/ 39713 h 302793"/>
                <a:gd name="connsiteX1" fmla="*/ 335557 w 335557"/>
                <a:gd name="connsiteY1" fmla="*/ 0 h 302793"/>
                <a:gd name="connsiteX2" fmla="*/ 221775 w 335557"/>
                <a:gd name="connsiteY2" fmla="*/ 302793 h 302793"/>
                <a:gd name="connsiteX3" fmla="*/ 167267 w 335557"/>
                <a:gd name="connsiteY3" fmla="*/ 251197 h 302793"/>
                <a:gd name="connsiteX4" fmla="*/ 66687 w 335557"/>
                <a:gd name="connsiteY4" fmla="*/ 134797 h 302793"/>
                <a:gd name="connsiteX5" fmla="*/ 0 w 335557"/>
                <a:gd name="connsiteY5" fmla="*/ 39713 h 30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557" h="302793">
                  <a:moveTo>
                    <a:pt x="0" y="39713"/>
                  </a:moveTo>
                  <a:lnTo>
                    <a:pt x="335557" y="0"/>
                  </a:lnTo>
                  <a:lnTo>
                    <a:pt x="221775" y="302793"/>
                  </a:lnTo>
                  <a:lnTo>
                    <a:pt x="167267" y="251197"/>
                  </a:lnTo>
                  <a:cubicBezTo>
                    <a:pt x="132100" y="214420"/>
                    <a:pt x="98514" y="175606"/>
                    <a:pt x="66687" y="134797"/>
                  </a:cubicBezTo>
                  <a:lnTo>
                    <a:pt x="0" y="3971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47CB113-9CD3-C118-6282-EAB211A39FEE}"/>
                </a:ext>
              </a:extLst>
            </p:cNvPr>
            <p:cNvSpPr/>
            <p:nvPr/>
          </p:nvSpPr>
          <p:spPr>
            <a:xfrm rot="1929163">
              <a:off x="8043335" y="4734345"/>
              <a:ext cx="330774" cy="299944"/>
            </a:xfrm>
            <a:custGeom>
              <a:avLst/>
              <a:gdLst>
                <a:gd name="connsiteX0" fmla="*/ 0 w 330774"/>
                <a:gd name="connsiteY0" fmla="*/ 0 h 299944"/>
                <a:gd name="connsiteX1" fmla="*/ 330774 w 330774"/>
                <a:gd name="connsiteY1" fmla="*/ 108442 h 299944"/>
                <a:gd name="connsiteX2" fmla="*/ 280534 w 330774"/>
                <a:gd name="connsiteY2" fmla="*/ 151854 h 299944"/>
                <a:gd name="connsiteX3" fmla="*/ 152162 w 330774"/>
                <a:gd name="connsiteY3" fmla="*/ 241887 h 299944"/>
                <a:gd name="connsiteX4" fmla="*/ 48544 w 330774"/>
                <a:gd name="connsiteY4" fmla="*/ 299944 h 299944"/>
                <a:gd name="connsiteX5" fmla="*/ 0 w 330774"/>
                <a:gd name="connsiteY5" fmla="*/ 0 h 29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774" h="299944">
                  <a:moveTo>
                    <a:pt x="0" y="0"/>
                  </a:moveTo>
                  <a:lnTo>
                    <a:pt x="330774" y="108442"/>
                  </a:lnTo>
                  <a:lnTo>
                    <a:pt x="280534" y="151854"/>
                  </a:lnTo>
                  <a:cubicBezTo>
                    <a:pt x="239726" y="183683"/>
                    <a:pt x="196922" y="213752"/>
                    <a:pt x="152162" y="241887"/>
                  </a:cubicBezTo>
                  <a:lnTo>
                    <a:pt x="48544" y="299944"/>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9E6150B-0CD8-8E47-7319-34D1BBB74FC1}"/>
                </a:ext>
              </a:extLst>
            </p:cNvPr>
            <p:cNvSpPr/>
            <p:nvPr/>
          </p:nvSpPr>
          <p:spPr>
            <a:xfrm rot="1929163">
              <a:off x="8126482" y="5445972"/>
              <a:ext cx="406339" cy="516710"/>
            </a:xfrm>
            <a:custGeom>
              <a:avLst/>
              <a:gdLst>
                <a:gd name="connsiteX0" fmla="*/ 398898 w 406339"/>
                <a:gd name="connsiteY0" fmla="*/ 0 h 516710"/>
                <a:gd name="connsiteX1" fmla="*/ 406339 w 406339"/>
                <a:gd name="connsiteY1" fmla="*/ 516710 h 516710"/>
                <a:gd name="connsiteX2" fmla="*/ 0 w 406339"/>
                <a:gd name="connsiteY2" fmla="*/ 313943 h 516710"/>
                <a:gd name="connsiteX3" fmla="*/ 17953 w 406339"/>
                <a:gd name="connsiteY3" fmla="*/ 303884 h 516710"/>
                <a:gd name="connsiteX4" fmla="*/ 372870 w 406339"/>
                <a:gd name="connsiteY4" fmla="*/ 27497 h 516710"/>
                <a:gd name="connsiteX5" fmla="*/ 398898 w 406339"/>
                <a:gd name="connsiteY5" fmla="*/ 0 h 51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339" h="516710">
                  <a:moveTo>
                    <a:pt x="398898" y="0"/>
                  </a:moveTo>
                  <a:lnTo>
                    <a:pt x="406339" y="516710"/>
                  </a:lnTo>
                  <a:lnTo>
                    <a:pt x="0" y="313943"/>
                  </a:lnTo>
                  <a:lnTo>
                    <a:pt x="17953" y="303884"/>
                  </a:lnTo>
                  <a:cubicBezTo>
                    <a:pt x="147755" y="222293"/>
                    <a:pt x="266216" y="129480"/>
                    <a:pt x="372870" y="27497"/>
                  </a:cubicBezTo>
                  <a:lnTo>
                    <a:pt x="398898"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9805D9C-8592-520D-8FC2-6DDB59934293}"/>
                </a:ext>
              </a:extLst>
            </p:cNvPr>
            <p:cNvSpPr/>
            <p:nvPr/>
          </p:nvSpPr>
          <p:spPr>
            <a:xfrm>
              <a:off x="5533470" y="3599688"/>
              <a:ext cx="2838087" cy="2461746"/>
            </a:xfrm>
            <a:custGeom>
              <a:avLst/>
              <a:gdLst>
                <a:gd name="connsiteX0" fmla="*/ 1053432 w 2151625"/>
                <a:gd name="connsiteY0" fmla="*/ 0 h 1866311"/>
                <a:gd name="connsiteX1" fmla="*/ 1062639 w 2151625"/>
                <a:gd name="connsiteY1" fmla="*/ 60326 h 1866311"/>
                <a:gd name="connsiteX2" fmla="*/ 1888676 w 2151625"/>
                <a:gd name="connsiteY2" fmla="*/ 807155 h 1866311"/>
                <a:gd name="connsiteX3" fmla="*/ 1968526 w 2151625"/>
                <a:gd name="connsiteY3" fmla="*/ 811187 h 1866311"/>
                <a:gd name="connsiteX4" fmla="*/ 2151625 w 2151625"/>
                <a:gd name="connsiteY4" fmla="*/ 1857894 h 1866311"/>
                <a:gd name="connsiteX5" fmla="*/ 1984931 w 2151625"/>
                <a:gd name="connsiteY5" fmla="*/ 1866311 h 1866311"/>
                <a:gd name="connsiteX6" fmla="*/ 29763 w 2151625"/>
                <a:gd name="connsiteY6" fmla="*/ 272803 h 1866311"/>
                <a:gd name="connsiteX7" fmla="*/ 0 w 2151625"/>
                <a:gd name="connsiteY7" fmla="*/ 77783 h 1866311"/>
                <a:gd name="connsiteX8" fmla="*/ 1053432 w 2151625"/>
                <a:gd name="connsiteY8" fmla="*/ 0 h 186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625" h="1866311">
                  <a:moveTo>
                    <a:pt x="1053432" y="0"/>
                  </a:moveTo>
                  <a:lnTo>
                    <a:pt x="1062639" y="60326"/>
                  </a:lnTo>
                  <a:cubicBezTo>
                    <a:pt x="1144153" y="458672"/>
                    <a:pt x="1477256" y="765373"/>
                    <a:pt x="1888676" y="807155"/>
                  </a:cubicBezTo>
                  <a:lnTo>
                    <a:pt x="1968526" y="811187"/>
                  </a:lnTo>
                  <a:lnTo>
                    <a:pt x="2151625" y="1857894"/>
                  </a:lnTo>
                  <a:lnTo>
                    <a:pt x="1984931" y="1866311"/>
                  </a:lnTo>
                  <a:cubicBezTo>
                    <a:pt x="1020504" y="1866311"/>
                    <a:pt x="215856" y="1182216"/>
                    <a:pt x="29763" y="272803"/>
                  </a:cubicBezTo>
                  <a:lnTo>
                    <a:pt x="0" y="77783"/>
                  </a:lnTo>
                  <a:lnTo>
                    <a:pt x="1053432" y="0"/>
                  </a:lnTo>
                  <a:close/>
                </a:path>
              </a:pathLst>
            </a:custGeom>
            <a:gradFill>
              <a:gsLst>
                <a:gs pos="0">
                  <a:srgbClr val="FF9900"/>
                </a:gs>
                <a:gs pos="100000">
                  <a:srgbClr val="FFFF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6FCEA45A-939E-45E4-A4D0-2589FFB15991}"/>
              </a:ext>
            </a:extLst>
          </p:cNvPr>
          <p:cNvSpPr txBox="1"/>
          <p:nvPr/>
        </p:nvSpPr>
        <p:spPr>
          <a:xfrm rot="20843471">
            <a:off x="7830336" y="2029838"/>
            <a:ext cx="1880643" cy="52322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N1 TẠI</a:t>
            </a:r>
            <a:r>
              <a:rPr kumimoji="0" lang="en-US" sz="2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PHÁP</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1E021E01-9E84-426E-B816-2E42DAC5016C}"/>
              </a:ext>
            </a:extLst>
          </p:cNvPr>
          <p:cNvSpPr txBox="1"/>
          <p:nvPr/>
        </p:nvSpPr>
        <p:spPr>
          <a:xfrm rot="6447137">
            <a:off x="9939695" y="4066572"/>
            <a:ext cx="1880643" cy="52322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N2 TẠI</a:t>
            </a:r>
            <a:r>
              <a:rPr kumimoji="0" lang="en-US" sz="2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LIÊN XÔ</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09F7AA0F-4852-493C-96F6-E8B67E423240}"/>
              </a:ext>
            </a:extLst>
          </p:cNvPr>
          <p:cNvSpPr txBox="1"/>
          <p:nvPr/>
        </p:nvSpPr>
        <p:spPr>
          <a:xfrm rot="13463867">
            <a:off x="7071626" y="4827635"/>
            <a:ext cx="2123934" cy="762453"/>
          </a:xfrm>
          <a:prstGeom prst="rect">
            <a:avLst/>
          </a:prstGeom>
          <a:noFill/>
        </p:spPr>
        <p:txBody>
          <a:bodyPr wrap="none" rtlCol="0">
            <a:prstTxWarp prst="textArchUp">
              <a:avLst>
                <a:gd name="adj" fmla="val 1083632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N3 Ở</a:t>
            </a:r>
            <a:r>
              <a:rPr kumimoji="0" lang="en-US" sz="2800" b="0"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TRUNG QUỐC </a:t>
            </a:r>
            <a:endPar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4" name="Hành Trình Đi Tìm Đường Cứu Nước Của Nguyễn Ái Quốc - Tóm tắt lịch sử Việt Nam- EZ Sử">
            <a:hlinkClick r:id="" action="ppaction://media"/>
            <a:extLst>
              <a:ext uri="{FF2B5EF4-FFF2-40B4-BE49-F238E27FC236}">
                <a16:creationId xmlns:a16="http://schemas.microsoft.com/office/drawing/2014/main" id="{ABA9EBDA-84CA-4F69-3FB7-D842C4C1B6A0}"/>
              </a:ext>
            </a:extLst>
          </p:cNvPr>
          <p:cNvPicPr>
            <a:picLocks noChangeAspect="1"/>
          </p:cNvPicPr>
          <p:nvPr>
            <a:videoFile r:link="rId1"/>
            <p:extLst>
              <p:ext uri="{DAA4B4D4-6D71-4841-9C94-3DE7FCFB9230}">
                <p14:media xmlns:p14="http://schemas.microsoft.com/office/powerpoint/2010/main" r:embed="rId2">
                  <p14:trim end="234296"/>
                </p14:media>
              </p:ext>
            </p:extLst>
          </p:nvPr>
        </p:nvPicPr>
        <p:blipFill>
          <a:blip r:embed="rId4"/>
          <a:stretch>
            <a:fillRect/>
          </a:stretch>
        </p:blipFill>
        <p:spPr>
          <a:xfrm>
            <a:off x="609599" y="1600200"/>
            <a:ext cx="11152909" cy="4800600"/>
          </a:xfrm>
          <a:prstGeom prst="rect">
            <a:avLst/>
          </a:prstGeom>
          <a:noFill/>
        </p:spPr>
      </p:pic>
      <p:sp>
        <p:nvSpPr>
          <p:cNvPr id="6" name="Rectangle 86">
            <a:extLst>
              <a:ext uri="{FF2B5EF4-FFF2-40B4-BE49-F238E27FC236}">
                <a16:creationId xmlns:a16="http://schemas.microsoft.com/office/drawing/2014/main" id="{EFA7FE6E-3177-664C-0D94-3BD3A66A5109}"/>
              </a:ext>
            </a:extLst>
          </p:cNvPr>
          <p:cNvSpPr>
            <a:spLocks noChangeArrowheads="1"/>
          </p:cNvSpPr>
          <p:nvPr/>
        </p:nvSpPr>
        <p:spPr bwMode="auto">
          <a:xfrm>
            <a:off x="141287" y="45947"/>
            <a:ext cx="1144111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 HOẠT ĐỘNG CỦA NGUYỄN ÁI QUỐC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VÀ SỰ THÀNH LẬP ĐẢNG CỘNG SẢN VIỆT NAM</a:t>
            </a:r>
          </a:p>
        </p:txBody>
      </p:sp>
      <p:sp>
        <p:nvSpPr>
          <p:cNvPr id="7" name="TextBox 2">
            <a:extLst>
              <a:ext uri="{FF2B5EF4-FFF2-40B4-BE49-F238E27FC236}">
                <a16:creationId xmlns:a16="http://schemas.microsoft.com/office/drawing/2014/main" id="{8476223A-A8FC-80E9-80EC-54DA9225ECBE}"/>
              </a:ext>
            </a:extLst>
          </p:cNvPr>
          <p:cNvSpPr txBox="1">
            <a:spLocks noChangeArrowheads="1"/>
          </p:cNvSpPr>
          <p:nvPr/>
        </p:nvSpPr>
        <p:spPr bwMode="auto">
          <a:xfrm>
            <a:off x="609600" y="91704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1. </a:t>
            </a:r>
            <a:r>
              <a:rPr lang="en-US" altLang="vi-VN" sz="2800" b="1" dirty="0" err="1">
                <a:solidFill>
                  <a:srgbClr val="FFFF00"/>
                </a:solidFill>
                <a:latin typeface="Times New Roman" panose="02020603050405020304" pitchFamily="18" charset="0"/>
                <a:cs typeface="Times New Roman" panose="02020603050405020304" pitchFamily="18" charset="0"/>
              </a:rPr>
              <a:t>Hoạt</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của</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Nguyễn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Ái</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Quốc</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trong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những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năm</a:t>
            </a:r>
            <a:r>
              <a:rPr lang="en-US" altLang="vi-VN" sz="2800" b="1" dirty="0">
                <a:solidFill>
                  <a:srgbClr val="FFFF00"/>
                </a:solidFill>
                <a:latin typeface="Times New Roman" panose="02020603050405020304" pitchFamily="18" charset="0"/>
                <a:cs typeface="Times New Roman" panose="02020603050405020304" pitchFamily="18" charset="0"/>
              </a:rPr>
              <a:t> 1918-1930</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8" name="Google Shape;381;p11">
            <a:extLst>
              <a:ext uri="{FF2B5EF4-FFF2-40B4-BE49-F238E27FC236}">
                <a16:creationId xmlns:a16="http://schemas.microsoft.com/office/drawing/2014/main" id="{FDE4967D-FE52-2874-638E-D04590D7212A}"/>
              </a:ext>
            </a:extLst>
          </p:cNvPr>
          <p:cNvPicPr preferRelativeResize="0"/>
          <p:nvPr/>
        </p:nvPicPr>
        <p:blipFill rotWithShape="1">
          <a:blip r:embed="rId5">
            <a:alphaModFix/>
          </a:blip>
          <a:srcRect/>
          <a:stretch/>
        </p:blipFill>
        <p:spPr>
          <a:xfrm>
            <a:off x="8225447" y="2940445"/>
            <a:ext cx="2098832" cy="18738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0922736"/>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1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6">
            <a:extLst>
              <a:ext uri="{FF2B5EF4-FFF2-40B4-BE49-F238E27FC236}">
                <a16:creationId xmlns:a16="http://schemas.microsoft.com/office/drawing/2014/main" id="{6103749A-87D4-D951-C9A9-E383FDDE506D}"/>
              </a:ext>
            </a:extLst>
          </p:cNvPr>
          <p:cNvSpPr>
            <a:spLocks noChangeArrowheads="1"/>
          </p:cNvSpPr>
          <p:nvPr/>
        </p:nvSpPr>
        <p:spPr bwMode="auto">
          <a:xfrm>
            <a:off x="375443" y="23085"/>
            <a:ext cx="1144111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 HOẠT ĐỘNG CỦA NGUYỄN ÁI QUỐC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VÀ SỰ THÀNH LẬP ĐẢNG CỘNG SẢN VIỆT NAM</a:t>
            </a:r>
          </a:p>
        </p:txBody>
      </p:sp>
      <p:sp>
        <p:nvSpPr>
          <p:cNvPr id="5" name="TextBox 2">
            <a:extLst>
              <a:ext uri="{FF2B5EF4-FFF2-40B4-BE49-F238E27FC236}">
                <a16:creationId xmlns:a16="http://schemas.microsoft.com/office/drawing/2014/main" id="{37B264E8-21BE-74D8-D8E6-2E412F5B8E69}"/>
              </a:ext>
            </a:extLst>
          </p:cNvPr>
          <p:cNvSpPr txBox="1">
            <a:spLocks noChangeArrowheads="1"/>
          </p:cNvSpPr>
          <p:nvPr/>
        </p:nvSpPr>
        <p:spPr bwMode="auto">
          <a:xfrm>
            <a:off x="609600" y="91704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1. </a:t>
            </a:r>
            <a:r>
              <a:rPr lang="en-US" altLang="vi-VN" sz="2800" b="1" dirty="0" err="1">
                <a:solidFill>
                  <a:srgbClr val="FFFF00"/>
                </a:solidFill>
                <a:latin typeface="Times New Roman" panose="02020603050405020304" pitchFamily="18" charset="0"/>
                <a:cs typeface="Times New Roman" panose="02020603050405020304" pitchFamily="18" charset="0"/>
              </a:rPr>
              <a:t>Hoạt</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của</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Nguyễn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Ái</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Quốc</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trong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những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năm</a:t>
            </a:r>
            <a:r>
              <a:rPr lang="en-US" altLang="vi-VN" sz="2800" b="1" dirty="0">
                <a:solidFill>
                  <a:srgbClr val="FFFF00"/>
                </a:solidFill>
                <a:latin typeface="Times New Roman" panose="02020603050405020304" pitchFamily="18" charset="0"/>
                <a:cs typeface="Times New Roman" panose="02020603050405020304" pitchFamily="18" charset="0"/>
              </a:rPr>
              <a:t> 1918-1930</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A1680F5-3EA1-F820-7D73-70FAE8725163}"/>
              </a:ext>
            </a:extLst>
          </p:cNvPr>
          <p:cNvGraphicFramePr>
            <a:graphicFrameLocks noGrp="1"/>
          </p:cNvGraphicFramePr>
          <p:nvPr>
            <p:extLst>
              <p:ext uri="{D42A27DB-BD31-4B8C-83A1-F6EECF244321}">
                <p14:modId xmlns:p14="http://schemas.microsoft.com/office/powerpoint/2010/main" val="389504456"/>
              </p:ext>
            </p:extLst>
          </p:nvPr>
        </p:nvGraphicFramePr>
        <p:xfrm>
          <a:off x="609600" y="1440923"/>
          <a:ext cx="10972800" cy="5303520"/>
        </p:xfrm>
        <a:graphic>
          <a:graphicData uri="http://schemas.openxmlformats.org/drawingml/2006/table">
            <a:tbl>
              <a:tblPr firstRow="1" bandRow="1">
                <a:tableStyleId>{5C22544A-7EE6-4342-B048-85BDC9FD1C3A}</a:tableStyleId>
              </a:tblPr>
              <a:tblGrid>
                <a:gridCol w="1507533">
                  <a:extLst>
                    <a:ext uri="{9D8B030D-6E8A-4147-A177-3AD203B41FA5}">
                      <a16:colId xmlns:a16="http://schemas.microsoft.com/office/drawing/2014/main" val="2139735979"/>
                    </a:ext>
                  </a:extLst>
                </a:gridCol>
                <a:gridCol w="7125341">
                  <a:extLst>
                    <a:ext uri="{9D8B030D-6E8A-4147-A177-3AD203B41FA5}">
                      <a16:colId xmlns:a16="http://schemas.microsoft.com/office/drawing/2014/main" val="835609637"/>
                    </a:ext>
                  </a:extLst>
                </a:gridCol>
                <a:gridCol w="2339926">
                  <a:extLst>
                    <a:ext uri="{9D8B030D-6E8A-4147-A177-3AD203B41FA5}">
                      <a16:colId xmlns:a16="http://schemas.microsoft.com/office/drawing/2014/main" val="2758270866"/>
                    </a:ext>
                  </a:extLst>
                </a:gridCol>
              </a:tblGrid>
              <a:tr h="492832">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4551451">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1919 – 1922</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vi-VN"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bl>
          </a:graphicData>
        </a:graphic>
      </p:graphicFrame>
      <p:sp>
        <p:nvSpPr>
          <p:cNvPr id="7" name="TextBox 6">
            <a:extLst>
              <a:ext uri="{FF2B5EF4-FFF2-40B4-BE49-F238E27FC236}">
                <a16:creationId xmlns:a16="http://schemas.microsoft.com/office/drawing/2014/main" id="{AA289DE3-BC1C-4802-64E6-E286695609DB}"/>
              </a:ext>
            </a:extLst>
          </p:cNvPr>
          <p:cNvSpPr txBox="1"/>
          <p:nvPr/>
        </p:nvSpPr>
        <p:spPr>
          <a:xfrm>
            <a:off x="2083095" y="2188564"/>
            <a:ext cx="7123324" cy="3785652"/>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Năm 1919: thay mặt nhóm người An Nam yêu nước gửi đến Hội nghị Véc-xai bản Yêu sách của nhân dân An Nam;</a:t>
            </a:r>
            <a:endParaRPr lang="en-US" sz="2400" dirty="0">
              <a:solidFill>
                <a:schemeClr val="bg1"/>
              </a:solidFill>
              <a:latin typeface="Times New Roman" panose="02020603050405020304" pitchFamily="18" charset="0"/>
              <a:cs typeface="Times New Roman" panose="02020603050405020304" pitchFamily="18" charset="0"/>
            </a:endParaRPr>
          </a:p>
          <a:p>
            <a:pPr algn="just"/>
            <a:r>
              <a:rPr lang="vi-VN" sz="2400" dirty="0">
                <a:solidFill>
                  <a:schemeClr val="bg1"/>
                </a:solidFill>
                <a:latin typeface="Times New Roman" panose="02020603050405020304" pitchFamily="18" charset="0"/>
                <a:cs typeface="Times New Roman" panose="02020603050405020304" pitchFamily="18" charset="0"/>
              </a:rPr>
              <a:t>– Năm 1920: </a:t>
            </a: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thảo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thứ</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tham gia Đại hội XVIII của</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Đảng Xã hội Pháp; bỏ phiếu tán thành gia nhập Quốc tế thứ ba; tham gia sáng lập Đảng Cộng sản Pháp.</a:t>
            </a:r>
          </a:p>
          <a:p>
            <a:pPr algn="just"/>
            <a:r>
              <a:rPr lang="vi-VN" sz="2400" dirty="0">
                <a:solidFill>
                  <a:schemeClr val="bg1"/>
                </a:solidFill>
                <a:latin typeface="Times New Roman" panose="02020603050405020304" pitchFamily="18" charset="0"/>
                <a:cs typeface="Times New Roman" panose="02020603050405020304" pitchFamily="18" charset="0"/>
              </a:rPr>
              <a:t>– Năm 1921: tham gia sáng lập Hội Liên hiệp thuộc địa.</a:t>
            </a:r>
          </a:p>
          <a:p>
            <a:pPr algn="just"/>
            <a:r>
              <a:rPr lang="vi-VN" sz="2400" dirty="0">
                <a:solidFill>
                  <a:schemeClr val="bg1"/>
                </a:solidFill>
                <a:latin typeface="Times New Roman" panose="02020603050405020304" pitchFamily="18" charset="0"/>
                <a:cs typeface="Times New Roman" panose="02020603050405020304" pitchFamily="18" charset="0"/>
              </a:rPr>
              <a:t>– Năm 1922: xuất bản báo </a:t>
            </a:r>
            <a:r>
              <a:rPr lang="vi-VN" sz="2400" dirty="0" err="1">
                <a:solidFill>
                  <a:schemeClr val="bg1"/>
                </a:solidFill>
                <a:latin typeface="Times New Roman" panose="02020603050405020304" pitchFamily="18" charset="0"/>
                <a:cs typeface="Times New Roman" panose="02020603050405020304" pitchFamily="18" charset="0"/>
              </a:rPr>
              <a:t>Người</a:t>
            </a:r>
            <a:r>
              <a:rPr lang="vi-VN" sz="2400" dirty="0">
                <a:solidFill>
                  <a:schemeClr val="bg1"/>
                </a:solidFill>
                <a:latin typeface="Times New Roman" panose="02020603050405020304" pitchFamily="18" charset="0"/>
                <a:cs typeface="Times New Roman" panose="02020603050405020304" pitchFamily="18" charset="0"/>
              </a:rPr>
              <a:t> cùng khổ.</a:t>
            </a:r>
          </a:p>
        </p:txBody>
      </p:sp>
      <p:sp>
        <p:nvSpPr>
          <p:cNvPr id="10" name="TextBox 9">
            <a:extLst>
              <a:ext uri="{FF2B5EF4-FFF2-40B4-BE49-F238E27FC236}">
                <a16:creationId xmlns:a16="http://schemas.microsoft.com/office/drawing/2014/main" id="{2344924A-73B3-6FF9-85F3-E2104680509D}"/>
              </a:ext>
            </a:extLst>
          </p:cNvPr>
          <p:cNvSpPr txBox="1"/>
          <p:nvPr/>
        </p:nvSpPr>
        <p:spPr>
          <a:xfrm>
            <a:off x="9411286" y="2188564"/>
            <a:ext cx="1966247" cy="3970318"/>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cứu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BADEFDC0-D4B7-0A76-28B9-8D251C309F74}"/>
              </a:ext>
            </a:extLst>
          </p:cNvPr>
          <p:cNvSpPr/>
          <p:nvPr/>
        </p:nvSpPr>
        <p:spPr>
          <a:xfrm>
            <a:off x="779489" y="4137285"/>
            <a:ext cx="1303606" cy="111676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1</a:t>
            </a:r>
            <a:endParaRPr lang="vi-VN"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2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ircle(in)">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A674-BAAC-0AD9-715F-D504E108E19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6559AD0-4BF7-1753-B0C7-62C9047F5C82}"/>
              </a:ext>
            </a:extLst>
          </p:cNvPr>
          <p:cNvSpPr>
            <a:spLocks noGrp="1"/>
          </p:cNvSpPr>
          <p:nvPr>
            <p:ph type="body" idx="1"/>
          </p:nvPr>
        </p:nvSpPr>
        <p:spPr/>
        <p:txBody>
          <a:bodyPr/>
          <a:lstStyle/>
          <a:p>
            <a:endParaRPr lang="en-US" dirty="0"/>
          </a:p>
        </p:txBody>
      </p:sp>
      <p:pic>
        <p:nvPicPr>
          <p:cNvPr id="4" name="Picture 6">
            <a:extLst>
              <a:ext uri="{FF2B5EF4-FFF2-40B4-BE49-F238E27FC236}">
                <a16:creationId xmlns:a16="http://schemas.microsoft.com/office/drawing/2014/main" id="{63BCBA44-9033-520C-EE4E-B96B2BAA8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19" y="365125"/>
            <a:ext cx="6475701" cy="596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icture">
            <a:extLst>
              <a:ext uri="{FF2B5EF4-FFF2-40B4-BE49-F238E27FC236}">
                <a16:creationId xmlns:a16="http://schemas.microsoft.com/office/drawing/2014/main" id="{3C8F5CEC-7451-6DDC-52B1-FB884054D2A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60720" y="526881"/>
            <a:ext cx="4546261" cy="565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574E-5B7C-101C-C429-9AC5683A2B8F}"/>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B11ED8F5-4BDC-DCCD-D17E-57BA9C793DA6}"/>
              </a:ext>
            </a:extLst>
          </p:cNvPr>
          <p:cNvSpPr>
            <a:spLocks noGrp="1"/>
          </p:cNvSpPr>
          <p:nvPr>
            <p:ph type="body" idx="1"/>
          </p:nvPr>
        </p:nvSpPr>
        <p:spPr/>
        <p:txBody>
          <a:bodyPr/>
          <a:lstStyle/>
          <a:p>
            <a:endParaRPr lang="vi-VN"/>
          </a:p>
        </p:txBody>
      </p:sp>
      <p:pic>
        <p:nvPicPr>
          <p:cNvPr id="7" name="Picture 4" descr="Picture 17">
            <a:extLst>
              <a:ext uri="{FF2B5EF4-FFF2-40B4-BE49-F238E27FC236}">
                <a16:creationId xmlns:a16="http://schemas.microsoft.com/office/drawing/2014/main" id="{AF76A8C1-A80A-CB47-8454-A70088A53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832" y="3355601"/>
            <a:ext cx="2684988" cy="27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 11">
            <a:extLst>
              <a:ext uri="{FF2B5EF4-FFF2-40B4-BE49-F238E27FC236}">
                <a16:creationId xmlns:a16="http://schemas.microsoft.com/office/drawing/2014/main" id="{02455CC9-BB88-C3CE-C5CE-F46894F74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6432" y="3355601"/>
            <a:ext cx="3136490" cy="281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3D78F79-1E98-15DE-6B1F-684D1F1F38E2}"/>
              </a:ext>
            </a:extLst>
          </p:cNvPr>
          <p:cNvGrpSpPr/>
          <p:nvPr/>
        </p:nvGrpSpPr>
        <p:grpSpPr>
          <a:xfrm>
            <a:off x="643588" y="3278234"/>
            <a:ext cx="5048632" cy="2898729"/>
            <a:chOff x="345867" y="3278234"/>
            <a:chExt cx="5048632" cy="2898729"/>
          </a:xfrm>
        </p:grpSpPr>
        <p:pic>
          <p:nvPicPr>
            <p:cNvPr id="6" name="Picture 5">
              <a:extLst>
                <a:ext uri="{FF2B5EF4-FFF2-40B4-BE49-F238E27FC236}">
                  <a16:creationId xmlns:a16="http://schemas.microsoft.com/office/drawing/2014/main" id="{33250721-D3C8-8CB3-49BA-E1D6D23DA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67" y="3278234"/>
              <a:ext cx="5048632" cy="289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460FA5A-CFEB-28C2-EF1E-A48AE9900689}"/>
                </a:ext>
              </a:extLst>
            </p:cNvPr>
            <p:cNvSpPr txBox="1"/>
            <p:nvPr/>
          </p:nvSpPr>
          <p:spPr>
            <a:xfrm>
              <a:off x="550799" y="3278234"/>
              <a:ext cx="4492762" cy="523220"/>
            </a:xfrm>
            <a:prstGeom prst="rect">
              <a:avLst/>
            </a:prstGeom>
            <a:noFill/>
          </p:spPr>
          <p:txBody>
            <a:bodyPr wrap="square">
              <a:spAutoFit/>
            </a:bodyPr>
            <a:lstStyle/>
            <a:p>
              <a:pPr algn="just"/>
              <a:r>
                <a:rPr lang="vi-VN" dirty="0">
                  <a:solidFill>
                    <a:srgbClr val="FFFF00"/>
                  </a:solidFill>
                </a:rPr>
                <a:t> Nguyễn Ái Quốc phát biểu tại Đại hội XVIII Đảng Xã hội Pháp ở thành phố Tua (</a:t>
              </a:r>
              <a:r>
                <a:rPr lang="vi-VN" dirty="0" err="1">
                  <a:solidFill>
                    <a:srgbClr val="FFFF00"/>
                  </a:solidFill>
                </a:rPr>
                <a:t>Tours</a:t>
              </a:r>
              <a:r>
                <a:rPr lang="vi-VN" dirty="0">
                  <a:solidFill>
                    <a:srgbClr val="FFFF00"/>
                  </a:solidFill>
                </a:rPr>
                <a:t>)  tháng 12 – 1920</a:t>
              </a:r>
            </a:p>
          </p:txBody>
        </p:sp>
      </p:grpSp>
      <p:grpSp>
        <p:nvGrpSpPr>
          <p:cNvPr id="15" name="Group 14">
            <a:extLst>
              <a:ext uri="{FF2B5EF4-FFF2-40B4-BE49-F238E27FC236}">
                <a16:creationId xmlns:a16="http://schemas.microsoft.com/office/drawing/2014/main" id="{49FAD274-67C4-B4C5-CB02-99B53A476D2F}"/>
              </a:ext>
            </a:extLst>
          </p:cNvPr>
          <p:cNvGrpSpPr/>
          <p:nvPr/>
        </p:nvGrpSpPr>
        <p:grpSpPr>
          <a:xfrm>
            <a:off x="550799" y="365125"/>
            <a:ext cx="11247912" cy="3046988"/>
            <a:chOff x="5470870" y="323476"/>
            <a:chExt cx="9873280" cy="3046988"/>
          </a:xfrm>
        </p:grpSpPr>
        <p:pic>
          <p:nvPicPr>
            <p:cNvPr id="9" name="Picture 5">
              <a:extLst>
                <a:ext uri="{FF2B5EF4-FFF2-40B4-BE49-F238E27FC236}">
                  <a16:creationId xmlns:a16="http://schemas.microsoft.com/office/drawing/2014/main" id="{BBDC1DCE-CC54-0870-EB5F-6E099B4B6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870" y="365126"/>
              <a:ext cx="6222520" cy="277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33C8286-6425-7F8A-EB5E-DD69427BF171}"/>
                </a:ext>
              </a:extLst>
            </p:cNvPr>
            <p:cNvSpPr txBox="1"/>
            <p:nvPr/>
          </p:nvSpPr>
          <p:spPr>
            <a:xfrm>
              <a:off x="11721228" y="323476"/>
              <a:ext cx="3622922" cy="3046988"/>
            </a:xfrm>
            <a:prstGeom prst="rect">
              <a:avLst/>
            </a:prstGeom>
            <a:noFill/>
            <a:ln>
              <a:solidFill>
                <a:srgbClr val="FF0000"/>
              </a:solidFill>
            </a:ln>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Báo Người cùng khổ, diễn đàn của những</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dân tộc thuộc địa, lên án các chính sách hà khắc, bóc lột của chính quyền thực dân, kêu gọi giải phóng con người, đánh dấu sự chuyển biến về tư tưởng của nhà cách mạng Nguyễn Ái Quốc</a:t>
              </a:r>
            </a:p>
          </p:txBody>
        </p:sp>
      </p:grpSp>
    </p:spTree>
    <p:extLst>
      <p:ext uri="{BB962C8B-B14F-4D97-AF65-F5344CB8AC3E}">
        <p14:creationId xmlns:p14="http://schemas.microsoft.com/office/powerpoint/2010/main" val="9498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A1680F5-3EA1-F820-7D73-70FAE8725163}"/>
              </a:ext>
            </a:extLst>
          </p:cNvPr>
          <p:cNvGraphicFramePr>
            <a:graphicFrameLocks noGrp="1"/>
          </p:cNvGraphicFramePr>
          <p:nvPr>
            <p:extLst>
              <p:ext uri="{D42A27DB-BD31-4B8C-83A1-F6EECF244321}">
                <p14:modId xmlns:p14="http://schemas.microsoft.com/office/powerpoint/2010/main" val="337572591"/>
              </p:ext>
            </p:extLst>
          </p:nvPr>
        </p:nvGraphicFramePr>
        <p:xfrm>
          <a:off x="509663" y="360712"/>
          <a:ext cx="11411029" cy="6248400"/>
        </p:xfrm>
        <a:graphic>
          <a:graphicData uri="http://schemas.openxmlformats.org/drawingml/2006/table">
            <a:tbl>
              <a:tblPr firstRow="1" bandRow="1">
                <a:tableStyleId>{5C22544A-7EE6-4342-B048-85BDC9FD1C3A}</a:tableStyleId>
              </a:tblPr>
              <a:tblGrid>
                <a:gridCol w="2087973">
                  <a:extLst>
                    <a:ext uri="{9D8B030D-6E8A-4147-A177-3AD203B41FA5}">
                      <a16:colId xmlns:a16="http://schemas.microsoft.com/office/drawing/2014/main" val="2139735979"/>
                    </a:ext>
                  </a:extLst>
                </a:gridCol>
                <a:gridCol w="6248934">
                  <a:extLst>
                    <a:ext uri="{9D8B030D-6E8A-4147-A177-3AD203B41FA5}">
                      <a16:colId xmlns:a16="http://schemas.microsoft.com/office/drawing/2014/main" val="835609637"/>
                    </a:ext>
                  </a:extLst>
                </a:gridCol>
                <a:gridCol w="3074122">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0">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Liên </a:t>
                      </a:r>
                      <a:r>
                        <a:rPr lang="en-US" sz="2800" dirty="0" err="1">
                          <a:solidFill>
                            <a:schemeClr val="bg1"/>
                          </a:solidFill>
                          <a:latin typeface="Times New Roman" panose="02020603050405020304" pitchFamily="18" charset="0"/>
                          <a:cs typeface="Times New Roman" panose="02020603050405020304" pitchFamily="18" charset="0"/>
                        </a:rPr>
                        <a:t>Xô</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1923 – 1924</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r h="885429">
                <a:tc>
                  <a:txBody>
                    <a:bodyPr/>
                    <a:lstStyle/>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827888267"/>
                  </a:ext>
                </a:extLst>
              </a:tr>
            </a:tbl>
          </a:graphicData>
        </a:graphic>
      </p:graphicFrame>
      <p:sp>
        <p:nvSpPr>
          <p:cNvPr id="7" name="TextBox 6">
            <a:extLst>
              <a:ext uri="{FF2B5EF4-FFF2-40B4-BE49-F238E27FC236}">
                <a16:creationId xmlns:a16="http://schemas.microsoft.com/office/drawing/2014/main" id="{AA289DE3-BC1C-4802-64E6-E286695609DB}"/>
              </a:ext>
            </a:extLst>
          </p:cNvPr>
          <p:cNvSpPr txBox="1"/>
          <p:nvPr/>
        </p:nvSpPr>
        <p:spPr>
          <a:xfrm>
            <a:off x="2610786" y="1053983"/>
            <a:ext cx="5816184" cy="1569660"/>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Năm 1923: dự Hội nghị Quốc tế Nông dân và được bầu vào Ban Chấp hành.</a:t>
            </a:r>
          </a:p>
          <a:p>
            <a:pPr algn="just"/>
            <a:r>
              <a:rPr lang="vi-VN" sz="2400" dirty="0">
                <a:solidFill>
                  <a:schemeClr val="bg1"/>
                </a:solidFill>
                <a:latin typeface="Times New Roman" panose="02020603050405020304" pitchFamily="18" charset="0"/>
                <a:cs typeface="Times New Roman" panose="02020603050405020304" pitchFamily="18" charset="0"/>
              </a:rPr>
              <a:t>– Năm 1924: </a:t>
            </a:r>
            <a:r>
              <a:rPr lang="en-US" sz="2400" dirty="0" err="1">
                <a:solidFill>
                  <a:schemeClr val="bg1"/>
                </a:solidFill>
                <a:latin typeface="Times New Roman" panose="02020603050405020304" pitchFamily="18" charset="0"/>
                <a:cs typeface="Times New Roman" panose="02020603050405020304" pitchFamily="18" charset="0"/>
              </a:rPr>
              <a:t>Người</a:t>
            </a:r>
            <a:r>
              <a:rPr lang="vi-VN" sz="2400" dirty="0">
                <a:solidFill>
                  <a:schemeClr val="bg1"/>
                </a:solidFill>
                <a:latin typeface="Times New Roman" panose="02020603050405020304" pitchFamily="18" charset="0"/>
                <a:cs typeface="Times New Roman" panose="02020603050405020304" pitchFamily="18" charset="0"/>
              </a:rPr>
              <a:t> Đại hội </a:t>
            </a:r>
            <a:r>
              <a:rPr lang="en-US" sz="2400" dirty="0" err="1">
                <a:solidFill>
                  <a:schemeClr val="bg1"/>
                </a:solidFill>
                <a:latin typeface="Times New Roman" panose="02020603050405020304" pitchFamily="18" charset="0"/>
                <a:cs typeface="Times New Roman" panose="02020603050405020304" pitchFamily="18" charset="0"/>
              </a:rPr>
              <a:t>lần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thứ</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V của Quốc tế Cộng 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BACE7C5-FCAA-C209-84C1-AC003BF392EB}"/>
              </a:ext>
            </a:extLst>
          </p:cNvPr>
          <p:cNvSpPr txBox="1"/>
          <p:nvPr/>
        </p:nvSpPr>
        <p:spPr>
          <a:xfrm>
            <a:off x="8879174" y="897404"/>
            <a:ext cx="2758190" cy="1938992"/>
          </a:xfrm>
          <a:prstGeom prst="rect">
            <a:avLst/>
          </a:prstGeom>
          <a:noFill/>
        </p:spPr>
        <p:txBody>
          <a:bodyPr wrap="square" rtlCol="0">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Truyền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Mác</a:t>
            </a:r>
            <a:r>
              <a:rPr lang="en-US" sz="2400" dirty="0">
                <a:solidFill>
                  <a:schemeClr val="bg1"/>
                </a:solidFill>
                <a:latin typeface="Times New Roman" panose="02020603050405020304" pitchFamily="18" charset="0"/>
                <a:cs typeface="Times New Roman" panose="02020603050405020304" pitchFamily="18" charset="0"/>
              </a:rPr>
              <a:t>-Lê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báo</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AE59ACC9-CA66-223A-5F12-4C344373D5FE}"/>
              </a:ext>
            </a:extLst>
          </p:cNvPr>
          <p:cNvSpPr/>
          <p:nvPr/>
        </p:nvSpPr>
        <p:spPr>
          <a:xfrm>
            <a:off x="554636" y="2198213"/>
            <a:ext cx="1603947" cy="7725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2</a:t>
            </a:r>
            <a:endParaRPr lang="vi-VN" sz="2000" dirty="0">
              <a:solidFill>
                <a:srgbClr val="FFFF00"/>
              </a:solidFill>
              <a:latin typeface="Times New Roman" panose="02020603050405020304" pitchFamily="18" charset="0"/>
              <a:cs typeface="Times New Roman" panose="02020603050405020304" pitchFamily="18" charset="0"/>
            </a:endParaRPr>
          </a:p>
        </p:txBody>
      </p:sp>
      <p:pic>
        <p:nvPicPr>
          <p:cNvPr id="12" name="Picture 5" descr="Picture 14">
            <a:extLst>
              <a:ext uri="{FF2B5EF4-FFF2-40B4-BE49-F238E27FC236}">
                <a16:creationId xmlns:a16="http://schemas.microsoft.com/office/drawing/2014/main" id="{8BC673F5-87F7-B91E-A539-882F5369B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923" y="3182094"/>
            <a:ext cx="5354441" cy="31235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14" name="Group 4">
            <a:extLst>
              <a:ext uri="{FF2B5EF4-FFF2-40B4-BE49-F238E27FC236}">
                <a16:creationId xmlns:a16="http://schemas.microsoft.com/office/drawing/2014/main" id="{3AAC82DF-7451-7C30-20DD-FC6FBCA30010}"/>
              </a:ext>
            </a:extLst>
          </p:cNvPr>
          <p:cNvGrpSpPr>
            <a:grpSpLocks/>
          </p:cNvGrpSpPr>
          <p:nvPr/>
        </p:nvGrpSpPr>
        <p:grpSpPr bwMode="auto">
          <a:xfrm>
            <a:off x="924082" y="3224723"/>
            <a:ext cx="5232922" cy="3272565"/>
            <a:chOff x="-1317" y="209"/>
            <a:chExt cx="5432" cy="2735"/>
          </a:xfrm>
        </p:grpSpPr>
        <p:pic>
          <p:nvPicPr>
            <p:cNvPr id="15" name="Picture 5" descr="HCMtai HNQTND">
              <a:extLst>
                <a:ext uri="{FF2B5EF4-FFF2-40B4-BE49-F238E27FC236}">
                  <a16:creationId xmlns:a16="http://schemas.microsoft.com/office/drawing/2014/main" id="{52B816A1-96DF-623C-55BC-878384302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 y="209"/>
              <a:ext cx="5432" cy="25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6" name="Text Box 6">
              <a:extLst>
                <a:ext uri="{FF2B5EF4-FFF2-40B4-BE49-F238E27FC236}">
                  <a16:creationId xmlns:a16="http://schemas.microsoft.com/office/drawing/2014/main" id="{C1FC9969-6D5C-9087-71F9-68C372E48076}"/>
                </a:ext>
              </a:extLst>
            </p:cNvPr>
            <p:cNvSpPr txBox="1">
              <a:spLocks noChangeArrowheads="1"/>
            </p:cNvSpPr>
            <p:nvPr/>
          </p:nvSpPr>
          <p:spPr bwMode="auto">
            <a:xfrm>
              <a:off x="-462" y="2754"/>
              <a:ext cx="3721" cy="1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Bef>
                  <a:spcPct val="50000"/>
                </a:spcBef>
                <a:spcAft>
                  <a:spcPct val="0"/>
                </a:spcAft>
                <a:buClrTx/>
                <a:buSzTx/>
                <a:buFontTx/>
                <a:buNone/>
              </a:pPr>
              <a:r>
                <a:rPr lang="en-US" altLang="en-US" sz="1400" b="1" dirty="0" err="1">
                  <a:solidFill>
                    <a:schemeClr val="bg1"/>
                  </a:solidFill>
                  <a:latin typeface="Times New Roman" panose="02020603050405020304" pitchFamily="18" charset="0"/>
                </a:rPr>
                <a:t>Bác</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Hô</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tại</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Hội</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nghi</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Quốc</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tê</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nông</a:t>
              </a:r>
              <a:r>
                <a:rPr lang="en-US" altLang="en-US" sz="1400" b="1" dirty="0">
                  <a:solidFill>
                    <a:schemeClr val="bg1"/>
                  </a:solidFill>
                  <a:latin typeface="Times New Roman" panose="02020603050405020304" pitchFamily="18" charset="0"/>
                </a:rPr>
                <a:t> </a:t>
              </a:r>
              <a:r>
                <a:rPr lang="en-US" altLang="en-US" sz="1400" b="1" dirty="0" err="1">
                  <a:solidFill>
                    <a:schemeClr val="bg1"/>
                  </a:solidFill>
                  <a:latin typeface="Times New Roman" panose="02020603050405020304" pitchFamily="18" charset="0"/>
                </a:rPr>
                <a:t>dân</a:t>
              </a:r>
              <a:r>
                <a:rPr lang="en-US" altLang="en-US" sz="1400" b="1" dirty="0">
                  <a:solidFill>
                    <a:schemeClr val="bg1"/>
                  </a:solidFill>
                  <a:latin typeface="Times New Roman" panose="02020603050405020304" pitchFamily="18" charset="0"/>
                </a:rPr>
                <a:t> </a:t>
              </a:r>
            </a:p>
          </p:txBody>
        </p:sp>
      </p:grpSp>
    </p:spTree>
    <p:extLst>
      <p:ext uri="{BB962C8B-B14F-4D97-AF65-F5344CB8AC3E}">
        <p14:creationId xmlns:p14="http://schemas.microsoft.com/office/powerpoint/2010/main" val="25557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ircle(in)">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A17C8AE1-B909-470A-DAB0-A36E3160B5D7}"/>
              </a:ext>
            </a:extLst>
          </p:cNvPr>
          <p:cNvSpPr txBox="1">
            <a:spLocks noChangeArrowheads="1"/>
          </p:cNvSpPr>
          <p:nvPr/>
        </p:nvSpPr>
        <p:spPr bwMode="auto">
          <a:xfrm>
            <a:off x="1828800" y="434340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endParaRPr lang="en-US" altLang="en-US" sz="1800">
              <a:latin typeface="Arial" panose="020B0604020202020204" pitchFamily="34" charset="0"/>
            </a:endParaRPr>
          </a:p>
        </p:txBody>
      </p:sp>
      <p:sp>
        <p:nvSpPr>
          <p:cNvPr id="22533" name="Text Box 5">
            <a:extLst>
              <a:ext uri="{FF2B5EF4-FFF2-40B4-BE49-F238E27FC236}">
                <a16:creationId xmlns:a16="http://schemas.microsoft.com/office/drawing/2014/main" id="{973A48F1-23CD-710F-509C-F99A3C88B29D}"/>
              </a:ext>
            </a:extLst>
          </p:cNvPr>
          <p:cNvSpPr txBox="1">
            <a:spLocks noChangeArrowheads="1"/>
          </p:cNvSpPr>
          <p:nvPr/>
        </p:nvSpPr>
        <p:spPr bwMode="auto">
          <a:xfrm>
            <a:off x="3505200" y="5424488"/>
            <a:ext cx="4876800" cy="488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endParaRPr lang="en-US" altLang="en-US" sz="2600" b="1">
              <a:latin typeface="Arial" panose="020B0604020202020204" pitchFamily="34" charset="0"/>
            </a:endParaRPr>
          </a:p>
        </p:txBody>
      </p:sp>
      <p:sp>
        <p:nvSpPr>
          <p:cNvPr id="84998" name="Text Box 6">
            <a:extLst>
              <a:ext uri="{FF2B5EF4-FFF2-40B4-BE49-F238E27FC236}">
                <a16:creationId xmlns:a16="http://schemas.microsoft.com/office/drawing/2014/main" id="{C6D37C03-C251-4D2B-B273-1CF22790A0C7}"/>
              </a:ext>
            </a:extLst>
          </p:cNvPr>
          <p:cNvSpPr txBox="1">
            <a:spLocks noChangeArrowheads="1"/>
          </p:cNvSpPr>
          <p:nvPr/>
        </p:nvSpPr>
        <p:spPr bwMode="auto">
          <a:xfrm>
            <a:off x="1657350" y="1751013"/>
            <a:ext cx="84582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Bef>
                <a:spcPct val="50000"/>
              </a:spcBef>
              <a:spcAft>
                <a:spcPct val="0"/>
              </a:spcAft>
              <a:buClrTx/>
              <a:buSzTx/>
              <a:buFontTx/>
              <a:buNone/>
            </a:pPr>
            <a:r>
              <a:rPr lang="en-US" altLang="en-US" sz="8800" b="1" dirty="0">
                <a:solidFill>
                  <a:srgbClr val="FF0000"/>
                </a:solidFill>
                <a:latin typeface="Times New Roman" panose="02020603050405020304" pitchFamily="18" charset="0"/>
              </a:rPr>
              <a:t>HOẠT ĐỘNG KHỞI ĐỘNG</a:t>
            </a:r>
          </a:p>
        </p:txBody>
      </p:sp>
      <p:pic>
        <p:nvPicPr>
          <p:cNvPr id="22535" name="Picture 7" descr="NEN 2">
            <a:extLst>
              <a:ext uri="{FF2B5EF4-FFF2-40B4-BE49-F238E27FC236}">
                <a16:creationId xmlns:a16="http://schemas.microsoft.com/office/drawing/2014/main" id="{323B19F3-FDF6-E620-3E35-5E20FCE0B78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96600" y="-12700"/>
            <a:ext cx="13922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NEN 2">
            <a:extLst>
              <a:ext uri="{FF2B5EF4-FFF2-40B4-BE49-F238E27FC236}">
                <a16:creationId xmlns:a16="http://schemas.microsoft.com/office/drawing/2014/main" id="{31B32E4A-F74C-AB76-1E19-3B531FC6989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99763" y="5853113"/>
            <a:ext cx="1392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NEN 2">
            <a:extLst>
              <a:ext uri="{FF2B5EF4-FFF2-40B4-BE49-F238E27FC236}">
                <a16:creationId xmlns:a16="http://schemas.microsoft.com/office/drawing/2014/main" id="{5CA5664C-A8B4-79C0-8D8C-857E5FFE582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9238" y="5889625"/>
            <a:ext cx="1392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NEN 2">
            <a:extLst>
              <a:ext uri="{FF2B5EF4-FFF2-40B4-BE49-F238E27FC236}">
                <a16:creationId xmlns:a16="http://schemas.microsoft.com/office/drawing/2014/main" id="{4E95D60C-9BA5-E48F-9A31-CFCD44F53BC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7475" y="76200"/>
            <a:ext cx="13922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4998"/>
                                        </p:tgtEl>
                                        <p:attrNameLst>
                                          <p:attrName>style.visibility</p:attrName>
                                        </p:attrNameLst>
                                      </p:cBhvr>
                                      <p:to>
                                        <p:strVal val="visible"/>
                                      </p:to>
                                    </p:set>
                                    <p:anim calcmode="lin" valueType="num">
                                      <p:cBhvr>
                                        <p:cTn id="7" dur="1000" fill="hold"/>
                                        <p:tgtEl>
                                          <p:spTgt spid="84998"/>
                                        </p:tgtEl>
                                        <p:attrNameLst>
                                          <p:attrName>ppt_w</p:attrName>
                                        </p:attrNameLst>
                                      </p:cBhvr>
                                      <p:tavLst>
                                        <p:tav tm="0">
                                          <p:val>
                                            <p:fltVal val="0"/>
                                          </p:val>
                                        </p:tav>
                                        <p:tav tm="100000">
                                          <p:val>
                                            <p:strVal val="#ppt_w"/>
                                          </p:val>
                                        </p:tav>
                                      </p:tavLst>
                                    </p:anim>
                                    <p:anim calcmode="lin" valueType="num">
                                      <p:cBhvr>
                                        <p:cTn id="8" dur="1000" fill="hold"/>
                                        <p:tgtEl>
                                          <p:spTgt spid="84998"/>
                                        </p:tgtEl>
                                        <p:attrNameLst>
                                          <p:attrName>ppt_h</p:attrName>
                                        </p:attrNameLst>
                                      </p:cBhvr>
                                      <p:tavLst>
                                        <p:tav tm="0">
                                          <p:val>
                                            <p:fltVal val="0"/>
                                          </p:val>
                                        </p:tav>
                                        <p:tav tm="100000">
                                          <p:val>
                                            <p:strVal val="#ppt_h"/>
                                          </p:val>
                                        </p:tav>
                                      </p:tavLst>
                                    </p:anim>
                                    <p:anim calcmode="lin" valueType="num">
                                      <p:cBhvr>
                                        <p:cTn id="9" dur="1000" fill="hold"/>
                                        <p:tgtEl>
                                          <p:spTgt spid="84998"/>
                                        </p:tgtEl>
                                        <p:attrNameLst>
                                          <p:attrName>style.rotation</p:attrName>
                                        </p:attrNameLst>
                                      </p:cBhvr>
                                      <p:tavLst>
                                        <p:tav tm="0">
                                          <p:val>
                                            <p:fltVal val="90"/>
                                          </p:val>
                                        </p:tav>
                                        <p:tav tm="100000">
                                          <p:val>
                                            <p:fltVal val="0"/>
                                          </p:val>
                                        </p:tav>
                                      </p:tavLst>
                                    </p:anim>
                                    <p:animEffect transition="in" filter="fade">
                                      <p:cBhvr>
                                        <p:cTn id="10" dur="1000"/>
                                        <p:tgtEl>
                                          <p:spTgt spid="8499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A1680F5-3EA1-F820-7D73-70FAE8725163}"/>
              </a:ext>
            </a:extLst>
          </p:cNvPr>
          <p:cNvGraphicFramePr>
            <a:graphicFrameLocks noGrp="1"/>
          </p:cNvGraphicFramePr>
          <p:nvPr/>
        </p:nvGraphicFramePr>
        <p:xfrm>
          <a:off x="416210" y="304800"/>
          <a:ext cx="11411029" cy="6248400"/>
        </p:xfrm>
        <a:graphic>
          <a:graphicData uri="http://schemas.openxmlformats.org/drawingml/2006/table">
            <a:tbl>
              <a:tblPr firstRow="1" bandRow="1">
                <a:tableStyleId>{5C22544A-7EE6-4342-B048-85BDC9FD1C3A}</a:tableStyleId>
              </a:tblPr>
              <a:tblGrid>
                <a:gridCol w="2087973">
                  <a:extLst>
                    <a:ext uri="{9D8B030D-6E8A-4147-A177-3AD203B41FA5}">
                      <a16:colId xmlns:a16="http://schemas.microsoft.com/office/drawing/2014/main" val="2139735979"/>
                    </a:ext>
                  </a:extLst>
                </a:gridCol>
                <a:gridCol w="6248934">
                  <a:extLst>
                    <a:ext uri="{9D8B030D-6E8A-4147-A177-3AD203B41FA5}">
                      <a16:colId xmlns:a16="http://schemas.microsoft.com/office/drawing/2014/main" val="835609637"/>
                    </a:ext>
                  </a:extLst>
                </a:gridCol>
                <a:gridCol w="3074122">
                  <a:extLst>
                    <a:ext uri="{9D8B030D-6E8A-4147-A177-3AD203B41FA5}">
                      <a16:colId xmlns:a16="http://schemas.microsoft.com/office/drawing/2014/main" val="2758270866"/>
                    </a:ext>
                  </a:extLst>
                </a:gridCol>
              </a:tblGrid>
              <a:tr h="165901">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a:txBody>
                  <a:tcPr>
                    <a:noFill/>
                  </a:tcPr>
                </a:tc>
                <a:tc>
                  <a:txBody>
                    <a:bodyP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63263232"/>
                  </a:ext>
                </a:extLst>
              </a:tr>
              <a:tr h="0">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Liên </a:t>
                      </a:r>
                      <a:r>
                        <a:rPr lang="en-US" sz="2800" dirty="0" err="1">
                          <a:solidFill>
                            <a:schemeClr val="bg1"/>
                          </a:solidFill>
                          <a:latin typeface="Times New Roman" panose="02020603050405020304" pitchFamily="18" charset="0"/>
                          <a:cs typeface="Times New Roman" panose="02020603050405020304" pitchFamily="18" charset="0"/>
                        </a:rPr>
                        <a:t>Xô</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1923 – 1924</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2100156"/>
                  </a:ext>
                </a:extLst>
              </a:tr>
              <a:tr h="885429">
                <a:tc>
                  <a:txBody>
                    <a:bodyPr/>
                    <a:lstStyle/>
                    <a:p>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Trung </a:t>
                      </a:r>
                      <a:r>
                        <a:rPr lang="en-US" sz="2800" dirty="0" err="1">
                          <a:solidFill>
                            <a:schemeClr val="bg1"/>
                          </a:solidFill>
                          <a:latin typeface="Times New Roman" panose="02020603050405020304" pitchFamily="18" charset="0"/>
                          <a:cs typeface="Times New Roman" panose="02020603050405020304" pitchFamily="18" charset="0"/>
                        </a:rPr>
                        <a:t>Quốc</a:t>
                      </a:r>
                      <a:endParaRPr lang="en-US" sz="2800"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chemeClr val="bg1"/>
                          </a:solidFill>
                          <a:latin typeface="Times New Roman" panose="02020603050405020304" pitchFamily="18" charset="0"/>
                          <a:cs typeface="Times New Roman" panose="02020603050405020304" pitchFamily="18" charset="0"/>
                        </a:rPr>
                        <a:t>1925 – 1930</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827888267"/>
                  </a:ext>
                </a:extLst>
              </a:tr>
            </a:tbl>
          </a:graphicData>
        </a:graphic>
      </p:graphicFrame>
      <p:sp>
        <p:nvSpPr>
          <p:cNvPr id="7" name="TextBox 6">
            <a:extLst>
              <a:ext uri="{FF2B5EF4-FFF2-40B4-BE49-F238E27FC236}">
                <a16:creationId xmlns:a16="http://schemas.microsoft.com/office/drawing/2014/main" id="{AA289DE3-BC1C-4802-64E6-E286695609DB}"/>
              </a:ext>
            </a:extLst>
          </p:cNvPr>
          <p:cNvSpPr txBox="1"/>
          <p:nvPr/>
        </p:nvSpPr>
        <p:spPr>
          <a:xfrm>
            <a:off x="2610786" y="867585"/>
            <a:ext cx="5816184" cy="1938992"/>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Năm 1923: dự Hội nghị Quốc tế Nông dân và được bầu vào Ban Chấp hành.</a:t>
            </a:r>
          </a:p>
          <a:p>
            <a:pPr algn="just"/>
            <a:r>
              <a:rPr lang="vi-VN" sz="2400" dirty="0">
                <a:solidFill>
                  <a:schemeClr val="bg1"/>
                </a:solidFill>
                <a:latin typeface="Times New Roman" panose="02020603050405020304" pitchFamily="18" charset="0"/>
                <a:cs typeface="Times New Roman" panose="02020603050405020304" pitchFamily="18" charset="0"/>
              </a:rPr>
              <a:t>– Năm 1924: tham dự và trình bày về cách mạng ở các nước thuộc địa tại Đại hội V của Quốc tế Cộng sản.</a:t>
            </a:r>
          </a:p>
        </p:txBody>
      </p:sp>
      <p:sp>
        <p:nvSpPr>
          <p:cNvPr id="11" name="TextBox 10">
            <a:extLst>
              <a:ext uri="{FF2B5EF4-FFF2-40B4-BE49-F238E27FC236}">
                <a16:creationId xmlns:a16="http://schemas.microsoft.com/office/drawing/2014/main" id="{9BACE7C5-FCAA-C209-84C1-AC003BF392EB}"/>
              </a:ext>
            </a:extLst>
          </p:cNvPr>
          <p:cNvSpPr txBox="1"/>
          <p:nvPr/>
        </p:nvSpPr>
        <p:spPr>
          <a:xfrm>
            <a:off x="8879174" y="897404"/>
            <a:ext cx="2758190" cy="1569660"/>
          </a:xfrm>
          <a:prstGeom prst="rect">
            <a:avLst/>
          </a:prstGeom>
          <a:noFill/>
        </p:spPr>
        <p:txBody>
          <a:bodyPr wrap="square" rtlCol="0">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t</a:t>
            </a:r>
            <a:r>
              <a:rPr lang="vi-VN" sz="2400" dirty="0">
                <a:solidFill>
                  <a:schemeClr val="bg1"/>
                </a:solidFill>
                <a:latin typeface="Times New Roman" panose="02020603050405020304" pitchFamily="18" charset="0"/>
                <a:cs typeface="Times New Roman" panose="02020603050405020304" pitchFamily="18" charset="0"/>
              </a:rPr>
              <a:t>ư</a:t>
            </a:r>
            <a:r>
              <a:rPr lang="en-US" sz="2400" dirty="0">
                <a:solidFill>
                  <a:schemeClr val="bg1"/>
                </a:solidFill>
                <a:latin typeface="Times New Roman" panose="02020603050405020304" pitchFamily="18" charset="0"/>
                <a:cs typeface="Times New Roman" panose="02020603050405020304" pitchFamily="18" charset="0"/>
              </a:rPr>
              <a:t> t</a:t>
            </a:r>
            <a:r>
              <a:rPr lang="vi-VN" sz="2400" dirty="0">
                <a:solidFill>
                  <a:schemeClr val="bg1"/>
                </a:solidFill>
                <a:latin typeface="Times New Roman" panose="02020603050405020304" pitchFamily="18" charset="0"/>
                <a:cs typeface="Times New Roman" panose="02020603050405020304" pitchFamily="18" charset="0"/>
              </a:rPr>
              <a:t>ư</a:t>
            </a:r>
            <a:r>
              <a:rPr lang="en-US" sz="2400" dirty="0" err="1">
                <a:solidFill>
                  <a:schemeClr val="bg1"/>
                </a:solidFill>
                <a:latin typeface="Times New Roman" panose="02020603050405020304" pitchFamily="18" charset="0"/>
                <a:cs typeface="Times New Roman" panose="02020603050405020304" pitchFamily="18" charset="0"/>
              </a:rPr>
              <a:t>ởng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đời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99FE5B6-E6C8-58B4-923A-36542AABC959}"/>
              </a:ext>
            </a:extLst>
          </p:cNvPr>
          <p:cNvSpPr txBox="1"/>
          <p:nvPr/>
        </p:nvSpPr>
        <p:spPr>
          <a:xfrm>
            <a:off x="2543329" y="3136293"/>
            <a:ext cx="6155963" cy="3046988"/>
          </a:xfrm>
          <a:prstGeom prst="rect">
            <a:avLst/>
          </a:prstGeom>
          <a:noFill/>
        </p:spPr>
        <p:txBody>
          <a:bodyPr wrap="square" rtlCol="0">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  Tháng  6  –  1925:  thành  lập  Hội  Việt  Nam  Cách  mạng Thanh niên; ra báo Thanh niên.</a:t>
            </a:r>
          </a:p>
          <a:p>
            <a:pPr algn="just"/>
            <a:r>
              <a:rPr lang="vi-VN" sz="2400" dirty="0">
                <a:solidFill>
                  <a:schemeClr val="bg1"/>
                </a:solidFill>
                <a:latin typeface="Times New Roman" panose="02020603050405020304" pitchFamily="18" charset="0"/>
                <a:cs typeface="Times New Roman" panose="02020603050405020304" pitchFamily="18" charset="0"/>
              </a:rPr>
              <a:t>– Năm 1927: các bài giảng của Nguyễn Ái Quốc trong các lớp đào tạo cán bộ được tập hợp và in thành sách </a:t>
            </a:r>
            <a:r>
              <a:rPr lang="vi-VN" sz="2400" dirty="0" err="1">
                <a:solidFill>
                  <a:schemeClr val="bg1"/>
                </a:solidFill>
                <a:latin typeface="Times New Roman" panose="02020603050405020304" pitchFamily="18" charset="0"/>
                <a:cs typeface="Times New Roman" panose="02020603050405020304" pitchFamily="18" charset="0"/>
              </a:rPr>
              <a:t>Đường</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err="1">
                <a:solidFill>
                  <a:schemeClr val="bg1"/>
                </a:solidFill>
                <a:latin typeface="Times New Roman" panose="02020603050405020304" pitchFamily="18" charset="0"/>
                <a:cs typeface="Times New Roman" panose="02020603050405020304" pitchFamily="18" charset="0"/>
              </a:rPr>
              <a:t>Kách</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err="1">
                <a:solidFill>
                  <a:schemeClr val="bg1"/>
                </a:solidFill>
                <a:latin typeface="Times New Roman" panose="02020603050405020304" pitchFamily="18" charset="0"/>
                <a:cs typeface="Times New Roman" panose="02020603050405020304" pitchFamily="18" charset="0"/>
              </a:rPr>
              <a:t>mệnh</a:t>
            </a:r>
            <a:r>
              <a:rPr lang="vi-VN" sz="2400" dirty="0">
                <a:solidFill>
                  <a:schemeClr val="bg1"/>
                </a:solidFill>
                <a:latin typeface="Times New Roman" panose="02020603050405020304" pitchFamily="18" charset="0"/>
                <a:cs typeface="Times New Roman" panose="02020603050405020304" pitchFamily="18" charset="0"/>
              </a:rPr>
              <a:t>.</a:t>
            </a:r>
          </a:p>
          <a:p>
            <a:pPr algn="just"/>
            <a:r>
              <a:rPr lang="vi-VN" sz="2400" dirty="0">
                <a:solidFill>
                  <a:schemeClr val="bg1"/>
                </a:solidFill>
                <a:latin typeface="Times New Roman" panose="02020603050405020304" pitchFamily="18" charset="0"/>
                <a:cs typeface="Times New Roman" panose="02020603050405020304" pitchFamily="18" charset="0"/>
              </a:rPr>
              <a:t>– Từ ngày 6 – 1 đến ngày 7 – 2 – 1930 tại Cửu Long (Hương Cảng): </a:t>
            </a:r>
            <a:r>
              <a:rPr lang="en-US" sz="2400" dirty="0" err="1">
                <a:solidFill>
                  <a:schemeClr val="bg1"/>
                </a:solidFill>
                <a:latin typeface="Times New Roman" panose="02020603050405020304" pitchFamily="18" charset="0"/>
                <a:cs typeface="Times New Roman" panose="02020603050405020304" pitchFamily="18" charset="0"/>
              </a:rPr>
              <a:t>triệu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chủ trì Hội nghị thành lập Đảng Cộng sản Việt Nam..</a:t>
            </a:r>
          </a:p>
        </p:txBody>
      </p:sp>
      <p:sp>
        <p:nvSpPr>
          <p:cNvPr id="8" name="TextBox 7">
            <a:extLst>
              <a:ext uri="{FF2B5EF4-FFF2-40B4-BE49-F238E27FC236}">
                <a16:creationId xmlns:a16="http://schemas.microsoft.com/office/drawing/2014/main" id="{2138A60D-26F1-AFD0-E282-8095C4024AD5}"/>
              </a:ext>
            </a:extLst>
          </p:cNvPr>
          <p:cNvSpPr txBox="1"/>
          <p:nvPr/>
        </p:nvSpPr>
        <p:spPr>
          <a:xfrm>
            <a:off x="8879174" y="3429000"/>
            <a:ext cx="2758190" cy="2308324"/>
          </a:xfrm>
          <a:prstGeom prst="rect">
            <a:avLst/>
          </a:prstGeom>
          <a:noFill/>
        </p:spPr>
        <p:txBody>
          <a:bodyPr wrap="square" rtlCol="0">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Thành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Nam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Thanh </a:t>
            </a:r>
            <a:r>
              <a:rPr lang="en-US" sz="2400" dirty="0" err="1">
                <a:solidFill>
                  <a:schemeClr val="bg1"/>
                </a:solidFill>
                <a:latin typeface="Times New Roman" panose="02020603050405020304" pitchFamily="18" charset="0"/>
                <a:cs typeface="Times New Roman" panose="02020603050405020304" pitchFamily="18" charset="0"/>
              </a:rPr>
              <a:t>niên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AE59ACC9-CA66-223A-5F12-4C344373D5FE}"/>
              </a:ext>
            </a:extLst>
          </p:cNvPr>
          <p:cNvSpPr/>
          <p:nvPr/>
        </p:nvSpPr>
        <p:spPr>
          <a:xfrm>
            <a:off x="554636" y="2198213"/>
            <a:ext cx="1603947" cy="7725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2</a:t>
            </a:r>
            <a:endParaRPr lang="vi-VN" sz="2000" dirty="0">
              <a:solidFill>
                <a:srgbClr val="FFFF00"/>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8868A91A-7E6A-3269-681D-D70CB9048169}"/>
              </a:ext>
            </a:extLst>
          </p:cNvPr>
          <p:cNvSpPr/>
          <p:nvPr/>
        </p:nvSpPr>
        <p:spPr>
          <a:xfrm>
            <a:off x="554635" y="4661618"/>
            <a:ext cx="1603947" cy="111676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00"/>
                </a:solidFill>
                <a:latin typeface="Times New Roman" panose="02020603050405020304" pitchFamily="18" charset="0"/>
                <a:cs typeface="Times New Roman" panose="02020603050405020304" pitchFamily="18" charset="0"/>
              </a:rPr>
              <a:t>Nhóm</a:t>
            </a:r>
            <a:r>
              <a:rPr lang="en-US" sz="2000" dirty="0">
                <a:solidFill>
                  <a:srgbClr val="FFFF00"/>
                </a:solidFill>
                <a:latin typeface="Times New Roman" panose="02020603050405020304" pitchFamily="18" charset="0"/>
                <a:cs typeface="Times New Roman" panose="02020603050405020304" pitchFamily="18" charset="0"/>
              </a:rPr>
              <a:t> 3</a:t>
            </a:r>
            <a:endParaRPr lang="vi-VN" sz="2000" dirty="0">
              <a:solidFill>
                <a:srgbClr val="FFFF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B58B531-2A36-DED2-23BE-8530FDA423CC}"/>
              </a:ext>
            </a:extLst>
          </p:cNvPr>
          <p:cNvPicPr>
            <a:picLocks noChangeAspect="1"/>
          </p:cNvPicPr>
          <p:nvPr/>
        </p:nvPicPr>
        <p:blipFill>
          <a:blip r:embed="rId2"/>
          <a:stretch>
            <a:fillRect/>
          </a:stretch>
        </p:blipFill>
        <p:spPr>
          <a:xfrm>
            <a:off x="12211986" y="3064530"/>
            <a:ext cx="3076477" cy="3416907"/>
          </a:xfrm>
          <a:prstGeom prst="rect">
            <a:avLst/>
          </a:prstGeom>
        </p:spPr>
      </p:pic>
      <p:pic>
        <p:nvPicPr>
          <p:cNvPr id="9" name="Picture 8">
            <a:extLst>
              <a:ext uri="{FF2B5EF4-FFF2-40B4-BE49-F238E27FC236}">
                <a16:creationId xmlns:a16="http://schemas.microsoft.com/office/drawing/2014/main" id="{4B891CDC-93C9-5B47-A7FF-1D55C60CF754}"/>
              </a:ext>
            </a:extLst>
          </p:cNvPr>
          <p:cNvPicPr>
            <a:picLocks noChangeAspect="1"/>
          </p:cNvPicPr>
          <p:nvPr/>
        </p:nvPicPr>
        <p:blipFill>
          <a:blip r:embed="rId3"/>
          <a:stretch>
            <a:fillRect/>
          </a:stretch>
        </p:blipFill>
        <p:spPr>
          <a:xfrm>
            <a:off x="12473561" y="3086208"/>
            <a:ext cx="2553325" cy="3373549"/>
          </a:xfrm>
          <a:prstGeom prst="rect">
            <a:avLst/>
          </a:prstGeom>
        </p:spPr>
      </p:pic>
    </p:spTree>
    <p:extLst>
      <p:ext uri="{BB962C8B-B14F-4D97-AF65-F5344CB8AC3E}">
        <p14:creationId xmlns:p14="http://schemas.microsoft.com/office/powerpoint/2010/main" val="55815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circle(in)">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nodeType="clickEffect">
                                  <p:stCondLst>
                                    <p:cond delay="0"/>
                                  </p:stCondLst>
                                  <p:childTnLst>
                                    <p:animMotion origin="layout" path="M -4.58333E-6 0.00463 L -0.07408 0.04121 C -0.08958 0.04931 -0.11263 0.05394 -0.13697 0.05394 C -0.16458 0.05394 -0.18671 0.04931 -0.20221 0.04121 L -0.27617 0.00463 " pathEditMode="relative" rAng="0" ptsTypes="AAAAA">
                                      <p:cBhvr>
                                        <p:cTn id="15" dur="2000" fill="hold"/>
                                        <p:tgtEl>
                                          <p:spTgt spid="10"/>
                                        </p:tgtEl>
                                        <p:attrNameLst>
                                          <p:attrName>ppt_x</p:attrName>
                                          <p:attrName>ppt_y</p:attrName>
                                        </p:attrNameLst>
                                      </p:cBhvr>
                                      <p:rCtr x="-13815" y="2454"/>
                                    </p:animMotion>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circle(in)">
                                      <p:cBhvr>
                                        <p:cTn id="20" dur="2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0" presetClass="path" presetSubtype="0" accel="50000" decel="50000" fill="hold" nodeType="clickEffect">
                                  <p:stCondLst>
                                    <p:cond delay="0"/>
                                  </p:stCondLst>
                                  <p:childTnLst>
                                    <p:animMotion origin="layout" path="M -4.375E-6 -3.33333E-6 L -0.1457 -3.33333E-6 C -0.21093 -3.33333E-6 -0.29127 0.00186 -0.29127 0.00324 L -0.29127 0.00672 " pathEditMode="relative" rAng="0" ptsTypes="AAAA">
                                      <p:cBhvr>
                                        <p:cTn id="29" dur="2000" fill="hold"/>
                                        <p:tgtEl>
                                          <p:spTgt spid="9"/>
                                        </p:tgtEl>
                                        <p:attrNameLst>
                                          <p:attrName>ppt_x</p:attrName>
                                          <p:attrName>ppt_y</p:attrName>
                                        </p:attrNameLst>
                                      </p:cBhvr>
                                      <p:rCtr x="-14570" y="324"/>
                                    </p:animMotion>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circle(in)">
                                      <p:cBhvr>
                                        <p:cTn id="34" dur="20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9"/>
                                        </p:tgtEl>
                                      </p:cBhvr>
                                    </p:animEffect>
                                    <p:set>
                                      <p:cBhvr>
                                        <p:cTn id="39" dur="1" fill="hold">
                                          <p:stCondLst>
                                            <p:cond delay="1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O THANH NIEN">
            <a:extLst>
              <a:ext uri="{FF2B5EF4-FFF2-40B4-BE49-F238E27FC236}">
                <a16:creationId xmlns:a16="http://schemas.microsoft.com/office/drawing/2014/main" id="{29F38781-7356-2CA9-8119-1CB780C1F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2350"/>
            <a:ext cx="3327816"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6" descr="SACH DUONG KACH MENH">
            <a:extLst>
              <a:ext uri="{FF2B5EF4-FFF2-40B4-BE49-F238E27FC236}">
                <a16:creationId xmlns:a16="http://schemas.microsoft.com/office/drawing/2014/main" id="{3AE31D62-C6BA-053E-3A4A-7AF30F61B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772" y="3333750"/>
            <a:ext cx="3482733" cy="3429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NAQ TAI TRUNG QUOC">
            <a:extLst>
              <a:ext uri="{FF2B5EF4-FFF2-40B4-BE49-F238E27FC236}">
                <a16:creationId xmlns:a16="http://schemas.microsoft.com/office/drawing/2014/main" id="{ABB85895-119E-B52B-475A-1F3955CE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3" y="95250"/>
            <a:ext cx="6096000" cy="3429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F2C9591-FBB8-67CC-CE2D-9A84031A54B8}"/>
              </a:ext>
            </a:extLst>
          </p:cNvPr>
          <p:cNvPicPr>
            <a:picLocks noChangeAspect="1"/>
          </p:cNvPicPr>
          <p:nvPr/>
        </p:nvPicPr>
        <p:blipFill>
          <a:blip r:embed="rId5"/>
          <a:stretch>
            <a:fillRect/>
          </a:stretch>
        </p:blipFill>
        <p:spPr>
          <a:xfrm>
            <a:off x="6890461" y="3685969"/>
            <a:ext cx="4572849" cy="2953162"/>
          </a:xfrm>
          <a:prstGeom prst="rect">
            <a:avLst/>
          </a:prstGeom>
        </p:spPr>
      </p:pic>
      <p:pic>
        <p:nvPicPr>
          <p:cNvPr id="10" name="Picture 9">
            <a:extLst>
              <a:ext uri="{FF2B5EF4-FFF2-40B4-BE49-F238E27FC236}">
                <a16:creationId xmlns:a16="http://schemas.microsoft.com/office/drawing/2014/main" id="{641B9611-1466-806C-F964-1430622F9CAC}"/>
              </a:ext>
            </a:extLst>
          </p:cNvPr>
          <p:cNvPicPr>
            <a:picLocks noChangeAspect="1"/>
          </p:cNvPicPr>
          <p:nvPr/>
        </p:nvPicPr>
        <p:blipFill>
          <a:blip r:embed="rId6"/>
          <a:stretch>
            <a:fillRect/>
          </a:stretch>
        </p:blipFill>
        <p:spPr>
          <a:xfrm>
            <a:off x="6460761" y="123465"/>
            <a:ext cx="5306518" cy="3438885"/>
          </a:xfrm>
          <a:prstGeom prst="rect">
            <a:avLst/>
          </a:prstGeom>
        </p:spPr>
      </p:pic>
    </p:spTree>
    <p:extLst>
      <p:ext uri="{BB962C8B-B14F-4D97-AF65-F5344CB8AC3E}">
        <p14:creationId xmlns:p14="http://schemas.microsoft.com/office/powerpoint/2010/main" val="16893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uoc do hanh trinh cuu nuoc cua Chu Tich Ho Chi Minh (1911-1941)">
            <a:extLst>
              <a:ext uri="{FF2B5EF4-FFF2-40B4-BE49-F238E27FC236}">
                <a16:creationId xmlns:a16="http://schemas.microsoft.com/office/drawing/2014/main" id="{8855F13B-223C-0936-3ECE-9F687AB20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Oval 3">
            <a:extLst>
              <a:ext uri="{FF2B5EF4-FFF2-40B4-BE49-F238E27FC236}">
                <a16:creationId xmlns:a16="http://schemas.microsoft.com/office/drawing/2014/main" id="{08DE697F-E002-42C9-C1E2-F88EBFC37302}"/>
              </a:ext>
            </a:extLst>
          </p:cNvPr>
          <p:cNvSpPr>
            <a:spLocks noChangeArrowheads="1"/>
          </p:cNvSpPr>
          <p:nvPr/>
        </p:nvSpPr>
        <p:spPr bwMode="auto">
          <a:xfrm>
            <a:off x="7012326" y="2387679"/>
            <a:ext cx="347663"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1800">
              <a:latin typeface="Arial" panose="020B0604020202020204" pitchFamily="34" charset="0"/>
            </a:endParaRPr>
          </a:p>
        </p:txBody>
      </p:sp>
      <p:sp>
        <p:nvSpPr>
          <p:cNvPr id="41990" name="Oval 6">
            <a:extLst>
              <a:ext uri="{FF2B5EF4-FFF2-40B4-BE49-F238E27FC236}">
                <a16:creationId xmlns:a16="http://schemas.microsoft.com/office/drawing/2014/main" id="{8FA8DBAD-99B3-4343-7D56-B980CAF03893}"/>
              </a:ext>
            </a:extLst>
          </p:cNvPr>
          <p:cNvSpPr>
            <a:spLocks noChangeArrowheads="1"/>
          </p:cNvSpPr>
          <p:nvPr/>
        </p:nvSpPr>
        <p:spPr bwMode="auto">
          <a:xfrm>
            <a:off x="4087813" y="1093788"/>
            <a:ext cx="347662"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1800">
              <a:latin typeface="Arial" panose="020B0604020202020204" pitchFamily="34" charset="0"/>
            </a:endParaRPr>
          </a:p>
        </p:txBody>
      </p:sp>
      <p:sp>
        <p:nvSpPr>
          <p:cNvPr id="3" name="Oval 6">
            <a:extLst>
              <a:ext uri="{FF2B5EF4-FFF2-40B4-BE49-F238E27FC236}">
                <a16:creationId xmlns:a16="http://schemas.microsoft.com/office/drawing/2014/main" id="{26AC0AFB-24EA-A713-BD98-134B11201674}"/>
              </a:ext>
            </a:extLst>
          </p:cNvPr>
          <p:cNvSpPr>
            <a:spLocks noChangeArrowheads="1"/>
          </p:cNvSpPr>
          <p:nvPr/>
        </p:nvSpPr>
        <p:spPr bwMode="auto">
          <a:xfrm>
            <a:off x="2171571" y="1265238"/>
            <a:ext cx="347662"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8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p:bldP spid="108547" grpId="1" animBg="1"/>
      <p:bldP spid="41990"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6">
            <a:extLst>
              <a:ext uri="{FF2B5EF4-FFF2-40B4-BE49-F238E27FC236}">
                <a16:creationId xmlns:a16="http://schemas.microsoft.com/office/drawing/2014/main" id="{B06BB23D-E121-6E1D-289F-A9AEEDB0A65F}"/>
              </a:ext>
            </a:extLst>
          </p:cNvPr>
          <p:cNvSpPr>
            <a:spLocks noChangeArrowheads="1"/>
          </p:cNvSpPr>
          <p:nvPr/>
        </p:nvSpPr>
        <p:spPr bwMode="auto">
          <a:xfrm>
            <a:off x="810852" y="73650"/>
            <a:ext cx="1144111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 HOẠT ĐỘNG CỦA NGUYỄN ÁI QUỐC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VÀ SỰ THÀNH LẬP ĐẢNG CỘNG SẢN VIỆT NAM</a:t>
            </a:r>
          </a:p>
        </p:txBody>
      </p:sp>
      <p:sp>
        <p:nvSpPr>
          <p:cNvPr id="34819" name="TextBox 2">
            <a:extLst>
              <a:ext uri="{FF2B5EF4-FFF2-40B4-BE49-F238E27FC236}">
                <a16:creationId xmlns:a16="http://schemas.microsoft.com/office/drawing/2014/main" id="{271B4291-4973-CD31-A820-86337C68464C}"/>
              </a:ext>
            </a:extLst>
          </p:cNvPr>
          <p:cNvSpPr txBox="1">
            <a:spLocks noChangeArrowheads="1"/>
          </p:cNvSpPr>
          <p:nvPr/>
        </p:nvSpPr>
        <p:spPr bwMode="auto">
          <a:xfrm>
            <a:off x="677863" y="102235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FF00"/>
                </a:solidFill>
                <a:latin typeface="Times New Roman" panose="02020603050405020304" pitchFamily="18" charset="0"/>
                <a:cs typeface="Times New Roman" panose="02020603050405020304" pitchFamily="18" charset="0"/>
              </a:rPr>
              <a:t>1. Hoạt động của Nguyễn Ái Quốc trong những năm 1918-1930</a:t>
            </a:r>
            <a:endParaRPr lang="vi-VN" altLang="vi-VN" sz="2800" b="1">
              <a:solidFill>
                <a:srgbClr val="FFFF00"/>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4F6AF745-E336-5353-EF28-3F6EEFDA6D38}"/>
              </a:ext>
            </a:extLst>
          </p:cNvPr>
          <p:cNvSpPr/>
          <p:nvPr/>
        </p:nvSpPr>
        <p:spPr>
          <a:xfrm>
            <a:off x="273049" y="3275520"/>
            <a:ext cx="11645900" cy="406400"/>
          </a:xfrm>
          <a:custGeom>
            <a:avLst/>
            <a:gdLst>
              <a:gd name="connsiteX0" fmla="*/ 0 w 11645900"/>
              <a:gd name="connsiteY0" fmla="*/ 203200 h 406400"/>
              <a:gd name="connsiteX1" fmla="*/ 0 w 11645900"/>
              <a:gd name="connsiteY1" fmla="*/ 203201 h 406400"/>
              <a:gd name="connsiteX2" fmla="*/ 0 w 11645900"/>
              <a:gd name="connsiteY2" fmla="*/ 203201 h 406400"/>
              <a:gd name="connsiteX3" fmla="*/ 11442700 w 11645900"/>
              <a:gd name="connsiteY3" fmla="*/ 0 h 406400"/>
              <a:gd name="connsiteX4" fmla="*/ 11645900 w 11645900"/>
              <a:gd name="connsiteY4" fmla="*/ 203200 h 406400"/>
              <a:gd name="connsiteX5" fmla="*/ 11442700 w 11645900"/>
              <a:gd name="connsiteY5" fmla="*/ 406400 h 406400"/>
              <a:gd name="connsiteX6" fmla="*/ 11442700 w 11645900"/>
              <a:gd name="connsiteY6" fmla="*/ 304800 h 406400"/>
              <a:gd name="connsiteX7" fmla="*/ 2402743 w 11645900"/>
              <a:gd name="connsiteY7" fmla="*/ 304800 h 406400"/>
              <a:gd name="connsiteX8" fmla="*/ 2391727 w 11645900"/>
              <a:gd name="connsiteY8" fmla="*/ 307024 h 406400"/>
              <a:gd name="connsiteX9" fmla="*/ 103823 w 11645900"/>
              <a:gd name="connsiteY9" fmla="*/ 307023 h 406400"/>
              <a:gd name="connsiteX10" fmla="*/ 8159 w 11645900"/>
              <a:gd name="connsiteY10" fmla="*/ 243613 h 406400"/>
              <a:gd name="connsiteX11" fmla="*/ 0 w 11645900"/>
              <a:gd name="connsiteY11" fmla="*/ 203201 h 406400"/>
              <a:gd name="connsiteX12" fmla="*/ 8159 w 11645900"/>
              <a:gd name="connsiteY12" fmla="*/ 162788 h 406400"/>
              <a:gd name="connsiteX13" fmla="*/ 103823 w 11645900"/>
              <a:gd name="connsiteY13" fmla="*/ 99378 h 406400"/>
              <a:gd name="connsiteX14" fmla="*/ 2391728 w 11645900"/>
              <a:gd name="connsiteY14" fmla="*/ 99378 h 406400"/>
              <a:gd name="connsiteX15" fmla="*/ 2402734 w 11645900"/>
              <a:gd name="connsiteY15" fmla="*/ 101600 h 406400"/>
              <a:gd name="connsiteX16" fmla="*/ 11442700 w 11645900"/>
              <a:gd name="connsiteY16" fmla="*/ 1016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45900" h="406400">
                <a:moveTo>
                  <a:pt x="0" y="203200"/>
                </a:moveTo>
                <a:lnTo>
                  <a:pt x="0" y="203201"/>
                </a:lnTo>
                <a:lnTo>
                  <a:pt x="0" y="203201"/>
                </a:lnTo>
                <a:close/>
                <a:moveTo>
                  <a:pt x="11442700" y="0"/>
                </a:moveTo>
                <a:lnTo>
                  <a:pt x="11645900" y="203200"/>
                </a:lnTo>
                <a:lnTo>
                  <a:pt x="11442700" y="406400"/>
                </a:lnTo>
                <a:lnTo>
                  <a:pt x="11442700" y="304800"/>
                </a:lnTo>
                <a:lnTo>
                  <a:pt x="2402743" y="304800"/>
                </a:lnTo>
                <a:lnTo>
                  <a:pt x="2391727" y="307024"/>
                </a:lnTo>
                <a:lnTo>
                  <a:pt x="103823" y="307023"/>
                </a:lnTo>
                <a:cubicBezTo>
                  <a:pt x="60818" y="307023"/>
                  <a:pt x="23920" y="280876"/>
                  <a:pt x="8159" y="243613"/>
                </a:cubicBezTo>
                <a:lnTo>
                  <a:pt x="0" y="203201"/>
                </a:lnTo>
                <a:lnTo>
                  <a:pt x="8159" y="162788"/>
                </a:lnTo>
                <a:cubicBezTo>
                  <a:pt x="23920" y="125525"/>
                  <a:pt x="60818" y="99378"/>
                  <a:pt x="103823" y="99378"/>
                </a:cubicBezTo>
                <a:lnTo>
                  <a:pt x="2391728" y="99378"/>
                </a:lnTo>
                <a:lnTo>
                  <a:pt x="2402734" y="101600"/>
                </a:lnTo>
                <a:lnTo>
                  <a:pt x="11442700" y="101600"/>
                </a:lnTo>
                <a:close/>
              </a:path>
            </a:pathLst>
          </a:custGeom>
          <a:solidFill>
            <a:schemeClr val="bg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dirty="0">
              <a:solidFill>
                <a:prstClr val="white"/>
              </a:solidFill>
              <a:latin typeface="Roboto"/>
            </a:endParaRPr>
          </a:p>
        </p:txBody>
      </p:sp>
      <p:sp>
        <p:nvSpPr>
          <p:cNvPr id="6" name="Oval 5">
            <a:extLst>
              <a:ext uri="{FF2B5EF4-FFF2-40B4-BE49-F238E27FC236}">
                <a16:creationId xmlns:a16="http://schemas.microsoft.com/office/drawing/2014/main" id="{D45F3830-6473-8114-3009-9333014602BF}"/>
              </a:ext>
            </a:extLst>
          </p:cNvPr>
          <p:cNvSpPr/>
          <p:nvPr/>
        </p:nvSpPr>
        <p:spPr>
          <a:xfrm>
            <a:off x="11372088" y="3384864"/>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7" name="Oval 6">
            <a:extLst>
              <a:ext uri="{FF2B5EF4-FFF2-40B4-BE49-F238E27FC236}">
                <a16:creationId xmlns:a16="http://schemas.microsoft.com/office/drawing/2014/main" id="{6667E733-F6E7-159A-42B6-0DF350EB49F3}"/>
              </a:ext>
            </a:extLst>
          </p:cNvPr>
          <p:cNvSpPr/>
          <p:nvPr/>
        </p:nvSpPr>
        <p:spPr>
          <a:xfrm>
            <a:off x="9018000" y="3366289"/>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8" name="Oval 7">
            <a:extLst>
              <a:ext uri="{FF2B5EF4-FFF2-40B4-BE49-F238E27FC236}">
                <a16:creationId xmlns:a16="http://schemas.microsoft.com/office/drawing/2014/main" id="{34B9890B-824D-C529-8C67-F6E653D6BDD6}"/>
              </a:ext>
            </a:extLst>
          </p:cNvPr>
          <p:cNvSpPr/>
          <p:nvPr/>
        </p:nvSpPr>
        <p:spPr>
          <a:xfrm>
            <a:off x="7697788" y="3345403"/>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9" name="Oval 8">
            <a:extLst>
              <a:ext uri="{FF2B5EF4-FFF2-40B4-BE49-F238E27FC236}">
                <a16:creationId xmlns:a16="http://schemas.microsoft.com/office/drawing/2014/main" id="{11EA7FCF-0215-D2E8-FC44-DDA64285AB3F}"/>
              </a:ext>
            </a:extLst>
          </p:cNvPr>
          <p:cNvSpPr/>
          <p:nvPr/>
        </p:nvSpPr>
        <p:spPr>
          <a:xfrm>
            <a:off x="4960938" y="3390647"/>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0" name="Oval 9">
            <a:extLst>
              <a:ext uri="{FF2B5EF4-FFF2-40B4-BE49-F238E27FC236}">
                <a16:creationId xmlns:a16="http://schemas.microsoft.com/office/drawing/2014/main" id="{1B3BCC0A-2137-DB39-CC5B-00602F2B8225}"/>
              </a:ext>
            </a:extLst>
          </p:cNvPr>
          <p:cNvSpPr/>
          <p:nvPr/>
        </p:nvSpPr>
        <p:spPr>
          <a:xfrm>
            <a:off x="991622" y="3393463"/>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1" name="Oval 10">
            <a:extLst>
              <a:ext uri="{FF2B5EF4-FFF2-40B4-BE49-F238E27FC236}">
                <a16:creationId xmlns:a16="http://schemas.microsoft.com/office/drawing/2014/main" id="{C45A45F2-63C8-E05F-8F7F-79FD40066490}"/>
              </a:ext>
            </a:extLst>
          </p:cNvPr>
          <p:cNvSpPr/>
          <p:nvPr/>
        </p:nvSpPr>
        <p:spPr>
          <a:xfrm>
            <a:off x="2115008" y="3415410"/>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2" name="Oval 11">
            <a:extLst>
              <a:ext uri="{FF2B5EF4-FFF2-40B4-BE49-F238E27FC236}">
                <a16:creationId xmlns:a16="http://schemas.microsoft.com/office/drawing/2014/main" id="{91F3BC26-420F-2E5F-055F-4A619FBF05FB}"/>
              </a:ext>
            </a:extLst>
          </p:cNvPr>
          <p:cNvSpPr/>
          <p:nvPr/>
        </p:nvSpPr>
        <p:spPr>
          <a:xfrm>
            <a:off x="3551465" y="3416808"/>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13" name="Oval 12">
            <a:extLst>
              <a:ext uri="{FF2B5EF4-FFF2-40B4-BE49-F238E27FC236}">
                <a16:creationId xmlns:a16="http://schemas.microsoft.com/office/drawing/2014/main" id="{24672120-E1D2-B373-514A-50426D61F655}"/>
              </a:ext>
            </a:extLst>
          </p:cNvPr>
          <p:cNvSpPr/>
          <p:nvPr/>
        </p:nvSpPr>
        <p:spPr>
          <a:xfrm>
            <a:off x="6276658" y="3391890"/>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cxnSp>
        <p:nvCxnSpPr>
          <p:cNvPr id="14" name="Straight Connector 13">
            <a:extLst>
              <a:ext uri="{FF2B5EF4-FFF2-40B4-BE49-F238E27FC236}">
                <a16:creationId xmlns:a16="http://schemas.microsoft.com/office/drawing/2014/main" id="{5CFA1CAE-8925-1BD8-AC44-1801D2C4453D}"/>
              </a:ext>
            </a:extLst>
          </p:cNvPr>
          <p:cNvCxnSpPr>
            <a:cxnSpLocks/>
            <a:stCxn id="15" idx="2"/>
          </p:cNvCxnSpPr>
          <p:nvPr/>
        </p:nvCxnSpPr>
        <p:spPr>
          <a:xfrm>
            <a:off x="1077913" y="2936875"/>
            <a:ext cx="0" cy="37465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3A2B1D7-080C-7236-09ED-8E565E1AE8BD}"/>
              </a:ext>
            </a:extLst>
          </p:cNvPr>
          <p:cNvSpPr txBox="1"/>
          <p:nvPr/>
        </p:nvSpPr>
        <p:spPr>
          <a:xfrm>
            <a:off x="125413" y="1735138"/>
            <a:ext cx="1905000" cy="12017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Gửi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Véc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xai</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325C23F-308B-D454-557B-02B0B52B14DC}"/>
              </a:ext>
            </a:extLst>
          </p:cNvPr>
          <p:cNvSpPr txBox="1"/>
          <p:nvPr/>
        </p:nvSpPr>
        <p:spPr>
          <a:xfrm>
            <a:off x="4130675" y="4122738"/>
            <a:ext cx="1749425" cy="15700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Xuất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khổ</a:t>
            </a:r>
            <a:endParaRPr lang="en-US" sz="2400" dirty="0">
              <a:solidFill>
                <a:schemeClr val="bg1"/>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34850" name="TextBox 18">
            <a:extLst>
              <a:ext uri="{FF2B5EF4-FFF2-40B4-BE49-F238E27FC236}">
                <a16:creationId xmlns:a16="http://schemas.microsoft.com/office/drawing/2014/main" id="{8155B0D1-4D4C-F169-B6ED-A4DE55D9C99C}"/>
              </a:ext>
            </a:extLst>
          </p:cNvPr>
          <p:cNvSpPr txBox="1">
            <a:spLocks noChangeArrowheads="1"/>
          </p:cNvSpPr>
          <p:nvPr/>
        </p:nvSpPr>
        <p:spPr bwMode="auto">
          <a:xfrm>
            <a:off x="633413" y="3527425"/>
            <a:ext cx="8524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1919</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1" name="TextBox 19">
            <a:extLst>
              <a:ext uri="{FF2B5EF4-FFF2-40B4-BE49-F238E27FC236}">
                <a16:creationId xmlns:a16="http://schemas.microsoft.com/office/drawing/2014/main" id="{61B94DBE-29F4-33AE-0BD8-115724343750}"/>
              </a:ext>
            </a:extLst>
          </p:cNvPr>
          <p:cNvSpPr txBox="1">
            <a:spLocks noChangeArrowheads="1"/>
          </p:cNvSpPr>
          <p:nvPr/>
        </p:nvSpPr>
        <p:spPr bwMode="auto">
          <a:xfrm>
            <a:off x="1851025" y="2892425"/>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1920</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2" name="TextBox 20">
            <a:extLst>
              <a:ext uri="{FF2B5EF4-FFF2-40B4-BE49-F238E27FC236}">
                <a16:creationId xmlns:a16="http://schemas.microsoft.com/office/drawing/2014/main" id="{62AFC0B5-0604-0939-4FD6-C616B07DA929}"/>
              </a:ext>
            </a:extLst>
          </p:cNvPr>
          <p:cNvSpPr txBox="1">
            <a:spLocks noChangeArrowheads="1"/>
          </p:cNvSpPr>
          <p:nvPr/>
        </p:nvSpPr>
        <p:spPr bwMode="auto">
          <a:xfrm>
            <a:off x="3248025" y="356076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1921</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3" name="TextBox 21">
            <a:extLst>
              <a:ext uri="{FF2B5EF4-FFF2-40B4-BE49-F238E27FC236}">
                <a16:creationId xmlns:a16="http://schemas.microsoft.com/office/drawing/2014/main" id="{AD721575-9207-ACAC-CA19-CDBC922956C4}"/>
              </a:ext>
            </a:extLst>
          </p:cNvPr>
          <p:cNvSpPr txBox="1">
            <a:spLocks noChangeArrowheads="1"/>
          </p:cNvSpPr>
          <p:nvPr/>
        </p:nvSpPr>
        <p:spPr bwMode="auto">
          <a:xfrm>
            <a:off x="5932488" y="354806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1923</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4" name="TextBox 22">
            <a:extLst>
              <a:ext uri="{FF2B5EF4-FFF2-40B4-BE49-F238E27FC236}">
                <a16:creationId xmlns:a16="http://schemas.microsoft.com/office/drawing/2014/main" id="{ED88FF81-6E95-8AAC-36EF-20962E4E97D6}"/>
              </a:ext>
            </a:extLst>
          </p:cNvPr>
          <p:cNvSpPr txBox="1">
            <a:spLocks noChangeArrowheads="1"/>
          </p:cNvSpPr>
          <p:nvPr/>
        </p:nvSpPr>
        <p:spPr bwMode="auto">
          <a:xfrm>
            <a:off x="8712200" y="3581400"/>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1925</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5" name="TextBox 23">
            <a:extLst>
              <a:ext uri="{FF2B5EF4-FFF2-40B4-BE49-F238E27FC236}">
                <a16:creationId xmlns:a16="http://schemas.microsoft.com/office/drawing/2014/main" id="{C00BE6A2-E7A7-389B-D964-E44C453773EA}"/>
              </a:ext>
            </a:extLst>
          </p:cNvPr>
          <p:cNvSpPr txBox="1">
            <a:spLocks noChangeArrowheads="1"/>
          </p:cNvSpPr>
          <p:nvPr/>
        </p:nvSpPr>
        <p:spPr bwMode="auto">
          <a:xfrm>
            <a:off x="4600575" y="291941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1922</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56" name="TextBox 24">
            <a:extLst>
              <a:ext uri="{FF2B5EF4-FFF2-40B4-BE49-F238E27FC236}">
                <a16:creationId xmlns:a16="http://schemas.microsoft.com/office/drawing/2014/main" id="{BC90C643-722E-5D1D-3A7B-5B8C42AAC085}"/>
              </a:ext>
            </a:extLst>
          </p:cNvPr>
          <p:cNvSpPr txBox="1">
            <a:spLocks noChangeArrowheads="1"/>
          </p:cNvSpPr>
          <p:nvPr/>
        </p:nvSpPr>
        <p:spPr bwMode="auto">
          <a:xfrm>
            <a:off x="7426325" y="2900363"/>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1924</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CD31E9C8-23B5-1DC3-E540-67C95A5A247B}"/>
              </a:ext>
            </a:extLst>
          </p:cNvPr>
          <p:cNvSpPr/>
          <p:nvPr/>
        </p:nvSpPr>
        <p:spPr>
          <a:xfrm>
            <a:off x="10391775" y="3391889"/>
            <a:ext cx="161925" cy="161925"/>
          </a:xfrm>
          <a:prstGeom prst="ellipse">
            <a:avLst/>
          </a:prstGeom>
          <a:solidFill>
            <a:srgbClr val="FFFF0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latin typeface="Roboto"/>
            </a:endParaRPr>
          </a:p>
        </p:txBody>
      </p:sp>
      <p:sp>
        <p:nvSpPr>
          <p:cNvPr id="34860" name="TextBox 27">
            <a:extLst>
              <a:ext uri="{FF2B5EF4-FFF2-40B4-BE49-F238E27FC236}">
                <a16:creationId xmlns:a16="http://schemas.microsoft.com/office/drawing/2014/main" id="{4CB4A5A0-E287-D436-F10E-D570D5D3D3B8}"/>
              </a:ext>
            </a:extLst>
          </p:cNvPr>
          <p:cNvSpPr txBox="1">
            <a:spLocks noChangeArrowheads="1"/>
          </p:cNvSpPr>
          <p:nvPr/>
        </p:nvSpPr>
        <p:spPr bwMode="auto">
          <a:xfrm>
            <a:off x="10879138" y="3600450"/>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1930</a:t>
            </a:r>
            <a:endParaRPr lang="vi-VN" altLang="vi-VN" sz="2600">
              <a:solidFill>
                <a:srgbClr val="92D050"/>
              </a:solidFill>
              <a:latin typeface="Times New Roman" panose="02020603050405020304" pitchFamily="18" charset="0"/>
              <a:cs typeface="Times New Roman" panose="02020603050405020304" pitchFamily="18" charset="0"/>
            </a:endParaRPr>
          </a:p>
        </p:txBody>
      </p:sp>
      <p:sp>
        <p:nvSpPr>
          <p:cNvPr id="34861" name="TextBox 28">
            <a:extLst>
              <a:ext uri="{FF2B5EF4-FFF2-40B4-BE49-F238E27FC236}">
                <a16:creationId xmlns:a16="http://schemas.microsoft.com/office/drawing/2014/main" id="{943DC929-FCC4-A327-386B-48A0E7CC419E}"/>
              </a:ext>
            </a:extLst>
          </p:cNvPr>
          <p:cNvSpPr txBox="1">
            <a:spLocks noChangeArrowheads="1"/>
          </p:cNvSpPr>
          <p:nvPr/>
        </p:nvSpPr>
        <p:spPr bwMode="auto">
          <a:xfrm>
            <a:off x="9966325" y="2936875"/>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600">
                <a:solidFill>
                  <a:srgbClr val="92D050"/>
                </a:solidFill>
                <a:latin typeface="Times New Roman" panose="02020603050405020304" pitchFamily="18" charset="0"/>
                <a:cs typeface="Times New Roman" panose="02020603050405020304" pitchFamily="18" charset="0"/>
              </a:rPr>
              <a:t>1927</a:t>
            </a:r>
            <a:endParaRPr lang="vi-VN" altLang="vi-VN" sz="2600">
              <a:solidFill>
                <a:srgbClr val="92D05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0D608886-22F7-9AD9-A2F3-3D2E3CB89D16}"/>
              </a:ext>
            </a:extLst>
          </p:cNvPr>
          <p:cNvCxnSpPr>
            <a:cxnSpLocks/>
            <a:stCxn id="31" idx="0"/>
            <a:endCxn id="0" idx="4"/>
          </p:cNvCxnSpPr>
          <p:nvPr/>
        </p:nvCxnSpPr>
        <p:spPr>
          <a:xfrm flipV="1">
            <a:off x="2193925" y="3576638"/>
            <a:ext cx="1588" cy="549275"/>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4E3DA08-F0FF-5BA8-4EB9-5FF6437F85F5}"/>
              </a:ext>
            </a:extLst>
          </p:cNvPr>
          <p:cNvSpPr txBox="1"/>
          <p:nvPr/>
        </p:nvSpPr>
        <p:spPr>
          <a:xfrm>
            <a:off x="511175" y="4125913"/>
            <a:ext cx="3367088" cy="15700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Cương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phiếu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III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ĐCS </a:t>
            </a:r>
            <a:r>
              <a:rPr lang="en-US" sz="2400" dirty="0" err="1">
                <a:solidFill>
                  <a:schemeClr val="bg1"/>
                </a:solidFill>
                <a:latin typeface="Times New Roman" panose="02020603050405020304" pitchFamily="18" charset="0"/>
                <a:cs typeface="Times New Roman" panose="02020603050405020304" pitchFamily="18" charset="0"/>
              </a:rPr>
              <a:t>Pháp</a:t>
            </a:r>
            <a:endParaRPr lang="vi-VN" sz="2400" dirty="0">
              <a:solidFill>
                <a:schemeClr val="bg1"/>
              </a:solidFill>
              <a:latin typeface="Times New Roman" panose="02020603050405020304" pitchFamily="18" charset="0"/>
              <a:cs typeface="Times New Roman" panose="02020603050405020304" pitchFamily="18" charset="0"/>
            </a:endParaRPr>
          </a:p>
        </p:txBody>
      </p:sp>
      <p:cxnSp>
        <p:nvCxnSpPr>
          <p:cNvPr id="160779" name="Straight Connector 160778">
            <a:extLst>
              <a:ext uri="{FF2B5EF4-FFF2-40B4-BE49-F238E27FC236}">
                <a16:creationId xmlns:a16="http://schemas.microsoft.com/office/drawing/2014/main" id="{9E97AF40-2623-76A0-3934-DD62CF8EC9E5}"/>
              </a:ext>
            </a:extLst>
          </p:cNvPr>
          <p:cNvCxnSpPr>
            <a:cxnSpLocks/>
            <a:stCxn id="160780" idx="2"/>
          </p:cNvCxnSpPr>
          <p:nvPr/>
        </p:nvCxnSpPr>
        <p:spPr>
          <a:xfrm>
            <a:off x="3584575" y="3019425"/>
            <a:ext cx="0" cy="37465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780" name="TextBox 160779">
            <a:extLst>
              <a:ext uri="{FF2B5EF4-FFF2-40B4-BE49-F238E27FC236}">
                <a16:creationId xmlns:a16="http://schemas.microsoft.com/office/drawing/2014/main" id="{2DC1ED7C-C405-D69D-B531-A4A25571EAD3}"/>
              </a:ext>
            </a:extLst>
          </p:cNvPr>
          <p:cNvSpPr txBox="1"/>
          <p:nvPr/>
        </p:nvSpPr>
        <p:spPr>
          <a:xfrm>
            <a:off x="2632075" y="1819275"/>
            <a:ext cx="1905000" cy="1200150"/>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hiệp</a:t>
            </a:r>
            <a:endParaRPr lang="vi-VN" sz="2400" dirty="0">
              <a:solidFill>
                <a:schemeClr val="bg1"/>
              </a:solidFill>
              <a:latin typeface="Times New Roman" panose="02020603050405020304" pitchFamily="18" charset="0"/>
              <a:cs typeface="Times New Roman" panose="02020603050405020304" pitchFamily="18" charset="0"/>
            </a:endParaRPr>
          </a:p>
        </p:txBody>
      </p:sp>
      <p:cxnSp>
        <p:nvCxnSpPr>
          <p:cNvPr id="160782" name="Straight Connector 160781">
            <a:extLst>
              <a:ext uri="{FF2B5EF4-FFF2-40B4-BE49-F238E27FC236}">
                <a16:creationId xmlns:a16="http://schemas.microsoft.com/office/drawing/2014/main" id="{078C7809-4439-33BB-75C8-59DF1D4828A2}"/>
              </a:ext>
            </a:extLst>
          </p:cNvPr>
          <p:cNvCxnSpPr>
            <a:cxnSpLocks/>
          </p:cNvCxnSpPr>
          <p:nvPr/>
        </p:nvCxnSpPr>
        <p:spPr>
          <a:xfrm flipV="1">
            <a:off x="5037138" y="3681413"/>
            <a:ext cx="0" cy="4318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783" name="Straight Connector 160782">
            <a:extLst>
              <a:ext uri="{FF2B5EF4-FFF2-40B4-BE49-F238E27FC236}">
                <a16:creationId xmlns:a16="http://schemas.microsoft.com/office/drawing/2014/main" id="{1D752119-2A99-9F18-8FB4-CAFD159B3B73}"/>
              </a:ext>
            </a:extLst>
          </p:cNvPr>
          <p:cNvCxnSpPr>
            <a:cxnSpLocks/>
            <a:stCxn id="160784" idx="2"/>
          </p:cNvCxnSpPr>
          <p:nvPr/>
        </p:nvCxnSpPr>
        <p:spPr>
          <a:xfrm>
            <a:off x="6350000" y="2984500"/>
            <a:ext cx="0" cy="339725"/>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784" name="TextBox 160783">
            <a:extLst>
              <a:ext uri="{FF2B5EF4-FFF2-40B4-BE49-F238E27FC236}">
                <a16:creationId xmlns:a16="http://schemas.microsoft.com/office/drawing/2014/main" id="{2D8BE727-5A28-B270-D36E-FDCE3D8894F8}"/>
              </a:ext>
            </a:extLst>
          </p:cNvPr>
          <p:cNvSpPr txBox="1"/>
          <p:nvPr/>
        </p:nvSpPr>
        <p:spPr>
          <a:xfrm>
            <a:off x="4960938" y="1784350"/>
            <a:ext cx="2776537" cy="1200150"/>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Dự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bầu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BCH</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60792" name="TextBox 160791">
            <a:extLst>
              <a:ext uri="{FF2B5EF4-FFF2-40B4-BE49-F238E27FC236}">
                <a16:creationId xmlns:a16="http://schemas.microsoft.com/office/drawing/2014/main" id="{B4FCCBBB-11B6-A060-1412-37343267B4D9}"/>
              </a:ext>
            </a:extLst>
          </p:cNvPr>
          <p:cNvSpPr txBox="1"/>
          <p:nvPr/>
        </p:nvSpPr>
        <p:spPr>
          <a:xfrm>
            <a:off x="6015038" y="4113213"/>
            <a:ext cx="3365500" cy="1570037"/>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V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160793" name="Straight Connector 160792">
            <a:extLst>
              <a:ext uri="{FF2B5EF4-FFF2-40B4-BE49-F238E27FC236}">
                <a16:creationId xmlns:a16="http://schemas.microsoft.com/office/drawing/2014/main" id="{537C36ED-625A-EC75-AF82-D78631BE4B74}"/>
              </a:ext>
            </a:extLst>
          </p:cNvPr>
          <p:cNvCxnSpPr>
            <a:cxnSpLocks/>
            <a:stCxn id="160792" idx="0"/>
          </p:cNvCxnSpPr>
          <p:nvPr/>
        </p:nvCxnSpPr>
        <p:spPr>
          <a:xfrm flipV="1">
            <a:off x="7697788" y="3633788"/>
            <a:ext cx="0" cy="479425"/>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799" name="Straight Connector 160798">
            <a:extLst>
              <a:ext uri="{FF2B5EF4-FFF2-40B4-BE49-F238E27FC236}">
                <a16:creationId xmlns:a16="http://schemas.microsoft.com/office/drawing/2014/main" id="{7AAB5E9F-76C2-CCF3-9CA8-C2B75F4D430B}"/>
              </a:ext>
            </a:extLst>
          </p:cNvPr>
          <p:cNvCxnSpPr>
            <a:cxnSpLocks/>
            <a:stCxn id="160800" idx="2"/>
            <a:endCxn id="0" idx="0"/>
          </p:cNvCxnSpPr>
          <p:nvPr/>
        </p:nvCxnSpPr>
        <p:spPr>
          <a:xfrm flipH="1">
            <a:off x="9099550" y="2986088"/>
            <a:ext cx="14288" cy="379412"/>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800" name="TextBox 160799">
            <a:extLst>
              <a:ext uri="{FF2B5EF4-FFF2-40B4-BE49-F238E27FC236}">
                <a16:creationId xmlns:a16="http://schemas.microsoft.com/office/drawing/2014/main" id="{091530BC-2D39-4E89-5ECB-9762EF7D982D}"/>
              </a:ext>
            </a:extLst>
          </p:cNvPr>
          <p:cNvSpPr txBox="1"/>
          <p:nvPr/>
        </p:nvSpPr>
        <p:spPr>
          <a:xfrm>
            <a:off x="8277225" y="1784350"/>
            <a:ext cx="1671638" cy="1201738"/>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a:solidFill>
                  <a:schemeClr val="bg1"/>
                </a:solidFill>
                <a:latin typeface="Times New Roman" panose="02020603050405020304" pitchFamily="18" charset="0"/>
                <a:cs typeface="Times New Roman" panose="02020603050405020304" pitchFamily="18" charset="0"/>
              </a:rPr>
              <a:t>Thành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VNCMTN.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60808" name="TextBox 160807">
            <a:extLst>
              <a:ext uri="{FF2B5EF4-FFF2-40B4-BE49-F238E27FC236}">
                <a16:creationId xmlns:a16="http://schemas.microsoft.com/office/drawing/2014/main" id="{57087DC3-276E-B8E2-8D38-6EE77A0ADCA3}"/>
              </a:ext>
            </a:extLst>
          </p:cNvPr>
          <p:cNvSpPr txBox="1"/>
          <p:nvPr/>
        </p:nvSpPr>
        <p:spPr>
          <a:xfrm>
            <a:off x="9563100" y="4124325"/>
            <a:ext cx="2252663" cy="1570038"/>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mệnh</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160809" name="Straight Connector 160808">
            <a:extLst>
              <a:ext uri="{FF2B5EF4-FFF2-40B4-BE49-F238E27FC236}">
                <a16:creationId xmlns:a16="http://schemas.microsoft.com/office/drawing/2014/main" id="{885568F8-5C89-1B97-5B63-54EE649077FF}"/>
              </a:ext>
            </a:extLst>
          </p:cNvPr>
          <p:cNvCxnSpPr>
            <a:cxnSpLocks/>
          </p:cNvCxnSpPr>
          <p:nvPr/>
        </p:nvCxnSpPr>
        <p:spPr>
          <a:xfrm flipV="1">
            <a:off x="10520363" y="3495675"/>
            <a:ext cx="0" cy="627063"/>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810" name="Straight Connector 160809">
            <a:extLst>
              <a:ext uri="{FF2B5EF4-FFF2-40B4-BE49-F238E27FC236}">
                <a16:creationId xmlns:a16="http://schemas.microsoft.com/office/drawing/2014/main" id="{BDE59D53-ED03-773C-92EE-7D791CD27B15}"/>
              </a:ext>
            </a:extLst>
          </p:cNvPr>
          <p:cNvCxnSpPr>
            <a:cxnSpLocks/>
          </p:cNvCxnSpPr>
          <p:nvPr/>
        </p:nvCxnSpPr>
        <p:spPr>
          <a:xfrm>
            <a:off x="11463338" y="2968625"/>
            <a:ext cx="0" cy="442913"/>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0811" name="TextBox 160810">
            <a:extLst>
              <a:ext uri="{FF2B5EF4-FFF2-40B4-BE49-F238E27FC236}">
                <a16:creationId xmlns:a16="http://schemas.microsoft.com/office/drawing/2014/main" id="{2991977C-39F9-0D94-99AD-AF83CF1911A8}"/>
              </a:ext>
            </a:extLst>
          </p:cNvPr>
          <p:cNvSpPr txBox="1"/>
          <p:nvPr/>
        </p:nvSpPr>
        <p:spPr>
          <a:xfrm>
            <a:off x="10201275" y="1781175"/>
            <a:ext cx="1949450" cy="1200150"/>
          </a:xfrm>
          <a:prstGeom prst="rect">
            <a:avLst/>
          </a:prstGeom>
          <a:noFill/>
          <a:ln>
            <a:solidFill>
              <a:schemeClr val="bg2">
                <a:lumMod val="60000"/>
                <a:lumOff val="40000"/>
              </a:schemeClr>
            </a:solidFill>
          </a:ln>
        </p:spPr>
        <p:txBody>
          <a:bodyPr>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Triệu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34877" name="TextBox 160814">
            <a:extLst>
              <a:ext uri="{FF2B5EF4-FFF2-40B4-BE49-F238E27FC236}">
                <a16:creationId xmlns:a16="http://schemas.microsoft.com/office/drawing/2014/main" id="{93E42B87-18B2-6E5F-1CD9-A703DD47CA2D}"/>
              </a:ext>
            </a:extLst>
          </p:cNvPr>
          <p:cNvSpPr txBox="1">
            <a:spLocks noChangeArrowheads="1"/>
          </p:cNvSpPr>
          <p:nvPr/>
        </p:nvSpPr>
        <p:spPr bwMode="auto">
          <a:xfrm>
            <a:off x="824459" y="5484813"/>
            <a:ext cx="1080874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4800" b="1" dirty="0">
                <a:solidFill>
                  <a:srgbClr val="92D050"/>
                </a:solidFill>
                <a:latin typeface="Times New Roman" panose="02020603050405020304" pitchFamily="18" charset="0"/>
                <a:cs typeface="Times New Roman" panose="02020603050405020304" pitchFamily="18" charset="0"/>
              </a:rPr>
              <a:t>?</a:t>
            </a:r>
            <a:r>
              <a:rPr lang="en-US" altLang="vi-VN" sz="2800" b="1" dirty="0">
                <a:solidFill>
                  <a:srgbClr val="92D050"/>
                </a:solidFill>
                <a:latin typeface="Times New Roman" panose="02020603050405020304" pitchFamily="18" charset="0"/>
                <a:cs typeface="Times New Roman" panose="02020603050405020304" pitchFamily="18" charset="0"/>
              </a:rPr>
              <a:t> </a:t>
            </a:r>
            <a:r>
              <a:rPr lang="vi-VN" altLang="vi-VN" sz="2800" b="1" dirty="0">
                <a:solidFill>
                  <a:srgbClr val="92D050"/>
                </a:solidFill>
                <a:latin typeface="Times New Roman" panose="02020603050405020304" pitchFamily="18" charset="0"/>
                <a:cs typeface="Times New Roman" panose="02020603050405020304" pitchFamily="18" charset="0"/>
              </a:rPr>
              <a:t>Theo em, sự kiện nào đánh dấu sự chuyển biến quan trọng về tư tưởng cách mạng của Nguyễn Ái Quốc?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160809"/>
                                        </p:tgtEl>
                                        <p:attrNameLst>
                                          <p:attrName>style.visibility</p:attrName>
                                        </p:attrNameLst>
                                      </p:cBhvr>
                                      <p:to>
                                        <p:strVal val="visible"/>
                                      </p:to>
                                    </p:set>
                                    <p:animEffect transition="in" filter="wheel(1)">
                                      <p:cBhvr>
                                        <p:cTn id="35" dur="2000"/>
                                        <p:tgtEl>
                                          <p:spTgt spid="160809"/>
                                        </p:tgtEl>
                                      </p:cBhvr>
                                    </p:animEffect>
                                  </p:childTnLst>
                                </p:cTn>
                              </p:par>
                              <p:par>
                                <p:cTn id="36" presetID="6"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34850"/>
                                        </p:tgtEl>
                                        <p:attrNameLst>
                                          <p:attrName>style.visibility</p:attrName>
                                        </p:attrNameLst>
                                      </p:cBhvr>
                                      <p:to>
                                        <p:strVal val="visible"/>
                                      </p:to>
                                    </p:set>
                                    <p:animEffect transition="in" filter="circle(in)">
                                      <p:cBhvr>
                                        <p:cTn id="43" dur="2000"/>
                                        <p:tgtEl>
                                          <p:spTgt spid="34850"/>
                                        </p:tgtEl>
                                      </p:cBhvr>
                                    </p:animEffect>
                                  </p:childTnLst>
                                </p:cTn>
                              </p:par>
                              <p:par>
                                <p:cTn id="44" presetID="6" presetClass="entr" presetSubtype="16" fill="hold" nodeType="withEffect">
                                  <p:stCondLst>
                                    <p:cond delay="0"/>
                                  </p:stCondLst>
                                  <p:childTnLst>
                                    <p:set>
                                      <p:cBhvr>
                                        <p:cTn id="45" dur="1" fill="hold">
                                          <p:stCondLst>
                                            <p:cond delay="0"/>
                                          </p:stCondLst>
                                        </p:cTn>
                                        <p:tgtEl>
                                          <p:spTgt spid="34851"/>
                                        </p:tgtEl>
                                        <p:attrNameLst>
                                          <p:attrName>style.visibility</p:attrName>
                                        </p:attrNameLst>
                                      </p:cBhvr>
                                      <p:to>
                                        <p:strVal val="visible"/>
                                      </p:to>
                                    </p:set>
                                    <p:animEffect transition="in" filter="circle(in)">
                                      <p:cBhvr>
                                        <p:cTn id="46" dur="2000"/>
                                        <p:tgtEl>
                                          <p:spTgt spid="34851"/>
                                        </p:tgtEl>
                                      </p:cBhvr>
                                    </p:animEffect>
                                  </p:childTnLst>
                                </p:cTn>
                              </p:par>
                              <p:par>
                                <p:cTn id="47" presetID="6" presetClass="entr" presetSubtype="16" fill="hold" nodeType="withEffect">
                                  <p:stCondLst>
                                    <p:cond delay="0"/>
                                  </p:stCondLst>
                                  <p:childTnLst>
                                    <p:set>
                                      <p:cBhvr>
                                        <p:cTn id="48" dur="1" fill="hold">
                                          <p:stCondLst>
                                            <p:cond delay="0"/>
                                          </p:stCondLst>
                                        </p:cTn>
                                        <p:tgtEl>
                                          <p:spTgt spid="34852"/>
                                        </p:tgtEl>
                                        <p:attrNameLst>
                                          <p:attrName>style.visibility</p:attrName>
                                        </p:attrNameLst>
                                      </p:cBhvr>
                                      <p:to>
                                        <p:strVal val="visible"/>
                                      </p:to>
                                    </p:set>
                                    <p:animEffect transition="in" filter="circle(in)">
                                      <p:cBhvr>
                                        <p:cTn id="49" dur="2000"/>
                                        <p:tgtEl>
                                          <p:spTgt spid="34852"/>
                                        </p:tgtEl>
                                      </p:cBhvr>
                                    </p:animEffect>
                                  </p:childTnLst>
                                </p:cTn>
                              </p:par>
                              <p:par>
                                <p:cTn id="50" presetID="6" presetClass="entr" presetSubtype="16" fill="hold" nodeType="withEffect">
                                  <p:stCondLst>
                                    <p:cond delay="0"/>
                                  </p:stCondLst>
                                  <p:childTnLst>
                                    <p:set>
                                      <p:cBhvr>
                                        <p:cTn id="51" dur="1" fill="hold">
                                          <p:stCondLst>
                                            <p:cond delay="0"/>
                                          </p:stCondLst>
                                        </p:cTn>
                                        <p:tgtEl>
                                          <p:spTgt spid="34855"/>
                                        </p:tgtEl>
                                        <p:attrNameLst>
                                          <p:attrName>style.visibility</p:attrName>
                                        </p:attrNameLst>
                                      </p:cBhvr>
                                      <p:to>
                                        <p:strVal val="visible"/>
                                      </p:to>
                                    </p:set>
                                    <p:animEffect transition="in" filter="circle(in)">
                                      <p:cBhvr>
                                        <p:cTn id="52" dur="2000"/>
                                        <p:tgtEl>
                                          <p:spTgt spid="34855"/>
                                        </p:tgtEl>
                                      </p:cBhvr>
                                    </p:animEffect>
                                  </p:childTnLst>
                                </p:cTn>
                              </p:par>
                              <p:par>
                                <p:cTn id="53" presetID="6" presetClass="entr" presetSubtype="16" fill="hold" nodeType="withEffect">
                                  <p:stCondLst>
                                    <p:cond delay="0"/>
                                  </p:stCondLst>
                                  <p:childTnLst>
                                    <p:set>
                                      <p:cBhvr>
                                        <p:cTn id="54" dur="1" fill="hold">
                                          <p:stCondLst>
                                            <p:cond delay="0"/>
                                          </p:stCondLst>
                                        </p:cTn>
                                        <p:tgtEl>
                                          <p:spTgt spid="34853"/>
                                        </p:tgtEl>
                                        <p:attrNameLst>
                                          <p:attrName>style.visibility</p:attrName>
                                        </p:attrNameLst>
                                      </p:cBhvr>
                                      <p:to>
                                        <p:strVal val="visible"/>
                                      </p:to>
                                    </p:set>
                                    <p:animEffect transition="in" filter="circle(in)">
                                      <p:cBhvr>
                                        <p:cTn id="55" dur="2000"/>
                                        <p:tgtEl>
                                          <p:spTgt spid="34853"/>
                                        </p:tgtEl>
                                      </p:cBhvr>
                                    </p:animEffect>
                                  </p:childTnLst>
                                </p:cTn>
                              </p:par>
                              <p:par>
                                <p:cTn id="56" presetID="6" presetClass="entr" presetSubtype="16" fill="hold" nodeType="withEffect">
                                  <p:stCondLst>
                                    <p:cond delay="0"/>
                                  </p:stCondLst>
                                  <p:childTnLst>
                                    <p:set>
                                      <p:cBhvr>
                                        <p:cTn id="57" dur="1" fill="hold">
                                          <p:stCondLst>
                                            <p:cond delay="0"/>
                                          </p:stCondLst>
                                        </p:cTn>
                                        <p:tgtEl>
                                          <p:spTgt spid="34856"/>
                                        </p:tgtEl>
                                        <p:attrNameLst>
                                          <p:attrName>style.visibility</p:attrName>
                                        </p:attrNameLst>
                                      </p:cBhvr>
                                      <p:to>
                                        <p:strVal val="visible"/>
                                      </p:to>
                                    </p:set>
                                    <p:animEffect transition="in" filter="circle(in)">
                                      <p:cBhvr>
                                        <p:cTn id="58" dur="2000"/>
                                        <p:tgtEl>
                                          <p:spTgt spid="34856"/>
                                        </p:tgtEl>
                                      </p:cBhvr>
                                    </p:animEffect>
                                  </p:childTnLst>
                                </p:cTn>
                              </p:par>
                              <p:par>
                                <p:cTn id="59" presetID="6" presetClass="entr" presetSubtype="16" fill="hold" nodeType="withEffect">
                                  <p:stCondLst>
                                    <p:cond delay="0"/>
                                  </p:stCondLst>
                                  <p:childTnLst>
                                    <p:set>
                                      <p:cBhvr>
                                        <p:cTn id="60" dur="1" fill="hold">
                                          <p:stCondLst>
                                            <p:cond delay="0"/>
                                          </p:stCondLst>
                                        </p:cTn>
                                        <p:tgtEl>
                                          <p:spTgt spid="34854"/>
                                        </p:tgtEl>
                                        <p:attrNameLst>
                                          <p:attrName>style.visibility</p:attrName>
                                        </p:attrNameLst>
                                      </p:cBhvr>
                                      <p:to>
                                        <p:strVal val="visible"/>
                                      </p:to>
                                    </p:set>
                                    <p:animEffect transition="in" filter="circle(in)">
                                      <p:cBhvr>
                                        <p:cTn id="61" dur="2000"/>
                                        <p:tgtEl>
                                          <p:spTgt spid="34854"/>
                                        </p:tgtEl>
                                      </p:cBhvr>
                                    </p:animEffect>
                                  </p:childTnLst>
                                </p:cTn>
                              </p:par>
                              <p:par>
                                <p:cTn id="62" presetID="6" presetClass="entr" presetSubtype="16" fill="hold" nodeType="withEffect">
                                  <p:stCondLst>
                                    <p:cond delay="0"/>
                                  </p:stCondLst>
                                  <p:childTnLst>
                                    <p:set>
                                      <p:cBhvr>
                                        <p:cTn id="63" dur="1" fill="hold">
                                          <p:stCondLst>
                                            <p:cond delay="0"/>
                                          </p:stCondLst>
                                        </p:cTn>
                                        <p:tgtEl>
                                          <p:spTgt spid="34861"/>
                                        </p:tgtEl>
                                        <p:attrNameLst>
                                          <p:attrName>style.visibility</p:attrName>
                                        </p:attrNameLst>
                                      </p:cBhvr>
                                      <p:to>
                                        <p:strVal val="visible"/>
                                      </p:to>
                                    </p:set>
                                    <p:animEffect transition="in" filter="circle(in)">
                                      <p:cBhvr>
                                        <p:cTn id="64" dur="2000"/>
                                        <p:tgtEl>
                                          <p:spTgt spid="34861"/>
                                        </p:tgtEl>
                                      </p:cBhvr>
                                    </p:animEffect>
                                  </p:childTnLst>
                                </p:cTn>
                              </p:par>
                              <p:par>
                                <p:cTn id="65" presetID="6" presetClass="entr" presetSubtype="16" fill="hold" nodeType="withEffect">
                                  <p:stCondLst>
                                    <p:cond delay="0"/>
                                  </p:stCondLst>
                                  <p:childTnLst>
                                    <p:set>
                                      <p:cBhvr>
                                        <p:cTn id="66" dur="1" fill="hold">
                                          <p:stCondLst>
                                            <p:cond delay="0"/>
                                          </p:stCondLst>
                                        </p:cTn>
                                        <p:tgtEl>
                                          <p:spTgt spid="34860"/>
                                        </p:tgtEl>
                                        <p:attrNameLst>
                                          <p:attrName>style.visibility</p:attrName>
                                        </p:attrNameLst>
                                      </p:cBhvr>
                                      <p:to>
                                        <p:strVal val="visible"/>
                                      </p:to>
                                    </p:set>
                                    <p:animEffect transition="in" filter="circle(in)">
                                      <p:cBhvr>
                                        <p:cTn id="67" dur="2000"/>
                                        <p:tgtEl>
                                          <p:spTgt spid="34860"/>
                                        </p:tgtEl>
                                      </p:cBhvr>
                                    </p:animEffect>
                                  </p:childTnLst>
                                </p:cTn>
                              </p:par>
                              <p:par>
                                <p:cTn id="68" presetID="21" presetClass="entr" presetSubtype="1"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heel(1)">
                                      <p:cBhvr>
                                        <p:cTn id="70" dur="2000"/>
                                        <p:tgtEl>
                                          <p:spTgt spid="30"/>
                                        </p:tgtEl>
                                      </p:cBhvr>
                                    </p:animEffect>
                                  </p:childTnLst>
                                </p:cTn>
                              </p:par>
                              <p:par>
                                <p:cTn id="71" presetID="21" presetClass="entr" presetSubtype="1"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heel(1)">
                                      <p:cBhvr>
                                        <p:cTn id="73" dur="2000"/>
                                        <p:tgtEl>
                                          <p:spTgt spid="31"/>
                                        </p:tgtEl>
                                      </p:cBhvr>
                                    </p:animEffect>
                                  </p:childTnLst>
                                </p:cTn>
                              </p:par>
                              <p:par>
                                <p:cTn id="74" presetID="21" presetClass="entr" presetSubtype="1"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heel(1)">
                                      <p:cBhvr>
                                        <p:cTn id="76" dur="2000"/>
                                        <p:tgtEl>
                                          <p:spTgt spid="15"/>
                                        </p:tgtEl>
                                      </p:cBhvr>
                                    </p:animEffect>
                                  </p:childTnLst>
                                </p:cTn>
                              </p:par>
                              <p:par>
                                <p:cTn id="77" presetID="21" presetClass="entr" presetSubtype="1"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heel(1)">
                                      <p:cBhvr>
                                        <p:cTn id="79" dur="2000"/>
                                        <p:tgtEl>
                                          <p:spTgt spid="14"/>
                                        </p:tgtEl>
                                      </p:cBhvr>
                                    </p:animEffect>
                                  </p:childTnLst>
                                </p:cTn>
                              </p:par>
                              <p:par>
                                <p:cTn id="80" presetID="21" presetClass="entr" presetSubtype="1" fill="hold" nodeType="withEffect">
                                  <p:stCondLst>
                                    <p:cond delay="0"/>
                                  </p:stCondLst>
                                  <p:childTnLst>
                                    <p:set>
                                      <p:cBhvr>
                                        <p:cTn id="81" dur="1" fill="hold">
                                          <p:stCondLst>
                                            <p:cond delay="0"/>
                                          </p:stCondLst>
                                        </p:cTn>
                                        <p:tgtEl>
                                          <p:spTgt spid="160779"/>
                                        </p:tgtEl>
                                        <p:attrNameLst>
                                          <p:attrName>style.visibility</p:attrName>
                                        </p:attrNameLst>
                                      </p:cBhvr>
                                      <p:to>
                                        <p:strVal val="visible"/>
                                      </p:to>
                                    </p:set>
                                    <p:animEffect transition="in" filter="wheel(1)">
                                      <p:cBhvr>
                                        <p:cTn id="82" dur="2000"/>
                                        <p:tgtEl>
                                          <p:spTgt spid="160779"/>
                                        </p:tgtEl>
                                      </p:cBhvr>
                                    </p:animEffect>
                                  </p:childTnLst>
                                </p:cTn>
                              </p:par>
                              <p:par>
                                <p:cTn id="83" presetID="21" presetClass="entr" presetSubtype="1" fill="hold" nodeType="withEffect">
                                  <p:stCondLst>
                                    <p:cond delay="0"/>
                                  </p:stCondLst>
                                  <p:childTnLst>
                                    <p:set>
                                      <p:cBhvr>
                                        <p:cTn id="84" dur="1" fill="hold">
                                          <p:stCondLst>
                                            <p:cond delay="0"/>
                                          </p:stCondLst>
                                        </p:cTn>
                                        <p:tgtEl>
                                          <p:spTgt spid="160780"/>
                                        </p:tgtEl>
                                        <p:attrNameLst>
                                          <p:attrName>style.visibility</p:attrName>
                                        </p:attrNameLst>
                                      </p:cBhvr>
                                      <p:to>
                                        <p:strVal val="visible"/>
                                      </p:to>
                                    </p:set>
                                    <p:animEffect transition="in" filter="wheel(1)">
                                      <p:cBhvr>
                                        <p:cTn id="85" dur="2000"/>
                                        <p:tgtEl>
                                          <p:spTgt spid="160780"/>
                                        </p:tgtEl>
                                      </p:cBhvr>
                                    </p:animEffect>
                                  </p:childTnLst>
                                </p:cTn>
                              </p:par>
                              <p:par>
                                <p:cTn id="86" presetID="21" presetClass="entr" presetSubtype="1" fill="hold" nodeType="withEffect">
                                  <p:stCondLst>
                                    <p:cond delay="0"/>
                                  </p:stCondLst>
                                  <p:childTnLst>
                                    <p:set>
                                      <p:cBhvr>
                                        <p:cTn id="87" dur="1" fill="hold">
                                          <p:stCondLst>
                                            <p:cond delay="0"/>
                                          </p:stCondLst>
                                        </p:cTn>
                                        <p:tgtEl>
                                          <p:spTgt spid="160782"/>
                                        </p:tgtEl>
                                        <p:attrNameLst>
                                          <p:attrName>style.visibility</p:attrName>
                                        </p:attrNameLst>
                                      </p:cBhvr>
                                      <p:to>
                                        <p:strVal val="visible"/>
                                      </p:to>
                                    </p:set>
                                    <p:animEffect transition="in" filter="wheel(1)">
                                      <p:cBhvr>
                                        <p:cTn id="88" dur="2000"/>
                                        <p:tgtEl>
                                          <p:spTgt spid="160782"/>
                                        </p:tgtEl>
                                      </p:cBhvr>
                                    </p:animEffect>
                                  </p:childTnLst>
                                </p:cTn>
                              </p:par>
                              <p:par>
                                <p:cTn id="89" presetID="21" presetClass="entr" presetSubtype="1"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heel(1)">
                                      <p:cBhvr>
                                        <p:cTn id="91" dur="2000"/>
                                        <p:tgtEl>
                                          <p:spTgt spid="18"/>
                                        </p:tgtEl>
                                      </p:cBhvr>
                                    </p:animEffect>
                                  </p:childTnLst>
                                </p:cTn>
                              </p:par>
                              <p:par>
                                <p:cTn id="92" presetID="21" presetClass="entr" presetSubtype="1" fill="hold" nodeType="withEffect">
                                  <p:stCondLst>
                                    <p:cond delay="0"/>
                                  </p:stCondLst>
                                  <p:childTnLst>
                                    <p:set>
                                      <p:cBhvr>
                                        <p:cTn id="93" dur="1" fill="hold">
                                          <p:stCondLst>
                                            <p:cond delay="0"/>
                                          </p:stCondLst>
                                        </p:cTn>
                                        <p:tgtEl>
                                          <p:spTgt spid="160783"/>
                                        </p:tgtEl>
                                        <p:attrNameLst>
                                          <p:attrName>style.visibility</p:attrName>
                                        </p:attrNameLst>
                                      </p:cBhvr>
                                      <p:to>
                                        <p:strVal val="visible"/>
                                      </p:to>
                                    </p:set>
                                    <p:animEffect transition="in" filter="wheel(1)">
                                      <p:cBhvr>
                                        <p:cTn id="94" dur="2000"/>
                                        <p:tgtEl>
                                          <p:spTgt spid="160783"/>
                                        </p:tgtEl>
                                      </p:cBhvr>
                                    </p:animEffect>
                                  </p:childTnLst>
                                </p:cTn>
                              </p:par>
                              <p:par>
                                <p:cTn id="95" presetID="21" presetClass="entr" presetSubtype="1" fill="hold" nodeType="withEffect">
                                  <p:stCondLst>
                                    <p:cond delay="0"/>
                                  </p:stCondLst>
                                  <p:childTnLst>
                                    <p:set>
                                      <p:cBhvr>
                                        <p:cTn id="96" dur="1" fill="hold">
                                          <p:stCondLst>
                                            <p:cond delay="0"/>
                                          </p:stCondLst>
                                        </p:cTn>
                                        <p:tgtEl>
                                          <p:spTgt spid="160784"/>
                                        </p:tgtEl>
                                        <p:attrNameLst>
                                          <p:attrName>style.visibility</p:attrName>
                                        </p:attrNameLst>
                                      </p:cBhvr>
                                      <p:to>
                                        <p:strVal val="visible"/>
                                      </p:to>
                                    </p:set>
                                    <p:animEffect transition="in" filter="wheel(1)">
                                      <p:cBhvr>
                                        <p:cTn id="97" dur="2000"/>
                                        <p:tgtEl>
                                          <p:spTgt spid="160784"/>
                                        </p:tgtEl>
                                      </p:cBhvr>
                                    </p:animEffect>
                                  </p:childTnLst>
                                </p:cTn>
                              </p:par>
                              <p:par>
                                <p:cTn id="98" presetID="21" presetClass="entr" presetSubtype="1" fill="hold" nodeType="withEffect">
                                  <p:stCondLst>
                                    <p:cond delay="0"/>
                                  </p:stCondLst>
                                  <p:childTnLst>
                                    <p:set>
                                      <p:cBhvr>
                                        <p:cTn id="99" dur="1" fill="hold">
                                          <p:stCondLst>
                                            <p:cond delay="0"/>
                                          </p:stCondLst>
                                        </p:cTn>
                                        <p:tgtEl>
                                          <p:spTgt spid="160793"/>
                                        </p:tgtEl>
                                        <p:attrNameLst>
                                          <p:attrName>style.visibility</p:attrName>
                                        </p:attrNameLst>
                                      </p:cBhvr>
                                      <p:to>
                                        <p:strVal val="visible"/>
                                      </p:to>
                                    </p:set>
                                    <p:animEffect transition="in" filter="wheel(1)">
                                      <p:cBhvr>
                                        <p:cTn id="100" dur="2000"/>
                                        <p:tgtEl>
                                          <p:spTgt spid="160793"/>
                                        </p:tgtEl>
                                      </p:cBhvr>
                                    </p:animEffect>
                                  </p:childTnLst>
                                </p:cTn>
                              </p:par>
                              <p:par>
                                <p:cTn id="101" presetID="21" presetClass="entr" presetSubtype="1" fill="hold" nodeType="withEffect">
                                  <p:stCondLst>
                                    <p:cond delay="0"/>
                                  </p:stCondLst>
                                  <p:childTnLst>
                                    <p:set>
                                      <p:cBhvr>
                                        <p:cTn id="102" dur="1" fill="hold">
                                          <p:stCondLst>
                                            <p:cond delay="0"/>
                                          </p:stCondLst>
                                        </p:cTn>
                                        <p:tgtEl>
                                          <p:spTgt spid="160792"/>
                                        </p:tgtEl>
                                        <p:attrNameLst>
                                          <p:attrName>style.visibility</p:attrName>
                                        </p:attrNameLst>
                                      </p:cBhvr>
                                      <p:to>
                                        <p:strVal val="visible"/>
                                      </p:to>
                                    </p:set>
                                    <p:animEffect transition="in" filter="wheel(1)">
                                      <p:cBhvr>
                                        <p:cTn id="103" dur="2000"/>
                                        <p:tgtEl>
                                          <p:spTgt spid="160792"/>
                                        </p:tgtEl>
                                      </p:cBhvr>
                                    </p:animEffect>
                                  </p:childTnLst>
                                </p:cTn>
                              </p:par>
                              <p:par>
                                <p:cTn id="104" presetID="21" presetClass="entr" presetSubtype="1" fill="hold" nodeType="withEffect">
                                  <p:stCondLst>
                                    <p:cond delay="0"/>
                                  </p:stCondLst>
                                  <p:childTnLst>
                                    <p:set>
                                      <p:cBhvr>
                                        <p:cTn id="105" dur="1" fill="hold">
                                          <p:stCondLst>
                                            <p:cond delay="0"/>
                                          </p:stCondLst>
                                        </p:cTn>
                                        <p:tgtEl>
                                          <p:spTgt spid="160799"/>
                                        </p:tgtEl>
                                        <p:attrNameLst>
                                          <p:attrName>style.visibility</p:attrName>
                                        </p:attrNameLst>
                                      </p:cBhvr>
                                      <p:to>
                                        <p:strVal val="visible"/>
                                      </p:to>
                                    </p:set>
                                    <p:animEffect transition="in" filter="wheel(1)">
                                      <p:cBhvr>
                                        <p:cTn id="106" dur="2000"/>
                                        <p:tgtEl>
                                          <p:spTgt spid="160799"/>
                                        </p:tgtEl>
                                      </p:cBhvr>
                                    </p:animEffect>
                                  </p:childTnLst>
                                </p:cTn>
                              </p:par>
                              <p:par>
                                <p:cTn id="107" presetID="21" presetClass="entr" presetSubtype="1" fill="hold" nodeType="withEffect">
                                  <p:stCondLst>
                                    <p:cond delay="0"/>
                                  </p:stCondLst>
                                  <p:childTnLst>
                                    <p:set>
                                      <p:cBhvr>
                                        <p:cTn id="108" dur="1" fill="hold">
                                          <p:stCondLst>
                                            <p:cond delay="0"/>
                                          </p:stCondLst>
                                        </p:cTn>
                                        <p:tgtEl>
                                          <p:spTgt spid="160800"/>
                                        </p:tgtEl>
                                        <p:attrNameLst>
                                          <p:attrName>style.visibility</p:attrName>
                                        </p:attrNameLst>
                                      </p:cBhvr>
                                      <p:to>
                                        <p:strVal val="visible"/>
                                      </p:to>
                                    </p:set>
                                    <p:animEffect transition="in" filter="wheel(1)">
                                      <p:cBhvr>
                                        <p:cTn id="109" dur="2000"/>
                                        <p:tgtEl>
                                          <p:spTgt spid="160800"/>
                                        </p:tgtEl>
                                      </p:cBhvr>
                                    </p:animEffect>
                                  </p:childTnLst>
                                </p:cTn>
                              </p:par>
                              <p:par>
                                <p:cTn id="110" presetID="21" presetClass="entr" presetSubtype="1" fill="hold" nodeType="withEffect">
                                  <p:stCondLst>
                                    <p:cond delay="0"/>
                                  </p:stCondLst>
                                  <p:childTnLst>
                                    <p:set>
                                      <p:cBhvr>
                                        <p:cTn id="111" dur="1" fill="hold">
                                          <p:stCondLst>
                                            <p:cond delay="0"/>
                                          </p:stCondLst>
                                        </p:cTn>
                                        <p:tgtEl>
                                          <p:spTgt spid="160808"/>
                                        </p:tgtEl>
                                        <p:attrNameLst>
                                          <p:attrName>style.visibility</p:attrName>
                                        </p:attrNameLst>
                                      </p:cBhvr>
                                      <p:to>
                                        <p:strVal val="visible"/>
                                      </p:to>
                                    </p:set>
                                    <p:animEffect transition="in" filter="wheel(1)">
                                      <p:cBhvr>
                                        <p:cTn id="112" dur="2000"/>
                                        <p:tgtEl>
                                          <p:spTgt spid="160808"/>
                                        </p:tgtEl>
                                      </p:cBhvr>
                                    </p:animEffect>
                                  </p:childTnLst>
                                </p:cTn>
                              </p:par>
                              <p:par>
                                <p:cTn id="113" presetID="21" presetClass="entr" presetSubtype="1" fill="hold" nodeType="withEffect">
                                  <p:stCondLst>
                                    <p:cond delay="0"/>
                                  </p:stCondLst>
                                  <p:childTnLst>
                                    <p:set>
                                      <p:cBhvr>
                                        <p:cTn id="114" dur="1" fill="hold">
                                          <p:stCondLst>
                                            <p:cond delay="0"/>
                                          </p:stCondLst>
                                        </p:cTn>
                                        <p:tgtEl>
                                          <p:spTgt spid="160810"/>
                                        </p:tgtEl>
                                        <p:attrNameLst>
                                          <p:attrName>style.visibility</p:attrName>
                                        </p:attrNameLst>
                                      </p:cBhvr>
                                      <p:to>
                                        <p:strVal val="visible"/>
                                      </p:to>
                                    </p:set>
                                    <p:animEffect transition="in" filter="wheel(1)">
                                      <p:cBhvr>
                                        <p:cTn id="115" dur="2000"/>
                                        <p:tgtEl>
                                          <p:spTgt spid="160810"/>
                                        </p:tgtEl>
                                      </p:cBhvr>
                                    </p:animEffect>
                                  </p:childTnLst>
                                </p:cTn>
                              </p:par>
                              <p:par>
                                <p:cTn id="116" presetID="21" presetClass="entr" presetSubtype="1" fill="hold" nodeType="withEffect">
                                  <p:stCondLst>
                                    <p:cond delay="0"/>
                                  </p:stCondLst>
                                  <p:childTnLst>
                                    <p:set>
                                      <p:cBhvr>
                                        <p:cTn id="117" dur="1" fill="hold">
                                          <p:stCondLst>
                                            <p:cond delay="0"/>
                                          </p:stCondLst>
                                        </p:cTn>
                                        <p:tgtEl>
                                          <p:spTgt spid="160811"/>
                                        </p:tgtEl>
                                        <p:attrNameLst>
                                          <p:attrName>style.visibility</p:attrName>
                                        </p:attrNameLst>
                                      </p:cBhvr>
                                      <p:to>
                                        <p:strVal val="visible"/>
                                      </p:to>
                                    </p:set>
                                    <p:animEffect transition="in" filter="wheel(1)">
                                      <p:cBhvr>
                                        <p:cTn id="118" dur="2000"/>
                                        <p:tgtEl>
                                          <p:spTgt spid="160811"/>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ntr" presetSubtype="21" fill="hold" nodeType="clickEffect">
                                  <p:stCondLst>
                                    <p:cond delay="0"/>
                                  </p:stCondLst>
                                  <p:childTnLst>
                                    <p:set>
                                      <p:cBhvr>
                                        <p:cTn id="122" dur="1" fill="hold">
                                          <p:stCondLst>
                                            <p:cond delay="0"/>
                                          </p:stCondLst>
                                        </p:cTn>
                                        <p:tgtEl>
                                          <p:spTgt spid="34877"/>
                                        </p:tgtEl>
                                        <p:attrNameLst>
                                          <p:attrName>style.visibility</p:attrName>
                                        </p:attrNameLst>
                                      </p:cBhvr>
                                      <p:to>
                                        <p:strVal val="visible"/>
                                      </p:to>
                                    </p:set>
                                    <p:animEffect transition="in" filter="barn(inVertical)">
                                      <p:cBhvr>
                                        <p:cTn id="123" dur="500"/>
                                        <p:tgtEl>
                                          <p:spTgt spid="34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4850" grpId="0"/>
      <p:bldP spid="34851" grpId="0"/>
      <p:bldP spid="34852" grpId="0"/>
      <p:bldP spid="34853" grpId="0"/>
      <p:bldP spid="34854" grpId="0"/>
      <p:bldP spid="34855" grpId="0"/>
      <p:bldP spid="34856" grpId="0"/>
      <p:bldP spid="34860" grpId="0"/>
      <p:bldP spid="34861" grpId="0"/>
      <p:bldP spid="31" grpId="0" animBg="1"/>
      <p:bldP spid="160780" grpId="0" animBg="1"/>
      <p:bldP spid="160784" grpId="0" animBg="1"/>
      <p:bldP spid="160792" grpId="0" animBg="1"/>
      <p:bldP spid="160800" grpId="0" animBg="1"/>
      <p:bldP spid="160808" grpId="0" animBg="1"/>
      <p:bldP spid="160811" grpId="0" animBg="1"/>
      <p:bldP spid="3487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39725-C00F-2E2D-49A1-738F9EADDEC6}"/>
              </a:ext>
            </a:extLst>
          </p:cNvPr>
          <p:cNvSpPr>
            <a:spLocks noGrp="1"/>
          </p:cNvSpPr>
          <p:nvPr>
            <p:ph type="title"/>
          </p:nvPr>
        </p:nvSpPr>
        <p:spPr/>
        <p:txBody>
          <a:bodyPr/>
          <a:lstStyle/>
          <a:p>
            <a:endParaRPr lang="vi-VN"/>
          </a:p>
        </p:txBody>
      </p:sp>
      <p:sp>
        <p:nvSpPr>
          <p:cNvPr id="4" name="Rectangle 86">
            <a:extLst>
              <a:ext uri="{FF2B5EF4-FFF2-40B4-BE49-F238E27FC236}">
                <a16:creationId xmlns:a16="http://schemas.microsoft.com/office/drawing/2014/main" id="{B2B89F25-1EF4-F6B9-7A38-3A96D43B7279}"/>
              </a:ext>
            </a:extLst>
          </p:cNvPr>
          <p:cNvSpPr>
            <a:spLocks noChangeArrowheads="1"/>
          </p:cNvSpPr>
          <p:nvPr/>
        </p:nvSpPr>
        <p:spPr bwMode="auto">
          <a:xfrm>
            <a:off x="375443" y="247169"/>
            <a:ext cx="114411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TIẾT 10: BÀI 6: HOẠT ĐỘNG CỦA NGUYỄN ÁI QUỐC VÀ SỰ THÀNH LẬP ĐẢNG CỘNG SẢN VIỆT NAM</a:t>
            </a:r>
          </a:p>
        </p:txBody>
      </p:sp>
      <p:sp>
        <p:nvSpPr>
          <p:cNvPr id="5" name="TextBox 2">
            <a:extLst>
              <a:ext uri="{FF2B5EF4-FFF2-40B4-BE49-F238E27FC236}">
                <a16:creationId xmlns:a16="http://schemas.microsoft.com/office/drawing/2014/main" id="{9E5ECDB8-2BB2-D68F-EF68-3C65884E026E}"/>
              </a:ext>
            </a:extLst>
          </p:cNvPr>
          <p:cNvSpPr txBox="1">
            <a:spLocks noChangeArrowheads="1"/>
          </p:cNvSpPr>
          <p:nvPr/>
        </p:nvSpPr>
        <p:spPr bwMode="auto">
          <a:xfrm>
            <a:off x="677863" y="102235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FF00"/>
                </a:solidFill>
                <a:latin typeface="Times New Roman" panose="02020603050405020304" pitchFamily="18" charset="0"/>
                <a:cs typeface="Times New Roman" panose="02020603050405020304" pitchFamily="18" charset="0"/>
              </a:rPr>
              <a:t>1. Hoạt động của Nguyễn Ái Quốc trong những năm 1918-1930</a:t>
            </a:r>
            <a:endParaRPr lang="vi-VN" altLang="vi-VN" sz="2800" b="1">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9DBFD5C-88D2-57EA-9137-097F315CD755}"/>
              </a:ext>
            </a:extLst>
          </p:cNvPr>
          <p:cNvSpPr txBox="1"/>
          <p:nvPr/>
        </p:nvSpPr>
        <p:spPr>
          <a:xfrm>
            <a:off x="838199" y="2062163"/>
            <a:ext cx="3904281" cy="1569660"/>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Tháng</a:t>
            </a:r>
            <a:r>
              <a:rPr lang="en-US" sz="2400" dirty="0">
                <a:solidFill>
                  <a:schemeClr val="bg1"/>
                </a:solidFill>
                <a:latin typeface="Times New Roman" panose="02020603050405020304" pitchFamily="18" charset="0"/>
                <a:cs typeface="Times New Roman" panose="02020603050405020304" pitchFamily="18" charset="0"/>
              </a:rPr>
              <a:t> 7-1920 </a:t>
            </a: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thảo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thứ</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a:t>
            </a:r>
            <a:r>
              <a:rPr lang="en-US" sz="2400" dirty="0" err="1">
                <a:solidFill>
                  <a:schemeClr val="bg1"/>
                </a:solidFill>
                <a:latin typeface="Times New Roman" panose="02020603050405020304" pitchFamily="18" charset="0"/>
                <a:cs typeface="Times New Roman" panose="02020603050405020304" pitchFamily="18" charset="0"/>
              </a:rPr>
              <a:t>nin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F4FD9A2-18A1-5E64-F15C-9B0190A68BF9}"/>
              </a:ext>
            </a:extLst>
          </p:cNvPr>
          <p:cNvSpPr txBox="1"/>
          <p:nvPr/>
        </p:nvSpPr>
        <p:spPr>
          <a:xfrm>
            <a:off x="838200" y="4001294"/>
            <a:ext cx="3904280" cy="1938992"/>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Tháng</a:t>
            </a:r>
            <a:r>
              <a:rPr lang="en-US" sz="2400" dirty="0">
                <a:solidFill>
                  <a:schemeClr val="bg1"/>
                </a:solidFill>
                <a:latin typeface="Times New Roman" panose="02020603050405020304" pitchFamily="18" charset="0"/>
                <a:cs typeface="Times New Roman" panose="02020603050405020304" pitchFamily="18" charset="0"/>
              </a:rPr>
              <a:t> 12-1920: </a:t>
            </a:r>
            <a:r>
              <a:rPr lang="en-US" sz="2400" dirty="0" err="1">
                <a:solidFill>
                  <a:schemeClr val="bg1"/>
                </a:solidFill>
                <a:latin typeface="Times New Roman" panose="02020603050405020304" pitchFamily="18" charset="0"/>
                <a:cs typeface="Times New Roman" panose="02020603050405020304" pitchFamily="18" charset="0"/>
              </a:rPr>
              <a:t>bỏ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phiếu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sảntham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D5305C-D359-0EFF-BDBF-67316786AAE9}"/>
              </a:ext>
            </a:extLst>
          </p:cNvPr>
          <p:cNvSpPr txBox="1"/>
          <p:nvPr/>
        </p:nvSpPr>
        <p:spPr>
          <a:xfrm>
            <a:off x="5920830" y="2142345"/>
            <a:ext cx="5348833" cy="1569660"/>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Luận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Lê </a:t>
            </a:r>
            <a:r>
              <a:rPr lang="en-US" sz="2400" dirty="0" err="1">
                <a:solidFill>
                  <a:schemeClr val="bg1"/>
                </a:solidFill>
                <a:latin typeface="Times New Roman" panose="02020603050405020304" pitchFamily="18" charset="0"/>
                <a:cs typeface="Times New Roman" panose="02020603050405020304" pitchFamily="18" charset="0"/>
              </a:rPr>
              <a:t>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Nguyễn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thấy</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cứu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EAF101E-50AE-D92F-2234-028F552AE0D6}"/>
              </a:ext>
            </a:extLst>
          </p:cNvPr>
          <p:cNvSpPr txBox="1"/>
          <p:nvPr/>
        </p:nvSpPr>
        <p:spPr>
          <a:xfrm>
            <a:off x="5973763" y="4149581"/>
            <a:ext cx="5348833" cy="1938992"/>
          </a:xfrm>
          <a:prstGeom prst="rect">
            <a:avLst/>
          </a:prstGeom>
          <a:noFill/>
          <a:ln>
            <a:solidFill>
              <a:schemeClr val="bg2">
                <a:lumMod val="60000"/>
                <a:lumOff val="40000"/>
              </a:schemeClr>
            </a:solidFill>
          </a:ln>
        </p:spPr>
        <p:txBody>
          <a:bodyPr wrap="square">
            <a:spAutoFit/>
          </a:bodyPr>
          <a:lstStyle/>
          <a:p>
            <a:pPr algn="ctr" eaLnBrk="1" fontAlgn="auto" hangingPunct="1">
              <a:spcBef>
                <a:spcPts val="0"/>
              </a:spcBef>
              <a:spcAft>
                <a:spcPts val="0"/>
              </a:spcAft>
              <a:defRPr/>
            </a:pP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ngoạt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Nguyễn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Mác-Lênin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đường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id="{191F42E5-9260-6FD3-2FAA-4FED995243B1}"/>
              </a:ext>
            </a:extLst>
          </p:cNvPr>
          <p:cNvSpPr/>
          <p:nvPr/>
        </p:nvSpPr>
        <p:spPr>
          <a:xfrm>
            <a:off x="4742480" y="2495227"/>
            <a:ext cx="1231283" cy="635431"/>
          </a:xfrm>
          <a:prstGeom prst="rightArrow">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Arrow: Right 16">
            <a:extLst>
              <a:ext uri="{FF2B5EF4-FFF2-40B4-BE49-F238E27FC236}">
                <a16:creationId xmlns:a16="http://schemas.microsoft.com/office/drawing/2014/main" id="{21B1C69E-F461-28D0-2145-22B009005A4A}"/>
              </a:ext>
            </a:extLst>
          </p:cNvPr>
          <p:cNvSpPr/>
          <p:nvPr/>
        </p:nvSpPr>
        <p:spPr>
          <a:xfrm>
            <a:off x="4742480" y="4653074"/>
            <a:ext cx="1231283" cy="635431"/>
          </a:xfrm>
          <a:prstGeom prst="rightArrow">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8745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grpId="1"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1"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5" grpId="0" animBg="1"/>
      <p:bldP spid="15" grpId="1"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2974745B-2CFF-B9CC-E66B-3112769855B2}"/>
              </a:ext>
            </a:extLst>
          </p:cNvPr>
          <p:cNvSpPr>
            <a:spLocks noGrp="1" noChangeArrowheads="1"/>
          </p:cNvSpPr>
          <p:nvPr>
            <p:ph type="title"/>
          </p:nvPr>
        </p:nvSpPr>
        <p:spPr>
          <a:xfrm>
            <a:off x="914400" y="15875"/>
            <a:ext cx="9906000" cy="2222500"/>
          </a:xfrm>
        </p:spPr>
        <p:txBody>
          <a:bodyPr rtlCol="0">
            <a:normAutofit fontScale="90000"/>
          </a:bodyPr>
          <a:lstStyle/>
          <a:p>
            <a:pPr algn="ctr" eaLnBrk="1" fontAlgn="auto" hangingPunct="1">
              <a:spcAft>
                <a:spcPts val="0"/>
              </a:spcAft>
              <a:defRPr/>
            </a:pPr>
            <a:r>
              <a:rPr lang="en-US" altLang="en-US" dirty="0"/>
              <a:t> </a:t>
            </a:r>
            <a:r>
              <a:rPr lang="en-US" altLang="en-US" b="1" dirty="0">
                <a:solidFill>
                  <a:srgbClr val="990000"/>
                </a:solidFill>
                <a:latin typeface="Times New Roman" panose="02020603050405020304" pitchFamily="18" charset="0"/>
              </a:rPr>
              <a:t> </a:t>
            </a:r>
            <a:r>
              <a:rPr lang="en-US" altLang="en-US" sz="3200" b="1" dirty="0">
                <a:solidFill>
                  <a:srgbClr val="FFC000"/>
                </a:solidFill>
                <a:latin typeface="Times New Roman" panose="02020603050405020304" pitchFamily="18" charset="0"/>
              </a:rPr>
              <a:t>CÂU HỎI THẢO LUẬN: 2 </a:t>
            </a:r>
            <a:r>
              <a:rPr lang="en-US" altLang="en-US" sz="3200" b="1" dirty="0" err="1">
                <a:solidFill>
                  <a:srgbClr val="FFC000"/>
                </a:solidFill>
                <a:latin typeface="Times New Roman" panose="02020603050405020304" pitchFamily="18" charset="0"/>
              </a:rPr>
              <a:t>phút</a:t>
            </a:r>
            <a:br>
              <a:rPr lang="en-US" altLang="en-US" sz="3200" b="1" dirty="0">
                <a:solidFill>
                  <a:srgbClr val="FFC000"/>
                </a:solidFill>
              </a:rPr>
            </a:br>
            <a:r>
              <a:rPr lang="en-US" altLang="en-US" b="1" i="1" dirty="0">
                <a:solidFill>
                  <a:srgbClr val="FFC000"/>
                </a:solidFill>
                <a:latin typeface="Times New Roman" panose="02020603050405020304" pitchFamily="18" charset="0"/>
              </a:rPr>
              <a:t>Con </a:t>
            </a:r>
            <a:r>
              <a:rPr lang="en-US" altLang="en-US" b="1" i="1" dirty="0" err="1">
                <a:solidFill>
                  <a:srgbClr val="FFC000"/>
                </a:solidFill>
                <a:latin typeface="Times New Roman" panose="02020603050405020304" pitchFamily="18" charset="0"/>
              </a:rPr>
              <a:t>đường</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cứu</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nước</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của</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Nguyễn</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Ái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Quốc</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có</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gì</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mới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và</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khác</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với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lớp</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người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đi</a:t>
            </a:r>
            <a:r>
              <a:rPr lang="en-US" altLang="en-US" b="1" i="1" dirty="0">
                <a:solidFill>
                  <a:srgbClr val="FFC000"/>
                </a:solidFill>
                <a:latin typeface="Times New Roman" panose="02020603050405020304" pitchFamily="18" charset="0"/>
              </a:rPr>
              <a:t> </a:t>
            </a:r>
            <a:r>
              <a:rPr lang="en-US" altLang="en-US" b="1" i="1" dirty="0" err="1">
                <a:solidFill>
                  <a:srgbClr val="FFC000"/>
                </a:solidFill>
                <a:latin typeface="Times New Roman" panose="02020603050405020304" pitchFamily="18" charset="0"/>
              </a:rPr>
              <a:t>trước</a:t>
            </a:r>
            <a:r>
              <a:rPr lang="en-US" altLang="en-US" b="1" i="1" dirty="0">
                <a:solidFill>
                  <a:srgbClr val="FFC000"/>
                </a:solidFill>
                <a:latin typeface="Times New Roman" panose="02020603050405020304" pitchFamily="18" charset="0"/>
              </a:rPr>
              <a:t>?</a:t>
            </a:r>
          </a:p>
        </p:txBody>
      </p:sp>
      <p:sp>
        <p:nvSpPr>
          <p:cNvPr id="52227" name="Rectangle 3">
            <a:extLst>
              <a:ext uri="{FF2B5EF4-FFF2-40B4-BE49-F238E27FC236}">
                <a16:creationId xmlns:a16="http://schemas.microsoft.com/office/drawing/2014/main" id="{3A8FF828-1893-BA3A-A17D-180277A0D74F}"/>
              </a:ext>
            </a:extLst>
          </p:cNvPr>
          <p:cNvSpPr>
            <a:spLocks noChangeArrowheads="1"/>
          </p:cNvSpPr>
          <p:nvPr/>
        </p:nvSpPr>
        <p:spPr bwMode="auto">
          <a:xfrm>
            <a:off x="1828800" y="2438400"/>
            <a:ext cx="8077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b="1">
              <a:solidFill>
                <a:srgbClr val="990000"/>
              </a:solidFill>
              <a:latin typeface="Times New Roman" panose="02020603050405020304" pitchFamily="18" charset="0"/>
            </a:endParaRPr>
          </a:p>
        </p:txBody>
      </p:sp>
      <p:sp>
        <p:nvSpPr>
          <p:cNvPr id="172036" name="AutoShape 4">
            <a:extLst>
              <a:ext uri="{FF2B5EF4-FFF2-40B4-BE49-F238E27FC236}">
                <a16:creationId xmlns:a16="http://schemas.microsoft.com/office/drawing/2014/main" id="{F049C6EB-8DA8-CA3E-AF8A-78D5B4848DDE}"/>
              </a:ext>
            </a:extLst>
          </p:cNvPr>
          <p:cNvSpPr>
            <a:spLocks noChangeArrowheads="1"/>
          </p:cNvSpPr>
          <p:nvPr/>
        </p:nvSpPr>
        <p:spPr bwMode="auto">
          <a:xfrm>
            <a:off x="7315200" y="2081213"/>
            <a:ext cx="3505200" cy="1524000"/>
          </a:xfrm>
          <a:prstGeom prst="cloudCallout">
            <a:avLst>
              <a:gd name="adj1" fmla="val -72190"/>
              <a:gd name="adj2" fmla="val 27500"/>
            </a:avLst>
          </a:prstGeom>
          <a:solidFill>
            <a:schemeClr val="accent6">
              <a:lumMod val="20000"/>
              <a:lumOff val="80000"/>
            </a:schemeClr>
          </a:soli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Nhóm</a:t>
            </a:r>
            <a:r>
              <a:rPr lang="en-US" altLang="en-US" dirty="0">
                <a:solidFill>
                  <a:srgbClr val="FF0000"/>
                </a:solidFill>
                <a:latin typeface="Times New Roman" panose="02020603050405020304" pitchFamily="18" charset="0"/>
              </a:rPr>
              <a:t> 1</a:t>
            </a:r>
            <a:br>
              <a:rPr lang="en-US" altLang="en-US" dirty="0">
                <a:solidFill>
                  <a:srgbClr val="FF0000"/>
                </a:solidFill>
                <a:latin typeface="Times New Roman" panose="02020603050405020304" pitchFamily="18" charset="0"/>
              </a:rPr>
            </a:br>
            <a:r>
              <a:rPr lang="en-US" altLang="en-US" b="1" dirty="0">
                <a:solidFill>
                  <a:srgbClr val="990000"/>
                </a:solidFill>
                <a:latin typeface="Times New Roman" panose="02020603050405020304" pitchFamily="18" charset="0"/>
              </a:rPr>
              <a:t>- </a:t>
            </a:r>
            <a:r>
              <a:rPr lang="en-US" altLang="en-US" b="1" dirty="0" err="1">
                <a:solidFill>
                  <a:srgbClr val="990000"/>
                </a:solidFill>
                <a:latin typeface="Times New Roman" panose="02020603050405020304" pitchFamily="18" charset="0"/>
              </a:rPr>
              <a:t>Về</a:t>
            </a:r>
            <a:r>
              <a:rPr lang="en-US" altLang="en-US" b="1" dirty="0">
                <a:solidFill>
                  <a:srgbClr val="990000"/>
                </a:solidFill>
                <a:latin typeface="Times New Roman" panose="02020603050405020304" pitchFamily="18" charset="0"/>
              </a:rPr>
              <a:t> </a:t>
            </a:r>
            <a:r>
              <a:rPr lang="en-US" altLang="en-US" b="1" dirty="0" err="1">
                <a:solidFill>
                  <a:srgbClr val="990000"/>
                </a:solidFill>
                <a:latin typeface="Times New Roman" panose="02020603050405020304" pitchFamily="18" charset="0"/>
              </a:rPr>
              <a:t>hướng</a:t>
            </a:r>
            <a:r>
              <a:rPr lang="en-US" altLang="en-US" b="1" dirty="0">
                <a:solidFill>
                  <a:srgbClr val="990000"/>
                </a:solidFill>
                <a:latin typeface="Times New Roman" panose="02020603050405020304" pitchFamily="18" charset="0"/>
              </a:rPr>
              <a:t> </a:t>
            </a:r>
            <a:r>
              <a:rPr lang="en-US" altLang="en-US" b="1" dirty="0" err="1">
                <a:solidFill>
                  <a:srgbClr val="990000"/>
                </a:solidFill>
                <a:latin typeface="Times New Roman" panose="02020603050405020304" pitchFamily="18" charset="0"/>
              </a:rPr>
              <a:t>đi</a:t>
            </a:r>
            <a:br>
              <a:rPr lang="en-US" altLang="en-US" b="1" dirty="0">
                <a:solidFill>
                  <a:srgbClr val="990000"/>
                </a:solidFill>
                <a:latin typeface="Times New Roman" panose="02020603050405020304" pitchFamily="18" charset="0"/>
              </a:rPr>
            </a:br>
            <a:endParaRPr lang="en-US" altLang="en-US" b="1" dirty="0">
              <a:solidFill>
                <a:srgbClr val="990000"/>
              </a:solidFill>
              <a:latin typeface="Times New Roman" panose="02020603050405020304" pitchFamily="18" charset="0"/>
            </a:endParaRPr>
          </a:p>
        </p:txBody>
      </p:sp>
      <p:sp>
        <p:nvSpPr>
          <p:cNvPr id="172037" name="AutoShape 5">
            <a:extLst>
              <a:ext uri="{FF2B5EF4-FFF2-40B4-BE49-F238E27FC236}">
                <a16:creationId xmlns:a16="http://schemas.microsoft.com/office/drawing/2014/main" id="{205A0C11-65D9-13D6-BB19-63F31974EFA1}"/>
              </a:ext>
            </a:extLst>
          </p:cNvPr>
          <p:cNvSpPr>
            <a:spLocks noChangeArrowheads="1"/>
          </p:cNvSpPr>
          <p:nvPr/>
        </p:nvSpPr>
        <p:spPr bwMode="auto">
          <a:xfrm>
            <a:off x="1603947" y="4495800"/>
            <a:ext cx="3657600" cy="1447800"/>
          </a:xfrm>
          <a:prstGeom prst="cloudCallout">
            <a:avLst>
              <a:gd name="adj1" fmla="val -54903"/>
              <a:gd name="adj2" fmla="val 57894"/>
            </a:avLst>
          </a:prstGeom>
          <a:solidFill>
            <a:schemeClr val="accent6">
              <a:lumMod val="20000"/>
              <a:lumOff val="80000"/>
            </a:schemeClr>
          </a:soli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a:solidFill>
                  <a:srgbClr val="FF0000"/>
                </a:solidFill>
                <a:latin typeface="Times New Roman" panose="02020603050405020304" pitchFamily="18" charset="0"/>
              </a:rPr>
              <a:t> Nhóm 2</a:t>
            </a:r>
            <a:br>
              <a:rPr lang="en-US" altLang="en-US">
                <a:solidFill>
                  <a:srgbClr val="FF0000"/>
                </a:solidFill>
                <a:latin typeface="Times New Roman" panose="02020603050405020304" pitchFamily="18" charset="0"/>
              </a:rPr>
            </a:br>
            <a:r>
              <a:rPr lang="en-US" altLang="en-US" b="1">
                <a:solidFill>
                  <a:srgbClr val="990000"/>
                </a:solidFill>
                <a:latin typeface="Times New Roman" panose="02020603050405020304" pitchFamily="18" charset="0"/>
              </a:rPr>
              <a:t> -Về đối tượng</a:t>
            </a:r>
            <a:br>
              <a:rPr lang="en-US" altLang="en-US" sz="4400" b="1">
                <a:solidFill>
                  <a:srgbClr val="990000"/>
                </a:solidFill>
                <a:latin typeface="Times New Roman" panose="02020603050405020304" pitchFamily="18" charset="0"/>
              </a:rPr>
            </a:br>
            <a:endParaRPr lang="en-US" altLang="en-US" sz="4400" b="1">
              <a:solidFill>
                <a:srgbClr val="990000"/>
              </a:solidFill>
              <a:latin typeface="Times New Roman" panose="02020603050405020304" pitchFamily="18" charset="0"/>
            </a:endParaRPr>
          </a:p>
        </p:txBody>
      </p:sp>
      <p:sp>
        <p:nvSpPr>
          <p:cNvPr id="172038" name="AutoShape 6">
            <a:extLst>
              <a:ext uri="{FF2B5EF4-FFF2-40B4-BE49-F238E27FC236}">
                <a16:creationId xmlns:a16="http://schemas.microsoft.com/office/drawing/2014/main" id="{02B0D47A-8C9B-7A0C-7B61-7EA95BCD725D}"/>
              </a:ext>
            </a:extLst>
          </p:cNvPr>
          <p:cNvSpPr>
            <a:spLocks noChangeArrowheads="1"/>
          </p:cNvSpPr>
          <p:nvPr/>
        </p:nvSpPr>
        <p:spPr bwMode="auto">
          <a:xfrm>
            <a:off x="762001" y="2081213"/>
            <a:ext cx="4114800" cy="1676400"/>
          </a:xfrm>
          <a:prstGeom prst="cloudCallout">
            <a:avLst>
              <a:gd name="adj1" fmla="val -40972"/>
              <a:gd name="adj2" fmla="val 120454"/>
            </a:avLst>
          </a:prstGeom>
          <a:solidFill>
            <a:schemeClr val="accent6">
              <a:lumMod val="20000"/>
              <a:lumOff val="80000"/>
            </a:schemeClr>
          </a:soli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a:solidFill>
                  <a:srgbClr val="FF0000"/>
                </a:solidFill>
                <a:latin typeface="Times New Roman" panose="02020603050405020304" pitchFamily="18" charset="0"/>
              </a:rPr>
              <a:t>Nhóm 3</a:t>
            </a:r>
            <a:br>
              <a:rPr lang="en-US" altLang="en-US">
                <a:solidFill>
                  <a:srgbClr val="FF0000"/>
                </a:solidFill>
                <a:latin typeface="Times New Roman" panose="02020603050405020304" pitchFamily="18" charset="0"/>
              </a:rPr>
            </a:br>
            <a:r>
              <a:rPr lang="en-US" altLang="en-US" b="1">
                <a:solidFill>
                  <a:srgbClr val="990000"/>
                </a:solidFill>
                <a:latin typeface="Times New Roman" panose="02020603050405020304" pitchFamily="18" charset="0"/>
              </a:rPr>
              <a:t>- Về con đường cách mạng</a:t>
            </a:r>
          </a:p>
        </p:txBody>
      </p:sp>
      <p:sp>
        <p:nvSpPr>
          <p:cNvPr id="2" name="Rectangle 3">
            <a:extLst>
              <a:ext uri="{FF2B5EF4-FFF2-40B4-BE49-F238E27FC236}">
                <a16:creationId xmlns:a16="http://schemas.microsoft.com/office/drawing/2014/main" id="{07E3B36B-F64A-7A30-9CF0-AA0D5067F4C5}"/>
              </a:ext>
            </a:extLst>
          </p:cNvPr>
          <p:cNvSpPr>
            <a:spLocks noChangeArrowheads="1"/>
          </p:cNvSpPr>
          <p:nvPr/>
        </p:nvSpPr>
        <p:spPr bwMode="auto">
          <a:xfrm>
            <a:off x="5265922" y="3629025"/>
            <a:ext cx="6516347"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Aft>
                <a:spcPct val="0"/>
              </a:spcAft>
              <a:buClrTx/>
              <a:buSzTx/>
              <a:buFontTx/>
              <a:buNone/>
            </a:pPr>
            <a:r>
              <a:rPr lang="en-US" altLang="en-US" sz="2400" b="1" u="sng" dirty="0">
                <a:solidFill>
                  <a:schemeClr val="bg1"/>
                </a:solidFill>
                <a:latin typeface="Times New Roman" panose="02020603050405020304" pitchFamily="18" charset="0"/>
              </a:rPr>
              <a:t>GỢI Ý</a:t>
            </a:r>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a:t>
            </a:r>
            <a:r>
              <a:rPr lang="en-US" altLang="en-US" sz="2400" b="1" i="1" dirty="0" err="1">
                <a:solidFill>
                  <a:schemeClr val="bg1"/>
                </a:solidFill>
                <a:latin typeface="Times New Roman" panose="02020603050405020304" pitchFamily="18" charset="0"/>
              </a:rPr>
              <a:t>Về</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hướng</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đi</a:t>
            </a:r>
            <a:r>
              <a:rPr lang="en-US" altLang="en-US" sz="2400" b="1" i="1" dirty="0">
                <a:solidFill>
                  <a:schemeClr val="bg1"/>
                </a:solidFill>
                <a:latin typeface="Times New Roman" panose="02020603050405020304" pitchFamily="18" charset="0"/>
              </a:rPr>
              <a:t>:</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phương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đông</a:t>
            </a:r>
            <a:r>
              <a:rPr lang="en-US" altLang="en-US" sz="2400" b="1" dirty="0">
                <a:solidFill>
                  <a:schemeClr val="bg1"/>
                </a:solidFill>
                <a:latin typeface="Times New Roman" panose="02020603050405020304" pitchFamily="18" charset="0"/>
              </a:rPr>
              <a:t> hay </a:t>
            </a:r>
            <a:r>
              <a:rPr lang="en-US" altLang="en-US" sz="2400" b="1" dirty="0" err="1">
                <a:solidFill>
                  <a:schemeClr val="bg1"/>
                </a:solidFill>
                <a:latin typeface="Times New Roman" panose="02020603050405020304" pitchFamily="18" charset="0"/>
              </a:rPr>
              <a:t>phương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tây</a:t>
            </a:r>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a:t>
            </a:r>
            <a:r>
              <a:rPr lang="en-US" altLang="en-US" sz="2400" b="1" i="1" dirty="0" err="1">
                <a:solidFill>
                  <a:schemeClr val="bg1"/>
                </a:solidFill>
                <a:latin typeface="Times New Roman" panose="02020603050405020304" pitchFamily="18" charset="0"/>
              </a:rPr>
              <a:t>Về</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đối</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tượng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dựa</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vào</a:t>
            </a:r>
            <a:r>
              <a:rPr lang="en-US" altLang="en-US" sz="2400" b="1" dirty="0">
                <a:solidFill>
                  <a:schemeClr val="bg1"/>
                </a:solidFill>
                <a:latin typeface="Times New Roman" panose="02020603050405020304" pitchFamily="18" charset="0"/>
              </a:rPr>
              <a:t> ai </a:t>
            </a:r>
            <a:r>
              <a:rPr lang="en-US" altLang="en-US" sz="2400" b="1" dirty="0" err="1">
                <a:solidFill>
                  <a:schemeClr val="bg1"/>
                </a:solidFill>
                <a:latin typeface="Times New Roman" panose="02020603050405020304" pitchFamily="18" charset="0"/>
              </a:rPr>
              <a:t>để</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giải</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phóng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dân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tộc</a:t>
            </a:r>
            <a:r>
              <a:rPr lang="en-US" altLang="en-US" sz="2400" b="1" dirty="0">
                <a:solidFill>
                  <a:schemeClr val="bg1"/>
                </a:solidFill>
                <a:latin typeface="Times New Roman" panose="02020603050405020304" pitchFamily="18" charset="0"/>
              </a:rPr>
              <a:t>.</a:t>
            </a:r>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a:t>
            </a:r>
            <a:r>
              <a:rPr lang="en-US" altLang="en-US" sz="2400" b="1" i="1" dirty="0">
                <a:solidFill>
                  <a:schemeClr val="bg1"/>
                </a:solidFill>
                <a:latin typeface="Times New Roman" panose="02020603050405020304" pitchFamily="18" charset="0"/>
              </a:rPr>
              <a:t>Con </a:t>
            </a:r>
            <a:r>
              <a:rPr lang="en-US" altLang="en-US" sz="2400" b="1" i="1" dirty="0" err="1">
                <a:solidFill>
                  <a:schemeClr val="bg1"/>
                </a:solidFill>
                <a:latin typeface="Times New Roman" panose="02020603050405020304" pitchFamily="18" charset="0"/>
              </a:rPr>
              <a:t>đường</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cách</a:t>
            </a:r>
            <a:r>
              <a:rPr lang="en-US" altLang="en-US" sz="2400" b="1" i="1" dirty="0">
                <a:solidFill>
                  <a:schemeClr val="bg1"/>
                </a:solidFill>
                <a:latin typeface="Times New Roman" panose="02020603050405020304" pitchFamily="18" charset="0"/>
              </a:rPr>
              <a:t> </a:t>
            </a:r>
            <a:r>
              <a:rPr lang="en-US" altLang="en-US" sz="2400" b="1" i="1" dirty="0" err="1">
                <a:solidFill>
                  <a:schemeClr val="bg1"/>
                </a:solidFill>
                <a:latin typeface="Times New Roman" panose="02020603050405020304" pitchFamily="18" charset="0"/>
              </a:rPr>
              <a:t>mạng:</a:t>
            </a:r>
            <a:r>
              <a:rPr lang="en-US" altLang="en-US" sz="2400" b="1" dirty="0" err="1">
                <a:solidFill>
                  <a:schemeClr val="bg1"/>
                </a:solidFill>
                <a:latin typeface="Times New Roman" panose="02020603050405020304" pitchFamily="18" charset="0"/>
              </a:rPr>
              <a:t>đi</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theo</a:t>
            </a:r>
            <a:r>
              <a:rPr lang="en-US" altLang="en-US" sz="2400" b="1" dirty="0">
                <a:solidFill>
                  <a:schemeClr val="bg1"/>
                </a:solidFill>
                <a:latin typeface="Times New Roman" panose="02020603050405020304" pitchFamily="18" charset="0"/>
              </a:rPr>
              <a:t> xu </a:t>
            </a:r>
            <a:r>
              <a:rPr lang="en-US" altLang="en-US" sz="2400" b="1" dirty="0" err="1">
                <a:solidFill>
                  <a:schemeClr val="bg1"/>
                </a:solidFill>
                <a:latin typeface="Times New Roman" panose="02020603050405020304" pitchFamily="18" charset="0"/>
              </a:rPr>
              <a:t>hướng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nào</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tư</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sản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phong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kiến</a:t>
            </a:r>
            <a:r>
              <a:rPr lang="en-US" altLang="en-US" sz="2400" b="1" dirty="0">
                <a:solidFill>
                  <a:schemeClr val="bg1"/>
                </a:solidFill>
                <a:latin typeface="Times New Roman" panose="02020603050405020304" pitchFamily="18" charset="0"/>
              </a:rPr>
              <a:t>, CNTB hay CNXH…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dissolve">
                                      <p:cBhvr>
                                        <p:cTn id="7" dur="500"/>
                                        <p:tgtEl>
                                          <p:spTgt spid="172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2036"/>
                                        </p:tgtEl>
                                        <p:attrNameLst>
                                          <p:attrName>style.visibility</p:attrName>
                                        </p:attrNameLst>
                                      </p:cBhvr>
                                      <p:to>
                                        <p:strVal val="visible"/>
                                      </p:to>
                                    </p:set>
                                    <p:animEffect transition="in" filter="box(in)">
                                      <p:cBhvr>
                                        <p:cTn id="12" dur="500"/>
                                        <p:tgtEl>
                                          <p:spTgt spid="172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72037"/>
                                        </p:tgtEl>
                                        <p:attrNameLst>
                                          <p:attrName>style.visibility</p:attrName>
                                        </p:attrNameLst>
                                      </p:cBhvr>
                                      <p:to>
                                        <p:strVal val="visible"/>
                                      </p:to>
                                    </p:set>
                                    <p:animEffect transition="in" filter="box(in)">
                                      <p:cBhvr>
                                        <p:cTn id="17" dur="500"/>
                                        <p:tgtEl>
                                          <p:spTgt spid="1720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72038"/>
                                        </p:tgtEl>
                                        <p:attrNameLst>
                                          <p:attrName>style.visibility</p:attrName>
                                        </p:attrNameLst>
                                      </p:cBhvr>
                                      <p:to>
                                        <p:strVal val="visible"/>
                                      </p:to>
                                    </p:set>
                                    <p:animEffect transition="in" filter="box(in)">
                                      <p:cBhvr>
                                        <p:cTn id="22" dur="500"/>
                                        <p:tgtEl>
                                          <p:spTgt spid="17203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edg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6" grpId="0" animBg="1"/>
      <p:bldP spid="172037" grpId="0" animBg="1"/>
      <p:bldP spid="172038"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266" name="Group 2">
            <a:extLst>
              <a:ext uri="{FF2B5EF4-FFF2-40B4-BE49-F238E27FC236}">
                <a16:creationId xmlns:a16="http://schemas.microsoft.com/office/drawing/2014/main" id="{C828F4B4-DF08-DC74-850F-1EB5E8FC85E9}"/>
              </a:ext>
            </a:extLst>
          </p:cNvPr>
          <p:cNvGraphicFramePr>
            <a:graphicFrameLocks noGrp="1"/>
          </p:cNvGraphicFramePr>
          <p:nvPr>
            <p:ph/>
            <p:extLst>
              <p:ext uri="{D42A27DB-BD31-4B8C-83A1-F6EECF244321}">
                <p14:modId xmlns:p14="http://schemas.microsoft.com/office/powerpoint/2010/main" val="3139800923"/>
              </p:ext>
            </p:extLst>
          </p:nvPr>
        </p:nvGraphicFramePr>
        <p:xfrm>
          <a:off x="704537" y="1371600"/>
          <a:ext cx="11092721" cy="5486400"/>
        </p:xfrm>
        <a:graphic>
          <a:graphicData uri="http://schemas.openxmlformats.org/drawingml/2006/table">
            <a:tbl>
              <a:tblPr/>
              <a:tblGrid>
                <a:gridCol w="2180621">
                  <a:extLst>
                    <a:ext uri="{9D8B030D-6E8A-4147-A177-3AD203B41FA5}">
                      <a16:colId xmlns:a16="http://schemas.microsoft.com/office/drawing/2014/main" val="20000"/>
                    </a:ext>
                  </a:extLst>
                </a:gridCol>
                <a:gridCol w="3887193">
                  <a:extLst>
                    <a:ext uri="{9D8B030D-6E8A-4147-A177-3AD203B41FA5}">
                      <a16:colId xmlns:a16="http://schemas.microsoft.com/office/drawing/2014/main" val="20001"/>
                    </a:ext>
                  </a:extLst>
                </a:gridCol>
                <a:gridCol w="5024907">
                  <a:extLst>
                    <a:ext uri="{9D8B030D-6E8A-4147-A177-3AD203B41FA5}">
                      <a16:colId xmlns:a16="http://schemas.microsoft.com/office/drawing/2014/main" val="20002"/>
                    </a:ext>
                  </a:extLst>
                </a:gridCol>
              </a:tblGrid>
              <a:tr h="86995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Nội</a:t>
                      </a:r>
                      <a:r>
                        <a:rPr kumimoji="0" lang="en-US" sz="2800" b="1" i="0" u="none" strike="noStrike" cap="none" normalizeH="0" baseline="0" dirty="0">
                          <a:ln>
                            <a:noFill/>
                          </a:ln>
                          <a:solidFill>
                            <a:schemeClr val="bg1"/>
                          </a:solidFill>
                          <a:effectLst/>
                          <a:latin typeface="Times New Roman" pitchFamily="18" charset="0"/>
                        </a:rPr>
                        <a:t> dung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Các</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bậc</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tiền</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bối</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a:ln>
                            <a:noFill/>
                          </a:ln>
                          <a:solidFill>
                            <a:schemeClr val="bg1"/>
                          </a:solidFill>
                          <a:effectLst/>
                          <a:latin typeface="Times New Roman" pitchFamily="18" charset="0"/>
                        </a:rPr>
                        <a:t>Nguyễn Ái Quốc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025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Hướng</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đi</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a:ln>
                            <a:noFill/>
                          </a:ln>
                          <a:solidFill>
                            <a:schemeClr val="bg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5260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err="1">
                          <a:ln>
                            <a:noFill/>
                          </a:ln>
                          <a:solidFill>
                            <a:schemeClr val="bg1"/>
                          </a:solidFill>
                          <a:effectLst/>
                          <a:latin typeface="Times New Roman" pitchFamily="18" charset="0"/>
                        </a:rPr>
                        <a:t>Đối</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tượng</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33600">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2800" b="1" i="0" u="none" strike="noStrike" cap="none" normalizeH="0" baseline="0" dirty="0">
                          <a:ln>
                            <a:noFill/>
                          </a:ln>
                          <a:solidFill>
                            <a:schemeClr val="bg1"/>
                          </a:solidFill>
                          <a:effectLst/>
                          <a:latin typeface="Times New Roman" pitchFamily="18" charset="0"/>
                        </a:rPr>
                        <a:t>Con </a:t>
                      </a:r>
                      <a:r>
                        <a:rPr kumimoji="0" lang="en-US" sz="2800" b="1" i="0" u="none" strike="noStrike" cap="none" normalizeH="0" baseline="0" dirty="0" err="1">
                          <a:ln>
                            <a:noFill/>
                          </a:ln>
                          <a:solidFill>
                            <a:schemeClr val="bg1"/>
                          </a:solidFill>
                          <a:effectLst/>
                          <a:latin typeface="Times New Roman" pitchFamily="18" charset="0"/>
                        </a:rPr>
                        <a:t>đường</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cách</a:t>
                      </a:r>
                      <a:r>
                        <a:rPr kumimoji="0" lang="en-US" sz="2800" b="1" i="0" u="none" strike="noStrike" cap="none" normalizeH="0" baseline="0" dirty="0">
                          <a:ln>
                            <a:noFill/>
                          </a:ln>
                          <a:solidFill>
                            <a:schemeClr val="bg1"/>
                          </a:solidFill>
                          <a:effectLst/>
                          <a:latin typeface="Times New Roman" pitchFamily="18" charset="0"/>
                        </a:rPr>
                        <a:t> </a:t>
                      </a:r>
                      <a:r>
                        <a:rPr kumimoji="0" lang="en-US" sz="2800" b="1" i="0" u="none" strike="noStrike" cap="none" normalizeH="0" baseline="0" dirty="0" err="1">
                          <a:ln>
                            <a:noFill/>
                          </a:ln>
                          <a:solidFill>
                            <a:schemeClr val="bg1"/>
                          </a:solidFill>
                          <a:effectLst/>
                          <a:latin typeface="Times New Roman" pitchFamily="18" charset="0"/>
                        </a:rPr>
                        <a:t>mạng</a:t>
                      </a: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8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288" name="Rectangle 24">
            <a:extLst>
              <a:ext uri="{FF2B5EF4-FFF2-40B4-BE49-F238E27FC236}">
                <a16:creationId xmlns:a16="http://schemas.microsoft.com/office/drawing/2014/main" id="{0203E4AD-DDC5-F17E-72AB-3B2F02954659}"/>
              </a:ext>
            </a:extLst>
          </p:cNvPr>
          <p:cNvSpPr>
            <a:spLocks noChangeArrowheads="1"/>
          </p:cNvSpPr>
          <p:nvPr/>
        </p:nvSpPr>
        <p:spPr bwMode="auto">
          <a:xfrm>
            <a:off x="1524000" y="152400"/>
            <a:ext cx="9144000" cy="1066800"/>
          </a:xfrm>
          <a:prstGeom prst="rect">
            <a:avLst/>
          </a:prstGeom>
          <a:noFill/>
          <a:ln>
            <a:noFill/>
          </a:ln>
          <a:effectLst/>
        </p:spPr>
        <p:txBody>
          <a:bodyPr>
            <a:spAutoFit/>
          </a:bodyPr>
          <a:lstStyle/>
          <a:p>
            <a:pPr algn="ctr">
              <a:defRPr/>
            </a:pP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Con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đường</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cứu</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Nguyễn</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Ái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Quốc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mới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khác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lớp</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người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đi</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trước</a:t>
            </a:r>
            <a:r>
              <a:rPr lang="en-US" sz="3200" i="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11289" name="Text Box 25">
            <a:extLst>
              <a:ext uri="{FF2B5EF4-FFF2-40B4-BE49-F238E27FC236}">
                <a16:creationId xmlns:a16="http://schemas.microsoft.com/office/drawing/2014/main" id="{28965FCE-C503-5B8B-EDF9-866DF7D9B6A0}"/>
              </a:ext>
            </a:extLst>
          </p:cNvPr>
          <p:cNvSpPr txBox="1">
            <a:spLocks noChangeArrowheads="1"/>
          </p:cNvSpPr>
          <p:nvPr/>
        </p:nvSpPr>
        <p:spPr bwMode="auto">
          <a:xfrm>
            <a:off x="3124200" y="2273161"/>
            <a:ext cx="2971800" cy="523220"/>
          </a:xfrm>
          <a:prstGeom prst="rect">
            <a:avLst/>
          </a:prstGeom>
          <a:noFill/>
          <a:ln>
            <a:noFill/>
          </a:ln>
          <a:effectLst/>
        </p:spPr>
        <p:txBody>
          <a:bodyPr>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Đông</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290" name="Text Box 26">
            <a:extLst>
              <a:ext uri="{FF2B5EF4-FFF2-40B4-BE49-F238E27FC236}">
                <a16:creationId xmlns:a16="http://schemas.microsoft.com/office/drawing/2014/main" id="{66050B1F-AADB-0C0A-7287-C5BE65570C65}"/>
              </a:ext>
            </a:extLst>
          </p:cNvPr>
          <p:cNvSpPr txBox="1">
            <a:spLocks noChangeArrowheads="1"/>
          </p:cNvSpPr>
          <p:nvPr/>
        </p:nvSpPr>
        <p:spPr bwMode="auto">
          <a:xfrm>
            <a:off x="6850505" y="2230569"/>
            <a:ext cx="396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en-US" altLang="en-US" sz="2800" dirty="0" err="1">
                <a:solidFill>
                  <a:schemeClr val="bg1"/>
                </a:solidFill>
                <a:latin typeface="Times New Roman" panose="02020603050405020304" pitchFamily="18" charset="0"/>
                <a:cs typeface="Times New Roman" panose="02020603050405020304" pitchFamily="18" charset="0"/>
              </a:rPr>
              <a:t>Phương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Tây</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11291" name="Text Box 27">
            <a:extLst>
              <a:ext uri="{FF2B5EF4-FFF2-40B4-BE49-F238E27FC236}">
                <a16:creationId xmlns:a16="http://schemas.microsoft.com/office/drawing/2014/main" id="{D639DB70-F288-3A87-BEB2-3403A2B280A3}"/>
              </a:ext>
            </a:extLst>
          </p:cNvPr>
          <p:cNvSpPr txBox="1">
            <a:spLocks noChangeArrowheads="1"/>
          </p:cNvSpPr>
          <p:nvPr/>
        </p:nvSpPr>
        <p:spPr bwMode="auto">
          <a:xfrm>
            <a:off x="3126697" y="2989470"/>
            <a:ext cx="3124200" cy="1384995"/>
          </a:xfrm>
          <a:prstGeom prst="rect">
            <a:avLst/>
          </a:prstGeom>
          <a:noFill/>
          <a:ln>
            <a:noFill/>
          </a:ln>
          <a:effectLst/>
        </p:spPr>
        <p:txBody>
          <a:bodyPr>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Dựa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ngoài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292" name="Text Box 28">
            <a:extLst>
              <a:ext uri="{FF2B5EF4-FFF2-40B4-BE49-F238E27FC236}">
                <a16:creationId xmlns:a16="http://schemas.microsoft.com/office/drawing/2014/main" id="{42F8CD8E-18BF-BB24-BF08-289BAB4D3A39}"/>
              </a:ext>
            </a:extLst>
          </p:cNvPr>
          <p:cNvSpPr txBox="1">
            <a:spLocks noChangeArrowheads="1"/>
          </p:cNvSpPr>
          <p:nvPr/>
        </p:nvSpPr>
        <p:spPr bwMode="auto">
          <a:xfrm>
            <a:off x="6715593" y="2970199"/>
            <a:ext cx="49342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just" eaLnBrk="1" hangingPunct="1">
              <a:spcBef>
                <a:spcPct val="50000"/>
              </a:spcBef>
              <a:spcAft>
                <a:spcPct val="0"/>
              </a:spcAft>
              <a:buClrTx/>
              <a:buSzTx/>
              <a:buFontTx/>
              <a:buNone/>
            </a:pPr>
            <a:r>
              <a:rPr lang="en-US" altLang="en-US" sz="2800" dirty="0" err="1">
                <a:solidFill>
                  <a:schemeClr val="bg1"/>
                </a:solidFill>
                <a:latin typeface="Times New Roman" panose="02020603050405020304" pitchFamily="18" charset="0"/>
                <a:cs typeface="Times New Roman" panose="02020603050405020304" pitchFamily="18" charset="0"/>
              </a:rPr>
              <a:t>Phát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huy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tộc</a:t>
            </a:r>
            <a:r>
              <a:rPr lang="en-US" altLang="en-US" sz="2800">
                <a:solidFill>
                  <a:schemeClr val="bg1"/>
                </a:solidFill>
                <a:latin typeface="Times New Roman" panose="02020603050405020304" pitchFamily="18" charset="0"/>
                <a:cs typeface="Times New Roman" panose="02020603050405020304" pitchFamily="18" charset="0"/>
              </a:rPr>
              <a:t>, sự</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hộ</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lực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lượng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tiến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bộ</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quốc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để</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phá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xiềng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xích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nô</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lệ</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11293" name="Text Box 29">
            <a:extLst>
              <a:ext uri="{FF2B5EF4-FFF2-40B4-BE49-F238E27FC236}">
                <a16:creationId xmlns:a16="http://schemas.microsoft.com/office/drawing/2014/main" id="{C184111F-81AE-F496-E5E0-24CAF3D87033}"/>
              </a:ext>
            </a:extLst>
          </p:cNvPr>
          <p:cNvSpPr txBox="1">
            <a:spLocks noChangeArrowheads="1"/>
          </p:cNvSpPr>
          <p:nvPr/>
        </p:nvSpPr>
        <p:spPr bwMode="auto">
          <a:xfrm>
            <a:off x="3126697" y="4701381"/>
            <a:ext cx="3124200" cy="1815882"/>
          </a:xfrm>
          <a:prstGeom prst="rect">
            <a:avLst/>
          </a:prstGeom>
          <a:noFill/>
          <a:ln>
            <a:noFill/>
          </a:ln>
          <a:effectLst/>
        </p:spPr>
        <p:txBody>
          <a:bodyPr>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xu </a:t>
            </a:r>
            <a:r>
              <a:rPr lang="en-US" sz="2800" dirty="0" err="1">
                <a:solidFill>
                  <a:schemeClr val="bg1"/>
                </a:solidFill>
                <a:latin typeface="Times New Roman" panose="02020603050405020304" pitchFamily="18" charset="0"/>
                <a:cs typeface="Times New Roman" panose="02020603050405020304" pitchFamily="18" charset="0"/>
              </a:rPr>
              <a:t>hướng</a:t>
            </a:r>
            <a:r>
              <a:rPr lang="en-US" sz="2800" dirty="0">
                <a:solidFill>
                  <a:schemeClr val="bg1"/>
                </a:solidFill>
                <a:latin typeface="Times New Roman" panose="02020603050405020304" pitchFamily="18" charset="0"/>
                <a:cs typeface="Times New Roman" panose="02020603050405020304" pitchFamily="18" charset="0"/>
              </a:rPr>
              <a:t> Phong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TBCN</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294" name="Text Box 30">
            <a:extLst>
              <a:ext uri="{FF2B5EF4-FFF2-40B4-BE49-F238E27FC236}">
                <a16:creationId xmlns:a16="http://schemas.microsoft.com/office/drawing/2014/main" id="{6842F22E-6C44-89F9-92CA-FA22F8ED168B}"/>
              </a:ext>
            </a:extLst>
          </p:cNvPr>
          <p:cNvSpPr txBox="1">
            <a:spLocks noChangeArrowheads="1"/>
          </p:cNvSpPr>
          <p:nvPr/>
        </p:nvSpPr>
        <p:spPr bwMode="auto">
          <a:xfrm>
            <a:off x="6850505" y="4786081"/>
            <a:ext cx="4799351" cy="1815882"/>
          </a:xfrm>
          <a:prstGeom prst="rect">
            <a:avLst/>
          </a:prstGeom>
          <a:noFill/>
          <a:ln>
            <a:noFill/>
          </a:ln>
          <a:effectLst/>
        </p:spPr>
        <p:txBody>
          <a:bodyPr wrap="square">
            <a:spAutoFit/>
          </a:bodyPr>
          <a:lstStyle/>
          <a:p>
            <a:pPr algn="just">
              <a:buClr>
                <a:schemeClr val="bg1"/>
              </a:buClr>
              <a:defRPr/>
            </a:pPr>
            <a:r>
              <a:rPr lang="en-US" sz="2800" dirty="0" err="1">
                <a:solidFill>
                  <a:schemeClr val="bg1"/>
                </a:solidFill>
                <a:latin typeface="Times New Roman" panose="02020603050405020304" pitchFamily="18" charset="0"/>
                <a:cs typeface="Times New Roman" panose="02020603050405020304" pitchFamily="18" charset="0"/>
              </a:rPr>
              <a:t>Lựa</a:t>
            </a:r>
            <a:r>
              <a:rPr lang="en-US" sz="2800" dirty="0">
                <a:solidFill>
                  <a:schemeClr val="bg1"/>
                </a:solidFill>
                <a:latin typeface="Times New Roman" panose="02020603050405020304" pitchFamily="18" charset="0"/>
                <a:cs typeface="Times New Roman" panose="02020603050405020304" pitchFamily="18" charset="0"/>
              </a:rPr>
              <a:t> chon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cứu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xu </a:t>
            </a:r>
            <a:r>
              <a:rPr lang="en-US" sz="2800" dirty="0" err="1">
                <a:solidFill>
                  <a:schemeClr val="bg1"/>
                </a:solidFill>
                <a:latin typeface="Times New Roman" panose="02020603050405020304" pitchFamily="18" charset="0"/>
                <a:cs typeface="Times New Roman" panose="02020603050405020304" pitchFamily="18" charset="0"/>
              </a:rPr>
              <a:t>hướng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XHCN</a:t>
            </a:r>
            <a:endParaRPr lang="en-US" sz="2800"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289"/>
                                        </p:tgtEl>
                                        <p:attrNameLst>
                                          <p:attrName>style.visibility</p:attrName>
                                        </p:attrNameLst>
                                      </p:cBhvr>
                                      <p:to>
                                        <p:strVal val="visible"/>
                                      </p:to>
                                    </p:set>
                                    <p:animEffect transition="in" filter="blinds(horizontal)">
                                      <p:cBhvr>
                                        <p:cTn id="12" dur="500"/>
                                        <p:tgtEl>
                                          <p:spTgt spid="112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90"/>
                                        </p:tgtEl>
                                        <p:attrNameLst>
                                          <p:attrName>style.visibility</p:attrName>
                                        </p:attrNameLst>
                                      </p:cBhvr>
                                      <p:to>
                                        <p:strVal val="visible"/>
                                      </p:to>
                                    </p:set>
                                    <p:animEffect transition="in" filter="blinds(horizontal)">
                                      <p:cBhvr>
                                        <p:cTn id="17" dur="500"/>
                                        <p:tgtEl>
                                          <p:spTgt spid="112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91"/>
                                        </p:tgtEl>
                                        <p:attrNameLst>
                                          <p:attrName>style.visibility</p:attrName>
                                        </p:attrNameLst>
                                      </p:cBhvr>
                                      <p:to>
                                        <p:strVal val="visible"/>
                                      </p:to>
                                    </p:set>
                                    <p:animEffect transition="in" filter="blinds(horizontal)">
                                      <p:cBhvr>
                                        <p:cTn id="22" dur="500"/>
                                        <p:tgtEl>
                                          <p:spTgt spid="112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1292"/>
                                        </p:tgtEl>
                                        <p:attrNameLst>
                                          <p:attrName>style.visibility</p:attrName>
                                        </p:attrNameLst>
                                      </p:cBhvr>
                                      <p:to>
                                        <p:strVal val="visible"/>
                                      </p:to>
                                    </p:set>
                                    <p:animEffect transition="in" filter="blinds(horizontal)">
                                      <p:cBhvr>
                                        <p:cTn id="27" dur="500"/>
                                        <p:tgtEl>
                                          <p:spTgt spid="112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293"/>
                                        </p:tgtEl>
                                        <p:attrNameLst>
                                          <p:attrName>style.visibility</p:attrName>
                                        </p:attrNameLst>
                                      </p:cBhvr>
                                      <p:to>
                                        <p:strVal val="visible"/>
                                      </p:to>
                                    </p:set>
                                    <p:animEffect transition="in" filter="blinds(horizontal)">
                                      <p:cBhvr>
                                        <p:cTn id="32" dur="500"/>
                                        <p:tgtEl>
                                          <p:spTgt spid="1129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294"/>
                                        </p:tgtEl>
                                        <p:attrNameLst>
                                          <p:attrName>style.visibility</p:attrName>
                                        </p:attrNameLst>
                                      </p:cBhvr>
                                      <p:to>
                                        <p:strVal val="visible"/>
                                      </p:to>
                                    </p:set>
                                    <p:animEffect transition="in" filter="blinds(horizontal)">
                                      <p:cBhvr>
                                        <p:cTn id="37" dur="500"/>
                                        <p:tgtEl>
                                          <p:spTgt spid="11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9" grpId="0"/>
      <p:bldP spid="11290" grpId="0"/>
      <p:bldP spid="11291" grpId="0"/>
      <p:bldP spid="11292" grpId="0"/>
      <p:bldP spid="11293" grpId="0"/>
      <p:bldP spid="112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57">
            <a:extLst>
              <a:ext uri="{FF2B5EF4-FFF2-40B4-BE49-F238E27FC236}">
                <a16:creationId xmlns:a16="http://schemas.microsoft.com/office/drawing/2014/main" id="{8191927A-DA0E-D649-2253-52F92C71B33E}"/>
              </a:ext>
            </a:extLst>
          </p:cNvPr>
          <p:cNvSpPr>
            <a:spLocks noChangeArrowheads="1"/>
          </p:cNvSpPr>
          <p:nvPr/>
        </p:nvSpPr>
        <p:spPr bwMode="auto">
          <a:xfrm>
            <a:off x="2438400" y="0"/>
            <a:ext cx="7162800" cy="1143000"/>
          </a:xfrm>
          <a:prstGeom prst="irregularSeal1">
            <a:avLst/>
          </a:prstGeom>
          <a:gradFill rotWithShape="1">
            <a:gsLst>
              <a:gs pos="0">
                <a:srgbClr val="FF9933"/>
              </a:gs>
              <a:gs pos="100000">
                <a:srgbClr val="CC00CC"/>
              </a:gs>
            </a:gsLst>
            <a:lin ang="5400000" scaled="1"/>
          </a:gradFill>
          <a:ln w="9525">
            <a:solidFill>
              <a:schemeClr val="tx1"/>
            </a:solidFill>
            <a:miter lim="800000"/>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0000FF"/>
                </a:solidFill>
                <a:latin typeface="Times New Roman" panose="02020603050405020304" pitchFamily="18" charset="0"/>
              </a:rPr>
              <a:t>TRÒ CHƠI Ô CHỮ</a:t>
            </a:r>
          </a:p>
        </p:txBody>
      </p:sp>
      <p:graphicFrame>
        <p:nvGraphicFramePr>
          <p:cNvPr id="128687" name="Group 1711">
            <a:extLst>
              <a:ext uri="{FF2B5EF4-FFF2-40B4-BE49-F238E27FC236}">
                <a16:creationId xmlns:a16="http://schemas.microsoft.com/office/drawing/2014/main" id="{64FA4F1F-3725-809A-CDEF-2FF6BF127180}"/>
              </a:ext>
            </a:extLst>
          </p:cNvPr>
          <p:cNvGraphicFramePr>
            <a:graphicFrameLocks noGrp="1"/>
          </p:cNvGraphicFramePr>
          <p:nvPr/>
        </p:nvGraphicFramePr>
        <p:xfrm>
          <a:off x="2438400" y="1143000"/>
          <a:ext cx="7620000" cy="3890966"/>
        </p:xfrm>
        <a:graphic>
          <a:graphicData uri="http://schemas.openxmlformats.org/drawingml/2006/table">
            <a:tbl>
              <a:tblPr/>
              <a:tblGrid>
                <a:gridCol w="544513">
                  <a:extLst>
                    <a:ext uri="{9D8B030D-6E8A-4147-A177-3AD203B41FA5}">
                      <a16:colId xmlns:a16="http://schemas.microsoft.com/office/drawing/2014/main" val="20000"/>
                    </a:ext>
                  </a:extLst>
                </a:gridCol>
                <a:gridCol w="544512">
                  <a:extLst>
                    <a:ext uri="{9D8B030D-6E8A-4147-A177-3AD203B41FA5}">
                      <a16:colId xmlns:a16="http://schemas.microsoft.com/office/drawing/2014/main" val="20001"/>
                    </a:ext>
                  </a:extLst>
                </a:gridCol>
                <a:gridCol w="544513">
                  <a:extLst>
                    <a:ext uri="{9D8B030D-6E8A-4147-A177-3AD203B41FA5}">
                      <a16:colId xmlns:a16="http://schemas.microsoft.com/office/drawing/2014/main" val="20002"/>
                    </a:ext>
                  </a:extLst>
                </a:gridCol>
                <a:gridCol w="544512">
                  <a:extLst>
                    <a:ext uri="{9D8B030D-6E8A-4147-A177-3AD203B41FA5}">
                      <a16:colId xmlns:a16="http://schemas.microsoft.com/office/drawing/2014/main" val="20003"/>
                    </a:ext>
                  </a:extLst>
                </a:gridCol>
                <a:gridCol w="544513">
                  <a:extLst>
                    <a:ext uri="{9D8B030D-6E8A-4147-A177-3AD203B41FA5}">
                      <a16:colId xmlns:a16="http://schemas.microsoft.com/office/drawing/2014/main" val="20004"/>
                    </a:ext>
                  </a:extLst>
                </a:gridCol>
                <a:gridCol w="544512">
                  <a:extLst>
                    <a:ext uri="{9D8B030D-6E8A-4147-A177-3AD203B41FA5}">
                      <a16:colId xmlns:a16="http://schemas.microsoft.com/office/drawing/2014/main" val="20005"/>
                    </a:ext>
                  </a:extLst>
                </a:gridCol>
                <a:gridCol w="544513">
                  <a:extLst>
                    <a:ext uri="{9D8B030D-6E8A-4147-A177-3AD203B41FA5}">
                      <a16:colId xmlns:a16="http://schemas.microsoft.com/office/drawing/2014/main" val="20006"/>
                    </a:ext>
                  </a:extLst>
                </a:gridCol>
                <a:gridCol w="544512">
                  <a:extLst>
                    <a:ext uri="{9D8B030D-6E8A-4147-A177-3AD203B41FA5}">
                      <a16:colId xmlns:a16="http://schemas.microsoft.com/office/drawing/2014/main" val="20007"/>
                    </a:ext>
                  </a:extLst>
                </a:gridCol>
                <a:gridCol w="542925">
                  <a:extLst>
                    <a:ext uri="{9D8B030D-6E8A-4147-A177-3AD203B41FA5}">
                      <a16:colId xmlns:a16="http://schemas.microsoft.com/office/drawing/2014/main" val="20008"/>
                    </a:ext>
                  </a:extLst>
                </a:gridCol>
                <a:gridCol w="544513">
                  <a:extLst>
                    <a:ext uri="{9D8B030D-6E8A-4147-A177-3AD203B41FA5}">
                      <a16:colId xmlns:a16="http://schemas.microsoft.com/office/drawing/2014/main" val="20009"/>
                    </a:ext>
                  </a:extLst>
                </a:gridCol>
                <a:gridCol w="544512">
                  <a:extLst>
                    <a:ext uri="{9D8B030D-6E8A-4147-A177-3AD203B41FA5}">
                      <a16:colId xmlns:a16="http://schemas.microsoft.com/office/drawing/2014/main" val="20010"/>
                    </a:ext>
                  </a:extLst>
                </a:gridCol>
                <a:gridCol w="544513">
                  <a:extLst>
                    <a:ext uri="{9D8B030D-6E8A-4147-A177-3AD203B41FA5}">
                      <a16:colId xmlns:a16="http://schemas.microsoft.com/office/drawing/2014/main" val="20011"/>
                    </a:ext>
                  </a:extLst>
                </a:gridCol>
                <a:gridCol w="542925">
                  <a:extLst>
                    <a:ext uri="{9D8B030D-6E8A-4147-A177-3AD203B41FA5}">
                      <a16:colId xmlns:a16="http://schemas.microsoft.com/office/drawing/2014/main" val="20012"/>
                    </a:ext>
                  </a:extLst>
                </a:gridCol>
                <a:gridCol w="544512">
                  <a:extLst>
                    <a:ext uri="{9D8B030D-6E8A-4147-A177-3AD203B41FA5}">
                      <a16:colId xmlns:a16="http://schemas.microsoft.com/office/drawing/2014/main" val="20013"/>
                    </a:ext>
                  </a:extLst>
                </a:gridCol>
              </a:tblGrid>
              <a:tr h="5666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r h="565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44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65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181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79999"/>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79999"/>
                      </a:schemeClr>
                    </a:solidFill>
                  </a:tcPr>
                </a:tc>
                <a:extLst>
                  <a:ext uri="{0D108BD9-81ED-4DB2-BD59-A6C34878D82A}">
                    <a16:rowId xmlns:a16="http://schemas.microsoft.com/office/drawing/2014/main" val="10005"/>
                  </a:ext>
                </a:extLst>
              </a:tr>
              <a:tr h="5666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9999"/>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8491" name="Rectangle 1515">
            <a:extLst>
              <a:ext uri="{FF2B5EF4-FFF2-40B4-BE49-F238E27FC236}">
                <a16:creationId xmlns:a16="http://schemas.microsoft.com/office/drawing/2014/main" id="{159CAB71-8C79-AE2A-1436-C29FAA4BA568}"/>
              </a:ext>
            </a:extLst>
          </p:cNvPr>
          <p:cNvSpPr>
            <a:spLocks noChangeArrowheads="1"/>
          </p:cNvSpPr>
          <p:nvPr/>
        </p:nvSpPr>
        <p:spPr bwMode="auto">
          <a:xfrm>
            <a:off x="2895600" y="1143000"/>
            <a:ext cx="7315200" cy="609600"/>
          </a:xfrm>
          <a:prstGeom prst="rect">
            <a:avLst/>
          </a:prstGeom>
          <a:solidFill>
            <a:schemeClr val="accent6">
              <a:lumMod val="20000"/>
              <a:lumOff val="80000"/>
            </a:schemeClr>
          </a:solidFill>
          <a:ln>
            <a:noFill/>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dirty="0">
                <a:latin typeface="Times New Roman" panose="02020603050405020304" pitchFamily="18" charset="0"/>
              </a:rPr>
              <a:t> N G U  </a:t>
            </a:r>
            <a:r>
              <a:rPr lang="en-US" altLang="en-US" sz="4000" b="1" dirty="0">
                <a:solidFill>
                  <a:srgbClr val="CC0000"/>
                </a:solidFill>
                <a:latin typeface="Times New Roman" panose="02020603050405020304" pitchFamily="18" charset="0"/>
              </a:rPr>
              <a:t>Y</a:t>
            </a:r>
            <a:r>
              <a:rPr lang="en-US" altLang="en-US" sz="4000" b="1" dirty="0">
                <a:latin typeface="Times New Roman" panose="02020603050405020304" pitchFamily="18" charset="0"/>
              </a:rPr>
              <a:t> Ễ N Á  I  Q  U Ố C</a:t>
            </a:r>
          </a:p>
        </p:txBody>
      </p:sp>
      <p:sp>
        <p:nvSpPr>
          <p:cNvPr id="128492" name="Rectangle 1516">
            <a:extLst>
              <a:ext uri="{FF2B5EF4-FFF2-40B4-BE49-F238E27FC236}">
                <a16:creationId xmlns:a16="http://schemas.microsoft.com/office/drawing/2014/main" id="{6D325C9A-22A1-25FD-28FA-1DA8902C17B9}"/>
              </a:ext>
            </a:extLst>
          </p:cNvPr>
          <p:cNvSpPr>
            <a:spLocks noChangeArrowheads="1"/>
          </p:cNvSpPr>
          <p:nvPr/>
        </p:nvSpPr>
        <p:spPr bwMode="auto">
          <a:xfrm>
            <a:off x="4572000" y="1676400"/>
            <a:ext cx="350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L  </a:t>
            </a:r>
            <a:r>
              <a:rPr lang="en-US" altLang="en-US" sz="4000" b="1">
                <a:solidFill>
                  <a:srgbClr val="FF0000"/>
                </a:solidFill>
                <a:latin typeface="Times New Roman" panose="02020603050405020304" pitchFamily="18" charset="0"/>
              </a:rPr>
              <a:t>Ê</a:t>
            </a:r>
            <a:r>
              <a:rPr lang="en-US" altLang="en-US" sz="4000" b="1">
                <a:latin typeface="Times New Roman" panose="02020603050405020304" pitchFamily="18" charset="0"/>
              </a:rPr>
              <a:t>  N  I  N</a:t>
            </a:r>
          </a:p>
        </p:txBody>
      </p:sp>
      <p:sp>
        <p:nvSpPr>
          <p:cNvPr id="128493" name="Rectangle 1517">
            <a:extLst>
              <a:ext uri="{FF2B5EF4-FFF2-40B4-BE49-F238E27FC236}">
                <a16:creationId xmlns:a16="http://schemas.microsoft.com/office/drawing/2014/main" id="{18408412-066F-3859-B379-A86E495D8138}"/>
              </a:ext>
            </a:extLst>
          </p:cNvPr>
          <p:cNvSpPr>
            <a:spLocks noChangeArrowheads="1"/>
          </p:cNvSpPr>
          <p:nvPr/>
        </p:nvSpPr>
        <p:spPr bwMode="auto">
          <a:xfrm>
            <a:off x="2971800" y="2286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solidFill>
                  <a:srgbClr val="FFFF00"/>
                </a:solidFill>
                <a:latin typeface="Times New Roman" panose="02020603050405020304" pitchFamily="18" charset="0"/>
              </a:rPr>
              <a:t>T  </a:t>
            </a:r>
            <a:r>
              <a:rPr lang="en-US" altLang="en-US" sz="4000" b="1">
                <a:solidFill>
                  <a:srgbClr val="CC0000"/>
                </a:solidFill>
                <a:latin typeface="Times New Roman" panose="02020603050405020304" pitchFamily="18" charset="0"/>
              </a:rPr>
              <a:t>U</a:t>
            </a:r>
            <a:r>
              <a:rPr lang="en-US" altLang="en-US" sz="4000" b="1">
                <a:solidFill>
                  <a:srgbClr val="FFFF00"/>
                </a:solidFill>
                <a:latin typeface="Times New Roman" panose="02020603050405020304" pitchFamily="18" charset="0"/>
              </a:rPr>
              <a:t> Y  Ê N  T R  U Y Ề  N</a:t>
            </a:r>
          </a:p>
        </p:txBody>
      </p:sp>
      <p:sp>
        <p:nvSpPr>
          <p:cNvPr id="128495" name="Rectangle 1519">
            <a:extLst>
              <a:ext uri="{FF2B5EF4-FFF2-40B4-BE49-F238E27FC236}">
                <a16:creationId xmlns:a16="http://schemas.microsoft.com/office/drawing/2014/main" id="{46AB3441-C44E-7050-93B8-BA0F12D526F7}"/>
              </a:ext>
            </a:extLst>
          </p:cNvPr>
          <p:cNvSpPr>
            <a:spLocks noChangeArrowheads="1"/>
          </p:cNvSpPr>
          <p:nvPr/>
        </p:nvSpPr>
        <p:spPr bwMode="auto">
          <a:xfrm>
            <a:off x="4572000" y="2819400"/>
            <a:ext cx="350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solidFill>
                  <a:srgbClr val="CC00CC"/>
                </a:solidFill>
                <a:latin typeface="Times New Roman" panose="02020603050405020304" pitchFamily="18" charset="0"/>
              </a:rPr>
              <a:t>V  Ă </a:t>
            </a:r>
            <a:r>
              <a:rPr lang="en-US" altLang="en-US" sz="4000" b="1">
                <a:solidFill>
                  <a:srgbClr val="CC0000"/>
                </a:solidFill>
                <a:latin typeface="Times New Roman" panose="02020603050405020304" pitchFamily="18" charset="0"/>
              </a:rPr>
              <a:t>N</a:t>
            </a:r>
            <a:r>
              <a:rPr lang="en-US" altLang="en-US" sz="4000" b="1">
                <a:solidFill>
                  <a:srgbClr val="CC00CC"/>
                </a:solidFill>
                <a:latin typeface="Times New Roman" panose="02020603050405020304" pitchFamily="18" charset="0"/>
              </a:rPr>
              <a:t>  B A</a:t>
            </a:r>
          </a:p>
        </p:txBody>
      </p:sp>
      <p:sp>
        <p:nvSpPr>
          <p:cNvPr id="128496" name="Rectangle 1520">
            <a:extLst>
              <a:ext uri="{FF2B5EF4-FFF2-40B4-BE49-F238E27FC236}">
                <a16:creationId xmlns:a16="http://schemas.microsoft.com/office/drawing/2014/main" id="{D54F95C1-4132-CCAE-DD9C-D243FC894349}"/>
              </a:ext>
            </a:extLst>
          </p:cNvPr>
          <p:cNvSpPr>
            <a:spLocks noChangeArrowheads="1"/>
          </p:cNvSpPr>
          <p:nvPr/>
        </p:nvSpPr>
        <p:spPr bwMode="auto">
          <a:xfrm>
            <a:off x="2895600" y="33528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 N G </a:t>
            </a:r>
            <a:r>
              <a:rPr lang="en-US" altLang="en-US" sz="4000" b="1">
                <a:solidFill>
                  <a:srgbClr val="FF0000"/>
                </a:solidFill>
                <a:latin typeface="Times New Roman" panose="02020603050405020304" pitchFamily="18" charset="0"/>
              </a:rPr>
              <a:t>Ư</a:t>
            </a:r>
            <a:r>
              <a:rPr lang="en-US" altLang="en-US" sz="4000" b="1">
                <a:latin typeface="Times New Roman" panose="02020603050405020304" pitchFamily="18" charset="0"/>
              </a:rPr>
              <a:t> Ờ  I  C  Ù N G K  H Ổ</a:t>
            </a:r>
          </a:p>
        </p:txBody>
      </p:sp>
      <p:sp>
        <p:nvSpPr>
          <p:cNvPr id="128497" name="Rectangle 1521">
            <a:extLst>
              <a:ext uri="{FF2B5EF4-FFF2-40B4-BE49-F238E27FC236}">
                <a16:creationId xmlns:a16="http://schemas.microsoft.com/office/drawing/2014/main" id="{6F461BE7-ED0B-4184-8626-77B6D0D8EEFF}"/>
              </a:ext>
            </a:extLst>
          </p:cNvPr>
          <p:cNvSpPr>
            <a:spLocks noChangeArrowheads="1"/>
          </p:cNvSpPr>
          <p:nvPr/>
        </p:nvSpPr>
        <p:spPr bwMode="auto">
          <a:xfrm>
            <a:off x="2971800" y="3886200"/>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Đ Ừ </a:t>
            </a:r>
            <a:r>
              <a:rPr lang="en-US" altLang="en-US" sz="4000" b="1">
                <a:solidFill>
                  <a:srgbClr val="CC0000"/>
                </a:solidFill>
                <a:latin typeface="Times New Roman" panose="02020603050405020304" pitchFamily="18" charset="0"/>
              </a:rPr>
              <a:t>Ơ</a:t>
            </a:r>
            <a:r>
              <a:rPr lang="en-US" altLang="en-US" sz="4000" b="1">
                <a:latin typeface="Times New Roman" panose="02020603050405020304" pitchFamily="18" charset="0"/>
              </a:rPr>
              <a:t>  N G K  Á C H M Ệ N  H</a:t>
            </a:r>
          </a:p>
        </p:txBody>
      </p:sp>
      <p:sp>
        <p:nvSpPr>
          <p:cNvPr id="128498" name="Rectangle 1522">
            <a:extLst>
              <a:ext uri="{FF2B5EF4-FFF2-40B4-BE49-F238E27FC236}">
                <a16:creationId xmlns:a16="http://schemas.microsoft.com/office/drawing/2014/main" id="{23F43F42-C58C-9745-8104-BE55770FDB35}"/>
              </a:ext>
            </a:extLst>
          </p:cNvPr>
          <p:cNvSpPr>
            <a:spLocks noChangeArrowheads="1"/>
          </p:cNvSpPr>
          <p:nvPr/>
        </p:nvSpPr>
        <p:spPr bwMode="auto">
          <a:xfrm>
            <a:off x="4038600" y="44958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4000" b="1">
                <a:latin typeface="Times New Roman" panose="02020603050405020304" pitchFamily="18" charset="0"/>
              </a:rPr>
              <a:t>Q U  Ả N  G </a:t>
            </a:r>
            <a:r>
              <a:rPr lang="en-US" altLang="en-US" sz="4000" b="1">
                <a:solidFill>
                  <a:srgbClr val="CC0000"/>
                </a:solidFill>
                <a:latin typeface="Times New Roman" panose="02020603050405020304" pitchFamily="18" charset="0"/>
              </a:rPr>
              <a:t>C</a:t>
            </a:r>
            <a:r>
              <a:rPr lang="en-US" altLang="en-US" sz="4000" b="1">
                <a:latin typeface="Times New Roman" panose="02020603050405020304" pitchFamily="18" charset="0"/>
              </a:rPr>
              <a:t> H  Â U</a:t>
            </a:r>
          </a:p>
        </p:txBody>
      </p:sp>
      <p:sp>
        <p:nvSpPr>
          <p:cNvPr id="128684" name="Oval 1708">
            <a:extLst>
              <a:ext uri="{FF2B5EF4-FFF2-40B4-BE49-F238E27FC236}">
                <a16:creationId xmlns:a16="http://schemas.microsoft.com/office/drawing/2014/main" id="{6B88E6FC-0D1E-9E2B-9577-EDFC85617C2E}"/>
              </a:ext>
            </a:extLst>
          </p:cNvPr>
          <p:cNvSpPr>
            <a:spLocks noChangeArrowheads="1"/>
          </p:cNvSpPr>
          <p:nvPr/>
        </p:nvSpPr>
        <p:spPr bwMode="auto">
          <a:xfrm>
            <a:off x="1676400" y="990600"/>
            <a:ext cx="685800" cy="685800"/>
          </a:xfrm>
          <a:prstGeom prst="ellipse">
            <a:avLst/>
          </a:prstGeom>
          <a:solidFill>
            <a:schemeClr val="bg1">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latin typeface="Times New Roman" panose="02020603050405020304" pitchFamily="18" charset="0"/>
              </a:rPr>
              <a:t>1</a:t>
            </a:r>
          </a:p>
        </p:txBody>
      </p:sp>
      <p:sp>
        <p:nvSpPr>
          <p:cNvPr id="128688" name="Oval 1712">
            <a:extLst>
              <a:ext uri="{FF2B5EF4-FFF2-40B4-BE49-F238E27FC236}">
                <a16:creationId xmlns:a16="http://schemas.microsoft.com/office/drawing/2014/main" id="{E6C0921D-2C88-2F42-BBF0-7C0E836468FD}"/>
              </a:ext>
            </a:extLst>
          </p:cNvPr>
          <p:cNvSpPr>
            <a:spLocks noChangeArrowheads="1"/>
          </p:cNvSpPr>
          <p:nvPr/>
        </p:nvSpPr>
        <p:spPr bwMode="auto">
          <a:xfrm>
            <a:off x="2133600" y="1524000"/>
            <a:ext cx="685800" cy="685800"/>
          </a:xfrm>
          <a:prstGeom prst="ellipse">
            <a:avLst/>
          </a:prstGeom>
          <a:solidFill>
            <a:srgbClr val="CC00CC">
              <a:alpha val="79999"/>
            </a:srgb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chemeClr val="bg1"/>
                </a:solidFill>
                <a:latin typeface="Times New Roman" panose="02020603050405020304" pitchFamily="18" charset="0"/>
              </a:rPr>
              <a:t>2</a:t>
            </a:r>
          </a:p>
        </p:txBody>
      </p:sp>
      <p:sp>
        <p:nvSpPr>
          <p:cNvPr id="128689" name="Oval 1713">
            <a:extLst>
              <a:ext uri="{FF2B5EF4-FFF2-40B4-BE49-F238E27FC236}">
                <a16:creationId xmlns:a16="http://schemas.microsoft.com/office/drawing/2014/main" id="{3340D8C8-7042-E959-578D-EE433031DE08}"/>
              </a:ext>
            </a:extLst>
          </p:cNvPr>
          <p:cNvSpPr>
            <a:spLocks noChangeArrowheads="1"/>
          </p:cNvSpPr>
          <p:nvPr/>
        </p:nvSpPr>
        <p:spPr bwMode="auto">
          <a:xfrm>
            <a:off x="1752600" y="2057400"/>
            <a:ext cx="685800" cy="685800"/>
          </a:xfrm>
          <a:prstGeom prst="ellipse">
            <a:avLst/>
          </a:prstGeom>
          <a:solidFill>
            <a:schemeClr val="bg2">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FF9933"/>
                </a:solidFill>
                <a:latin typeface="Times New Roman" panose="02020603050405020304" pitchFamily="18" charset="0"/>
              </a:rPr>
              <a:t>3</a:t>
            </a:r>
          </a:p>
        </p:txBody>
      </p:sp>
      <p:sp>
        <p:nvSpPr>
          <p:cNvPr id="128690" name="Oval 1714">
            <a:extLst>
              <a:ext uri="{FF2B5EF4-FFF2-40B4-BE49-F238E27FC236}">
                <a16:creationId xmlns:a16="http://schemas.microsoft.com/office/drawing/2014/main" id="{DDA5753E-517A-50C0-78AA-BF2AF038EFEA}"/>
              </a:ext>
            </a:extLst>
          </p:cNvPr>
          <p:cNvSpPr>
            <a:spLocks noChangeArrowheads="1"/>
          </p:cNvSpPr>
          <p:nvPr/>
        </p:nvSpPr>
        <p:spPr bwMode="auto">
          <a:xfrm>
            <a:off x="2057400" y="2667000"/>
            <a:ext cx="685800" cy="685800"/>
          </a:xfrm>
          <a:prstGeom prst="ellipse">
            <a:avLst/>
          </a:prstGeom>
          <a:solidFill>
            <a:srgbClr val="FF9900">
              <a:alpha val="79999"/>
            </a:srgb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FF0066"/>
                </a:solidFill>
                <a:latin typeface="Times New Roman" panose="02020603050405020304" pitchFamily="18" charset="0"/>
              </a:rPr>
              <a:t>4</a:t>
            </a:r>
          </a:p>
        </p:txBody>
      </p:sp>
      <p:sp>
        <p:nvSpPr>
          <p:cNvPr id="128691" name="Oval 1715">
            <a:extLst>
              <a:ext uri="{FF2B5EF4-FFF2-40B4-BE49-F238E27FC236}">
                <a16:creationId xmlns:a16="http://schemas.microsoft.com/office/drawing/2014/main" id="{F31EA51A-37DA-7B15-692A-64C403633201}"/>
              </a:ext>
            </a:extLst>
          </p:cNvPr>
          <p:cNvSpPr>
            <a:spLocks noChangeArrowheads="1"/>
          </p:cNvSpPr>
          <p:nvPr/>
        </p:nvSpPr>
        <p:spPr bwMode="auto">
          <a:xfrm>
            <a:off x="1752600" y="3276600"/>
            <a:ext cx="685800" cy="685800"/>
          </a:xfrm>
          <a:prstGeom prst="ellipse">
            <a:avLst/>
          </a:prstGeom>
          <a:solidFill>
            <a:srgbClr val="00FF00">
              <a:alpha val="79999"/>
            </a:srgb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chemeClr val="bg1"/>
                </a:solidFill>
                <a:latin typeface="Times New Roman" panose="02020603050405020304" pitchFamily="18" charset="0"/>
              </a:rPr>
              <a:t>5</a:t>
            </a:r>
          </a:p>
        </p:txBody>
      </p:sp>
      <p:sp>
        <p:nvSpPr>
          <p:cNvPr id="128692" name="Oval 1716">
            <a:extLst>
              <a:ext uri="{FF2B5EF4-FFF2-40B4-BE49-F238E27FC236}">
                <a16:creationId xmlns:a16="http://schemas.microsoft.com/office/drawing/2014/main" id="{C3104C8C-73F6-7DC5-C36D-753B57C1BDEE}"/>
              </a:ext>
            </a:extLst>
          </p:cNvPr>
          <p:cNvSpPr>
            <a:spLocks noChangeArrowheads="1"/>
          </p:cNvSpPr>
          <p:nvPr/>
        </p:nvSpPr>
        <p:spPr bwMode="auto">
          <a:xfrm>
            <a:off x="2133600" y="3810000"/>
            <a:ext cx="685800" cy="685800"/>
          </a:xfrm>
          <a:prstGeom prst="ellipse">
            <a:avLst/>
          </a:prstGeom>
          <a:solidFill>
            <a:schemeClr val="folHlink">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latin typeface="Times New Roman" panose="02020603050405020304" pitchFamily="18" charset="0"/>
              </a:rPr>
              <a:t>6</a:t>
            </a:r>
          </a:p>
        </p:txBody>
      </p:sp>
      <p:sp>
        <p:nvSpPr>
          <p:cNvPr id="128693" name="Oval 1717">
            <a:extLst>
              <a:ext uri="{FF2B5EF4-FFF2-40B4-BE49-F238E27FC236}">
                <a16:creationId xmlns:a16="http://schemas.microsoft.com/office/drawing/2014/main" id="{30E95954-356D-3213-673F-B9B23F6EA995}"/>
              </a:ext>
            </a:extLst>
          </p:cNvPr>
          <p:cNvSpPr>
            <a:spLocks noChangeArrowheads="1"/>
          </p:cNvSpPr>
          <p:nvPr/>
        </p:nvSpPr>
        <p:spPr bwMode="auto">
          <a:xfrm>
            <a:off x="1828800" y="4419600"/>
            <a:ext cx="685800" cy="685800"/>
          </a:xfrm>
          <a:prstGeom prst="ellipse">
            <a:avLst/>
          </a:prstGeom>
          <a:solidFill>
            <a:schemeClr val="hlink">
              <a:alpha val="79999"/>
            </a:schemeClr>
          </a:solidFill>
          <a:ln w="9525">
            <a:solidFill>
              <a:schemeClr val="tx1"/>
            </a:solidFill>
            <a:round/>
            <a:headEnd/>
            <a:tailEnd/>
          </a:ln>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3600" b="1">
                <a:solidFill>
                  <a:srgbClr val="333300"/>
                </a:solidFill>
                <a:latin typeface="Times New Roman" panose="02020603050405020304" pitchFamily="18" charset="0"/>
              </a:rPr>
              <a:t>7</a:t>
            </a:r>
          </a:p>
        </p:txBody>
      </p:sp>
      <p:graphicFrame>
        <p:nvGraphicFramePr>
          <p:cNvPr id="128807" name="Group 1831">
            <a:extLst>
              <a:ext uri="{FF2B5EF4-FFF2-40B4-BE49-F238E27FC236}">
                <a16:creationId xmlns:a16="http://schemas.microsoft.com/office/drawing/2014/main" id="{34AD5565-BA80-1505-A895-781633413EBE}"/>
              </a:ext>
            </a:extLst>
          </p:cNvPr>
          <p:cNvGraphicFramePr>
            <a:graphicFrameLocks noGrp="1"/>
          </p:cNvGraphicFramePr>
          <p:nvPr/>
        </p:nvGraphicFramePr>
        <p:xfrm>
          <a:off x="3886200" y="5181600"/>
          <a:ext cx="5334000" cy="762000"/>
        </p:xfrm>
        <a:graphic>
          <a:graphicData uri="http://schemas.openxmlformats.org/drawingml/2006/table">
            <a:tbl>
              <a:tblPr/>
              <a:tblGrid>
                <a:gridCol w="762000">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731838">
                  <a:extLst>
                    <a:ext uri="{9D8B030D-6E8A-4147-A177-3AD203B41FA5}">
                      <a16:colId xmlns:a16="http://schemas.microsoft.com/office/drawing/2014/main" val="20002"/>
                    </a:ext>
                  </a:extLst>
                </a:gridCol>
                <a:gridCol w="728662">
                  <a:extLst>
                    <a:ext uri="{9D8B030D-6E8A-4147-A177-3AD203B41FA5}">
                      <a16:colId xmlns:a16="http://schemas.microsoft.com/office/drawing/2014/main" val="20003"/>
                    </a:ext>
                  </a:extLst>
                </a:gridCol>
                <a:gridCol w="730250">
                  <a:extLst>
                    <a:ext uri="{9D8B030D-6E8A-4147-A177-3AD203B41FA5}">
                      <a16:colId xmlns:a16="http://schemas.microsoft.com/office/drawing/2014/main" val="20004"/>
                    </a:ext>
                  </a:extLst>
                </a:gridCol>
                <a:gridCol w="822325">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bl>
          </a:graphicData>
        </a:graphic>
      </p:graphicFrame>
      <p:sp>
        <p:nvSpPr>
          <p:cNvPr id="128733" name="Rectangle 1757">
            <a:extLst>
              <a:ext uri="{FF2B5EF4-FFF2-40B4-BE49-F238E27FC236}">
                <a16:creationId xmlns:a16="http://schemas.microsoft.com/office/drawing/2014/main" id="{6A7FC3A1-9816-C658-95FE-0BAFB940BE99}"/>
              </a:ext>
            </a:extLst>
          </p:cNvPr>
          <p:cNvSpPr>
            <a:spLocks noChangeArrowheads="1"/>
          </p:cNvSpPr>
          <p:nvPr/>
        </p:nvSpPr>
        <p:spPr bwMode="auto">
          <a:xfrm>
            <a:off x="40386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Y</a:t>
            </a:r>
          </a:p>
        </p:txBody>
      </p:sp>
      <p:sp>
        <p:nvSpPr>
          <p:cNvPr id="128737" name="Rectangle 1761">
            <a:extLst>
              <a:ext uri="{FF2B5EF4-FFF2-40B4-BE49-F238E27FC236}">
                <a16:creationId xmlns:a16="http://schemas.microsoft.com/office/drawing/2014/main" id="{9DBB85E9-1B79-1169-BE79-B71685CA2208}"/>
              </a:ext>
            </a:extLst>
          </p:cNvPr>
          <p:cNvSpPr>
            <a:spLocks noChangeArrowheads="1"/>
          </p:cNvSpPr>
          <p:nvPr/>
        </p:nvSpPr>
        <p:spPr bwMode="auto">
          <a:xfrm>
            <a:off x="85344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Ê</a:t>
            </a:r>
          </a:p>
        </p:txBody>
      </p:sp>
      <p:sp>
        <p:nvSpPr>
          <p:cNvPr id="128738" name="Rectangle 1762">
            <a:extLst>
              <a:ext uri="{FF2B5EF4-FFF2-40B4-BE49-F238E27FC236}">
                <a16:creationId xmlns:a16="http://schemas.microsoft.com/office/drawing/2014/main" id="{AF199548-B94F-4859-E5E1-5E73285719A2}"/>
              </a:ext>
            </a:extLst>
          </p:cNvPr>
          <p:cNvSpPr>
            <a:spLocks noChangeArrowheads="1"/>
          </p:cNvSpPr>
          <p:nvPr/>
        </p:nvSpPr>
        <p:spPr bwMode="auto">
          <a:xfrm>
            <a:off x="54864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U</a:t>
            </a:r>
          </a:p>
        </p:txBody>
      </p:sp>
      <p:sp>
        <p:nvSpPr>
          <p:cNvPr id="128739" name="Rectangle 1763">
            <a:extLst>
              <a:ext uri="{FF2B5EF4-FFF2-40B4-BE49-F238E27FC236}">
                <a16:creationId xmlns:a16="http://schemas.microsoft.com/office/drawing/2014/main" id="{F72F69D9-18C4-E2F8-43DF-0B999B2F8D54}"/>
              </a:ext>
            </a:extLst>
          </p:cNvPr>
          <p:cNvSpPr>
            <a:spLocks noChangeArrowheads="1"/>
          </p:cNvSpPr>
          <p:nvPr/>
        </p:nvSpPr>
        <p:spPr bwMode="auto">
          <a:xfrm>
            <a:off x="62484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N</a:t>
            </a:r>
          </a:p>
        </p:txBody>
      </p:sp>
      <p:sp>
        <p:nvSpPr>
          <p:cNvPr id="128740" name="Rectangle 1764">
            <a:extLst>
              <a:ext uri="{FF2B5EF4-FFF2-40B4-BE49-F238E27FC236}">
                <a16:creationId xmlns:a16="http://schemas.microsoft.com/office/drawing/2014/main" id="{A0B68353-67DB-50B2-C5CE-1585BDA1437E}"/>
              </a:ext>
            </a:extLst>
          </p:cNvPr>
          <p:cNvSpPr>
            <a:spLocks noChangeArrowheads="1"/>
          </p:cNvSpPr>
          <p:nvPr/>
        </p:nvSpPr>
        <p:spPr bwMode="auto">
          <a:xfrm>
            <a:off x="4800600" y="5334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Ư</a:t>
            </a:r>
          </a:p>
        </p:txBody>
      </p:sp>
      <p:sp>
        <p:nvSpPr>
          <p:cNvPr id="128741" name="Rectangle 1765">
            <a:extLst>
              <a:ext uri="{FF2B5EF4-FFF2-40B4-BE49-F238E27FC236}">
                <a16:creationId xmlns:a16="http://schemas.microsoft.com/office/drawing/2014/main" id="{0FCF664F-BE88-2685-845E-A1842D89EC45}"/>
              </a:ext>
            </a:extLst>
          </p:cNvPr>
          <p:cNvSpPr>
            <a:spLocks noChangeArrowheads="1"/>
          </p:cNvSpPr>
          <p:nvPr/>
        </p:nvSpPr>
        <p:spPr bwMode="auto">
          <a:xfrm>
            <a:off x="7848600" y="5257800"/>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Ơ</a:t>
            </a:r>
          </a:p>
        </p:txBody>
      </p:sp>
      <p:sp>
        <p:nvSpPr>
          <p:cNvPr id="128742" name="Rectangle 1766">
            <a:extLst>
              <a:ext uri="{FF2B5EF4-FFF2-40B4-BE49-F238E27FC236}">
                <a16:creationId xmlns:a16="http://schemas.microsoft.com/office/drawing/2014/main" id="{07E15087-D366-4881-E883-03937CCDDAC5}"/>
              </a:ext>
            </a:extLst>
          </p:cNvPr>
          <p:cNvSpPr>
            <a:spLocks noChangeArrowheads="1"/>
          </p:cNvSpPr>
          <p:nvPr/>
        </p:nvSpPr>
        <p:spPr bwMode="auto">
          <a:xfrm>
            <a:off x="6934200" y="5257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5400" b="1">
                <a:solidFill>
                  <a:srgbClr val="CC0000"/>
                </a:solidFill>
                <a:latin typeface="Times New Roman" panose="02020603050405020304" pitchFamily="18" charset="0"/>
              </a:rPr>
              <a:t>C</a:t>
            </a:r>
          </a:p>
        </p:txBody>
      </p:sp>
      <p:sp>
        <p:nvSpPr>
          <p:cNvPr id="128743" name="Rectangle 1767">
            <a:extLst>
              <a:ext uri="{FF2B5EF4-FFF2-40B4-BE49-F238E27FC236}">
                <a16:creationId xmlns:a16="http://schemas.microsoft.com/office/drawing/2014/main" id="{DD61E136-E6A7-4110-897E-7D365D787D25}"/>
              </a:ext>
            </a:extLst>
          </p:cNvPr>
          <p:cNvSpPr>
            <a:spLocks noChangeArrowheads="1"/>
          </p:cNvSpPr>
          <p:nvPr/>
        </p:nvSpPr>
        <p:spPr bwMode="auto">
          <a:xfrm>
            <a:off x="2667000" y="5791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800" i="1" dirty="0" err="1">
                <a:solidFill>
                  <a:srgbClr val="0000CC"/>
                </a:solidFill>
                <a:latin typeface="Times New Roman" panose="02020603050405020304" pitchFamily="18" charset="0"/>
              </a:rPr>
              <a:t>Hàng</a:t>
            </a:r>
            <a:r>
              <a:rPr lang="en-US" altLang="en-US" sz="2800"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ngang</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số</a:t>
            </a:r>
            <a:r>
              <a:rPr lang="en-US" altLang="en-US" sz="2800" i="1" dirty="0">
                <a:solidFill>
                  <a:srgbClr val="0000CC"/>
                </a:solidFill>
                <a:latin typeface="Times New Roman" panose="02020603050405020304" pitchFamily="18" charset="0"/>
              </a:rPr>
              <a:t> 1 </a:t>
            </a:r>
            <a:r>
              <a:rPr lang="en-US" altLang="en-US" sz="2800" i="1" dirty="0" err="1">
                <a:solidFill>
                  <a:srgbClr val="0000CC"/>
                </a:solidFill>
                <a:latin typeface="Times New Roman" panose="02020603050405020304" pitchFamily="18" charset="0"/>
              </a:rPr>
              <a:t>gồm</a:t>
            </a:r>
            <a:r>
              <a:rPr lang="en-US" altLang="en-US" sz="2800" i="1" dirty="0">
                <a:solidFill>
                  <a:srgbClr val="0000CC"/>
                </a:solidFill>
                <a:latin typeface="Times New Roman" panose="02020603050405020304" pitchFamily="18" charset="0"/>
              </a:rPr>
              <a:t> 12 ô:</a:t>
            </a:r>
          </a:p>
          <a:p>
            <a:pPr algn="ctr">
              <a:spcAft>
                <a:spcPct val="0"/>
              </a:spcAft>
              <a:buClrTx/>
              <a:buSzTx/>
              <a:buFontTx/>
              <a:buNone/>
            </a:pPr>
            <a:r>
              <a:rPr lang="en-US" altLang="en-US" i="1" dirty="0" err="1">
                <a:solidFill>
                  <a:srgbClr val="0000CC"/>
                </a:solidFill>
                <a:latin typeface="Times New Roman" panose="02020603050405020304" pitchFamily="18" charset="0"/>
              </a:rPr>
              <a:t>Bản</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yêu</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sách</a:t>
            </a:r>
            <a:r>
              <a:rPr lang="en-US" altLang="en-US" i="1" dirty="0">
                <a:solidFill>
                  <a:srgbClr val="0000CC"/>
                </a:solidFill>
                <a:latin typeface="Times New Roman" panose="02020603050405020304" pitchFamily="18" charset="0"/>
              </a:rPr>
              <a:t>…</a:t>
            </a:r>
            <a:r>
              <a:rPr lang="en-US" altLang="en-US" i="1" dirty="0" err="1">
                <a:solidFill>
                  <a:srgbClr val="0000CC"/>
                </a:solidFill>
                <a:latin typeface="Times New Roman" panose="02020603050405020304" pitchFamily="18" charset="0"/>
              </a:rPr>
              <a:t>gửi</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tới</a:t>
            </a:r>
            <a:r>
              <a:rPr lang="en-US" altLang="en-US" i="1" dirty="0">
                <a:solidFill>
                  <a:srgbClr val="0000CC"/>
                </a:solidFill>
                <a:latin typeface="Times New Roman" panose="02020603050405020304" pitchFamily="18" charset="0"/>
              </a:rPr>
              <a:t> HN </a:t>
            </a:r>
            <a:r>
              <a:rPr lang="en-US" altLang="en-US" i="1" dirty="0" err="1">
                <a:solidFill>
                  <a:srgbClr val="0000CC"/>
                </a:solidFill>
                <a:latin typeface="Times New Roman" panose="02020603050405020304" pitchFamily="18" charset="0"/>
              </a:rPr>
              <a:t>Vecxay</a:t>
            </a:r>
            <a:r>
              <a:rPr lang="en-US" altLang="en-US" i="1" dirty="0">
                <a:solidFill>
                  <a:srgbClr val="0000CC"/>
                </a:solidFill>
                <a:latin typeface="Times New Roman" panose="02020603050405020304" pitchFamily="18" charset="0"/>
              </a:rPr>
              <a:t> 1919, </a:t>
            </a:r>
            <a:r>
              <a:rPr lang="en-US" altLang="en-US" i="1" dirty="0" err="1">
                <a:solidFill>
                  <a:srgbClr val="0000CC"/>
                </a:solidFill>
                <a:latin typeface="Times New Roman" panose="02020603050405020304" pitchFamily="18" charset="0"/>
              </a:rPr>
              <a:t>ký</a:t>
            </a:r>
            <a:r>
              <a:rPr lang="en-US" altLang="en-US" i="1" dirty="0">
                <a:solidFill>
                  <a:srgbClr val="0000CC"/>
                </a:solidFill>
                <a:latin typeface="Times New Roman" panose="02020603050405020304" pitchFamily="18" charset="0"/>
              </a:rPr>
              <a:t> </a:t>
            </a:r>
            <a:r>
              <a:rPr lang="en-US" altLang="en-US" i="1" dirty="0" err="1">
                <a:solidFill>
                  <a:srgbClr val="0000CC"/>
                </a:solidFill>
                <a:latin typeface="Times New Roman" panose="02020603050405020304" pitchFamily="18" charset="0"/>
              </a:rPr>
              <a:t>tên</a:t>
            </a:r>
            <a:r>
              <a:rPr lang="en-US" altLang="en-US" i="1" dirty="0">
                <a:solidFill>
                  <a:srgbClr val="0000CC"/>
                </a:solidFill>
                <a:latin typeface="Times New Roman" panose="02020603050405020304" pitchFamily="18" charset="0"/>
              </a:rPr>
              <a:t> ai</a:t>
            </a:r>
            <a:r>
              <a:rPr lang="en-US" altLang="en-US" sz="2800" i="1" dirty="0">
                <a:solidFill>
                  <a:srgbClr val="0000CC"/>
                </a:solidFill>
                <a:latin typeface="Times New Roman" panose="02020603050405020304" pitchFamily="18" charset="0"/>
              </a:rPr>
              <a:t>?</a:t>
            </a:r>
          </a:p>
        </p:txBody>
      </p:sp>
      <p:sp>
        <p:nvSpPr>
          <p:cNvPr id="128744" name="Rectangle 1768">
            <a:extLst>
              <a:ext uri="{FF2B5EF4-FFF2-40B4-BE49-F238E27FC236}">
                <a16:creationId xmlns:a16="http://schemas.microsoft.com/office/drawing/2014/main" id="{B4BD6B44-B80B-0CA3-3009-B3D11F18BA75}"/>
              </a:ext>
            </a:extLst>
          </p:cNvPr>
          <p:cNvSpPr>
            <a:spLocks noChangeArrowheads="1"/>
          </p:cNvSpPr>
          <p:nvPr/>
        </p:nvSpPr>
        <p:spPr bwMode="auto">
          <a:xfrm>
            <a:off x="1828800" y="58674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400" i="1">
                <a:solidFill>
                  <a:srgbClr val="CC0000"/>
                </a:solidFill>
                <a:latin typeface="Times New Roman" panose="02020603050405020304" pitchFamily="18" charset="0"/>
              </a:rPr>
              <a:t>Hàng </a:t>
            </a:r>
            <a:r>
              <a:rPr lang="en-US" altLang="en-US" sz="2800" i="1">
                <a:solidFill>
                  <a:srgbClr val="CC0000"/>
                </a:solidFill>
                <a:latin typeface="Times New Roman" panose="02020603050405020304" pitchFamily="18" charset="0"/>
              </a:rPr>
              <a:t>ngang</a:t>
            </a:r>
            <a:r>
              <a:rPr lang="en-US" altLang="en-US" sz="2400" i="1">
                <a:solidFill>
                  <a:srgbClr val="CC0000"/>
                </a:solidFill>
                <a:latin typeface="Times New Roman" panose="02020603050405020304" pitchFamily="18" charset="0"/>
              </a:rPr>
              <a:t> số 2 gồm 6 ô:</a:t>
            </a:r>
          </a:p>
          <a:p>
            <a:pPr algn="ctr">
              <a:spcAft>
                <a:spcPct val="0"/>
              </a:spcAft>
              <a:buClrTx/>
              <a:buSzTx/>
              <a:buFontTx/>
              <a:buNone/>
            </a:pPr>
            <a:r>
              <a:rPr lang="en-US" altLang="en-US" sz="2800" i="1">
                <a:solidFill>
                  <a:srgbClr val="CC0000"/>
                </a:solidFill>
                <a:latin typeface="Times New Roman" panose="02020603050405020304" pitchFamily="18" charset="0"/>
              </a:rPr>
              <a:t>NAQ đọc sơ thảo luận cương của ai?</a:t>
            </a:r>
          </a:p>
        </p:txBody>
      </p:sp>
      <p:sp>
        <p:nvSpPr>
          <p:cNvPr id="128745" name="Rectangle 1769">
            <a:extLst>
              <a:ext uri="{FF2B5EF4-FFF2-40B4-BE49-F238E27FC236}">
                <a16:creationId xmlns:a16="http://schemas.microsoft.com/office/drawing/2014/main" id="{17BD4299-BE5E-CB57-1FE8-E6D4791D0A1D}"/>
              </a:ext>
            </a:extLst>
          </p:cNvPr>
          <p:cNvSpPr>
            <a:spLocks noChangeArrowheads="1"/>
          </p:cNvSpPr>
          <p:nvPr/>
        </p:nvSpPr>
        <p:spPr bwMode="auto">
          <a:xfrm>
            <a:off x="19812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400" i="1">
                <a:solidFill>
                  <a:srgbClr val="FF0066"/>
                </a:solidFill>
                <a:latin typeface="Times New Roman" panose="02020603050405020304" pitchFamily="18" charset="0"/>
              </a:rPr>
              <a:t>Hàng </a:t>
            </a:r>
            <a:r>
              <a:rPr lang="en-US" altLang="en-US" sz="2800" i="1">
                <a:solidFill>
                  <a:srgbClr val="FF0066"/>
                </a:solidFill>
                <a:latin typeface="Times New Roman" panose="02020603050405020304" pitchFamily="18" charset="0"/>
              </a:rPr>
              <a:t>ngang</a:t>
            </a:r>
            <a:r>
              <a:rPr lang="en-US" altLang="en-US" sz="2400" i="1">
                <a:solidFill>
                  <a:srgbClr val="FF0066"/>
                </a:solidFill>
                <a:latin typeface="Times New Roman" panose="02020603050405020304" pitchFamily="18" charset="0"/>
              </a:rPr>
              <a:t> số 3 gồm 11 ô:</a:t>
            </a:r>
          </a:p>
          <a:p>
            <a:pPr algn="ctr">
              <a:spcAft>
                <a:spcPct val="0"/>
              </a:spcAft>
              <a:buClrTx/>
              <a:buSzTx/>
              <a:buFontTx/>
              <a:buNone/>
            </a:pPr>
            <a:r>
              <a:rPr lang="en-US" altLang="en-US" sz="2800" i="1">
                <a:solidFill>
                  <a:srgbClr val="FF0066"/>
                </a:solidFill>
                <a:latin typeface="Times New Roman" panose="02020603050405020304" pitchFamily="18" charset="0"/>
              </a:rPr>
              <a:t>Một trong hai hoạt động của Hội VNTNCM ?</a:t>
            </a:r>
          </a:p>
        </p:txBody>
      </p:sp>
      <p:sp>
        <p:nvSpPr>
          <p:cNvPr id="128746" name="Rectangle 1770">
            <a:extLst>
              <a:ext uri="{FF2B5EF4-FFF2-40B4-BE49-F238E27FC236}">
                <a16:creationId xmlns:a16="http://schemas.microsoft.com/office/drawing/2014/main" id="{144951EA-E2B7-D415-3094-AB3198A2BE83}"/>
              </a:ext>
            </a:extLst>
          </p:cNvPr>
          <p:cNvSpPr>
            <a:spLocks noChangeArrowheads="1"/>
          </p:cNvSpPr>
          <p:nvPr/>
        </p:nvSpPr>
        <p:spPr bwMode="auto">
          <a:xfrm>
            <a:off x="19050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a:solidFill>
                  <a:srgbClr val="FF0066"/>
                </a:solidFill>
                <a:latin typeface="Times New Roman" panose="02020603050405020304" pitchFamily="18" charset="0"/>
              </a:rPr>
              <a:t>Hàng </a:t>
            </a:r>
            <a:r>
              <a:rPr lang="en-US" altLang="en-US" sz="2400" i="1">
                <a:solidFill>
                  <a:srgbClr val="FF0066"/>
                </a:solidFill>
                <a:latin typeface="Times New Roman" panose="02020603050405020304" pitchFamily="18" charset="0"/>
              </a:rPr>
              <a:t>ngang</a:t>
            </a:r>
            <a:r>
              <a:rPr lang="en-US" altLang="en-US" sz="2000" i="1">
                <a:solidFill>
                  <a:srgbClr val="FF0066"/>
                </a:solidFill>
                <a:latin typeface="Times New Roman" panose="02020603050405020304" pitchFamily="18" charset="0"/>
              </a:rPr>
              <a:t> số 4 gồm 5 ô</a:t>
            </a:r>
            <a:r>
              <a:rPr lang="en-US" altLang="en-US" sz="2400" i="1">
                <a:solidFill>
                  <a:srgbClr val="FF0066"/>
                </a:solidFill>
                <a:latin typeface="Times New Roman" panose="02020603050405020304" pitchFamily="18" charset="0"/>
              </a:rPr>
              <a:t>:</a:t>
            </a:r>
          </a:p>
          <a:p>
            <a:pPr algn="ctr">
              <a:spcAft>
                <a:spcPct val="0"/>
              </a:spcAft>
              <a:buClrTx/>
              <a:buSzTx/>
              <a:buFontTx/>
              <a:buNone/>
            </a:pPr>
            <a:r>
              <a:rPr lang="en-US" altLang="en-US" sz="2800" i="1">
                <a:solidFill>
                  <a:srgbClr val="FF0066"/>
                </a:solidFill>
                <a:latin typeface="Times New Roman" panose="02020603050405020304" pitchFamily="18" charset="0"/>
              </a:rPr>
              <a:t>Khi </a:t>
            </a:r>
            <a:r>
              <a:rPr lang="en-US" altLang="en-US" sz="2400" i="1">
                <a:solidFill>
                  <a:srgbClr val="FF0066"/>
                </a:solidFill>
                <a:latin typeface="Times New Roman" panose="02020603050405020304" pitchFamily="18" charset="0"/>
              </a:rPr>
              <a:t>rời bến cảng Nhà Rồng ra nước ngoài Bác Hồ có tên gọi là gì ?</a:t>
            </a:r>
          </a:p>
        </p:txBody>
      </p:sp>
      <p:sp>
        <p:nvSpPr>
          <p:cNvPr id="128747" name="Rectangle 1771">
            <a:extLst>
              <a:ext uri="{FF2B5EF4-FFF2-40B4-BE49-F238E27FC236}">
                <a16:creationId xmlns:a16="http://schemas.microsoft.com/office/drawing/2014/main" id="{FA5E0EE2-526C-8231-6DE1-FC0C840FAA8E}"/>
              </a:ext>
            </a:extLst>
          </p:cNvPr>
          <p:cNvSpPr>
            <a:spLocks noChangeArrowheads="1"/>
          </p:cNvSpPr>
          <p:nvPr/>
        </p:nvSpPr>
        <p:spPr bwMode="auto">
          <a:xfrm>
            <a:off x="19812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a:solidFill>
                  <a:srgbClr val="FF0066"/>
                </a:solidFill>
                <a:latin typeface="Times New Roman" panose="02020603050405020304" pitchFamily="18" charset="0"/>
              </a:rPr>
              <a:t>Hàng </a:t>
            </a:r>
            <a:r>
              <a:rPr lang="en-US" altLang="en-US" sz="2400" i="1">
                <a:solidFill>
                  <a:srgbClr val="FF0066"/>
                </a:solidFill>
                <a:latin typeface="Times New Roman" panose="02020603050405020304" pitchFamily="18" charset="0"/>
              </a:rPr>
              <a:t>ngang</a:t>
            </a:r>
            <a:r>
              <a:rPr lang="en-US" altLang="en-US" sz="2000" i="1">
                <a:solidFill>
                  <a:srgbClr val="FF0066"/>
                </a:solidFill>
                <a:latin typeface="Times New Roman" panose="02020603050405020304" pitchFamily="18" charset="0"/>
              </a:rPr>
              <a:t> số 5 gồm 12 ô</a:t>
            </a:r>
            <a:r>
              <a:rPr lang="en-US" altLang="en-US" sz="2400" i="1">
                <a:solidFill>
                  <a:srgbClr val="FF0066"/>
                </a:solidFill>
                <a:latin typeface="Times New Roman" panose="02020603050405020304" pitchFamily="18" charset="0"/>
              </a:rPr>
              <a:t>:</a:t>
            </a:r>
            <a:endParaRPr lang="en-US" altLang="en-US" sz="2800" i="1">
              <a:solidFill>
                <a:srgbClr val="FF0066"/>
              </a:solidFill>
              <a:latin typeface="Times New Roman" panose="02020603050405020304" pitchFamily="18" charset="0"/>
            </a:endParaRPr>
          </a:p>
          <a:p>
            <a:pPr algn="ctr">
              <a:spcAft>
                <a:spcPct val="0"/>
              </a:spcAft>
              <a:buClrTx/>
              <a:buSzTx/>
              <a:buFontTx/>
              <a:buNone/>
            </a:pPr>
            <a:r>
              <a:rPr lang="en-US" altLang="en-US" sz="2800" i="1">
                <a:solidFill>
                  <a:srgbClr val="FF0066"/>
                </a:solidFill>
                <a:latin typeface="Times New Roman" panose="02020603050405020304" pitchFamily="18" charset="0"/>
              </a:rPr>
              <a:t>Ở Pháp NAQ làm chủ báo nào</a:t>
            </a:r>
            <a:r>
              <a:rPr lang="en-US" altLang="en-US" sz="2400" i="1">
                <a:solidFill>
                  <a:srgbClr val="FF0066"/>
                </a:solidFill>
                <a:latin typeface="Times New Roman" panose="02020603050405020304" pitchFamily="18" charset="0"/>
              </a:rPr>
              <a:t> ?</a:t>
            </a:r>
          </a:p>
        </p:txBody>
      </p:sp>
      <p:sp>
        <p:nvSpPr>
          <p:cNvPr id="128748" name="Rectangle 1772">
            <a:extLst>
              <a:ext uri="{FF2B5EF4-FFF2-40B4-BE49-F238E27FC236}">
                <a16:creationId xmlns:a16="http://schemas.microsoft.com/office/drawing/2014/main" id="{4BC73934-FBB2-0E1F-DA4B-F571545E2D2B}"/>
              </a:ext>
            </a:extLst>
          </p:cNvPr>
          <p:cNvSpPr>
            <a:spLocks noChangeArrowheads="1"/>
          </p:cNvSpPr>
          <p:nvPr/>
        </p:nvSpPr>
        <p:spPr bwMode="auto">
          <a:xfrm>
            <a:off x="19812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a:solidFill>
                  <a:srgbClr val="FF0066"/>
                </a:solidFill>
                <a:latin typeface="Times New Roman" panose="02020603050405020304" pitchFamily="18" charset="0"/>
              </a:rPr>
              <a:t>Hàng </a:t>
            </a:r>
            <a:r>
              <a:rPr lang="en-US" altLang="en-US" sz="2400" i="1">
                <a:solidFill>
                  <a:srgbClr val="FF0066"/>
                </a:solidFill>
                <a:latin typeface="Times New Roman" panose="02020603050405020304" pitchFamily="18" charset="0"/>
              </a:rPr>
              <a:t>ngang</a:t>
            </a:r>
            <a:r>
              <a:rPr lang="en-US" altLang="en-US" sz="2000" i="1">
                <a:solidFill>
                  <a:srgbClr val="FF0066"/>
                </a:solidFill>
                <a:latin typeface="Times New Roman" panose="02020603050405020304" pitchFamily="18" charset="0"/>
              </a:rPr>
              <a:t> số 6 gồm 13 ô</a:t>
            </a:r>
            <a:r>
              <a:rPr lang="en-US" altLang="en-US" sz="2400" i="1">
                <a:solidFill>
                  <a:srgbClr val="FF0066"/>
                </a:solidFill>
                <a:latin typeface="Times New Roman" panose="02020603050405020304" pitchFamily="18" charset="0"/>
              </a:rPr>
              <a:t>:</a:t>
            </a:r>
            <a:endParaRPr lang="en-US" altLang="en-US" sz="2800" i="1">
              <a:solidFill>
                <a:srgbClr val="FF0066"/>
              </a:solidFill>
              <a:latin typeface="Times New Roman" panose="02020603050405020304" pitchFamily="18" charset="0"/>
            </a:endParaRPr>
          </a:p>
          <a:p>
            <a:pPr algn="ctr">
              <a:spcAft>
                <a:spcPct val="0"/>
              </a:spcAft>
              <a:buClrTx/>
              <a:buSzTx/>
              <a:buFontTx/>
              <a:buNone/>
            </a:pPr>
            <a:r>
              <a:rPr lang="en-US" altLang="en-US" sz="2800" i="1">
                <a:solidFill>
                  <a:srgbClr val="FF0066"/>
                </a:solidFill>
                <a:latin typeface="Times New Roman" panose="02020603050405020304" pitchFamily="18" charset="0"/>
              </a:rPr>
              <a:t>M</a:t>
            </a:r>
            <a:r>
              <a:rPr lang="en-US" altLang="en-US" sz="2400" i="1">
                <a:solidFill>
                  <a:srgbClr val="FF0066"/>
                </a:solidFill>
                <a:latin typeface="Times New Roman" panose="02020603050405020304" pitchFamily="18" charset="0"/>
              </a:rPr>
              <a:t>ột tài liệu dùng để huấn luyện cán bộ CM tại Quảng Châu ?</a:t>
            </a:r>
          </a:p>
        </p:txBody>
      </p:sp>
      <p:sp>
        <p:nvSpPr>
          <p:cNvPr id="128749" name="Rectangle 1773">
            <a:extLst>
              <a:ext uri="{FF2B5EF4-FFF2-40B4-BE49-F238E27FC236}">
                <a16:creationId xmlns:a16="http://schemas.microsoft.com/office/drawing/2014/main" id="{24CD5A15-ACFF-FEDA-1446-F151A0FE09B8}"/>
              </a:ext>
            </a:extLst>
          </p:cNvPr>
          <p:cNvSpPr>
            <a:spLocks noChangeArrowheads="1"/>
          </p:cNvSpPr>
          <p:nvPr/>
        </p:nvSpPr>
        <p:spPr bwMode="auto">
          <a:xfrm>
            <a:off x="2019300" y="5791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a:spcAft>
                <a:spcPct val="0"/>
              </a:spcAft>
              <a:buClrTx/>
              <a:buSzTx/>
              <a:buFontTx/>
              <a:buNone/>
            </a:pPr>
            <a:r>
              <a:rPr lang="en-US" altLang="en-US" sz="2000" i="1" dirty="0" err="1">
                <a:solidFill>
                  <a:srgbClr val="FF0066"/>
                </a:solidFill>
                <a:latin typeface="Times New Roman" panose="02020603050405020304" pitchFamily="18" charset="0"/>
              </a:rPr>
              <a:t>Hàng</a:t>
            </a:r>
            <a:r>
              <a:rPr lang="en-US" altLang="en-US" sz="20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ngang</a:t>
            </a:r>
            <a:r>
              <a:rPr lang="en-US" altLang="en-US" sz="2000" i="1" dirty="0">
                <a:solidFill>
                  <a:srgbClr val="FF0066"/>
                </a:solidFill>
                <a:latin typeface="Times New Roman" panose="02020603050405020304" pitchFamily="18" charset="0"/>
              </a:rPr>
              <a:t> </a:t>
            </a:r>
            <a:r>
              <a:rPr lang="en-US" altLang="en-US" sz="2000" i="1" dirty="0" err="1">
                <a:solidFill>
                  <a:srgbClr val="FF0066"/>
                </a:solidFill>
                <a:latin typeface="Times New Roman" panose="02020603050405020304" pitchFamily="18" charset="0"/>
              </a:rPr>
              <a:t>số</a:t>
            </a:r>
            <a:r>
              <a:rPr lang="en-US" altLang="en-US" sz="2000" i="1" dirty="0">
                <a:solidFill>
                  <a:srgbClr val="FF0066"/>
                </a:solidFill>
                <a:latin typeface="Times New Roman" panose="02020603050405020304" pitchFamily="18" charset="0"/>
              </a:rPr>
              <a:t> 7 </a:t>
            </a:r>
            <a:r>
              <a:rPr lang="en-US" altLang="en-US" sz="2000" i="1" dirty="0" err="1">
                <a:solidFill>
                  <a:srgbClr val="FF0066"/>
                </a:solidFill>
                <a:latin typeface="Times New Roman" panose="02020603050405020304" pitchFamily="18" charset="0"/>
              </a:rPr>
              <a:t>gồm</a:t>
            </a:r>
            <a:r>
              <a:rPr lang="en-US" altLang="en-US" sz="2000" i="1" dirty="0">
                <a:solidFill>
                  <a:srgbClr val="FF0066"/>
                </a:solidFill>
                <a:latin typeface="Times New Roman" panose="02020603050405020304" pitchFamily="18" charset="0"/>
              </a:rPr>
              <a:t> 9 ô</a:t>
            </a:r>
            <a:r>
              <a:rPr lang="en-US" altLang="en-US" sz="2400" i="1" dirty="0">
                <a:solidFill>
                  <a:srgbClr val="FF0066"/>
                </a:solidFill>
                <a:latin typeface="Times New Roman" panose="02020603050405020304" pitchFamily="18" charset="0"/>
              </a:rPr>
              <a:t>:</a:t>
            </a:r>
            <a:endParaRPr lang="en-US" altLang="en-US" sz="2800" i="1" dirty="0">
              <a:solidFill>
                <a:srgbClr val="FF0066"/>
              </a:solidFill>
              <a:latin typeface="Times New Roman" panose="02020603050405020304" pitchFamily="18" charset="0"/>
            </a:endParaRPr>
          </a:p>
          <a:p>
            <a:pPr algn="ctr">
              <a:spcAft>
                <a:spcPct val="0"/>
              </a:spcAft>
              <a:buClrTx/>
              <a:buSzTx/>
              <a:buFontTx/>
              <a:buNone/>
            </a:pPr>
            <a:r>
              <a:rPr lang="en-US" altLang="en-US" sz="3600" i="1" dirty="0" err="1">
                <a:solidFill>
                  <a:srgbClr val="FF0066"/>
                </a:solidFill>
                <a:latin typeface="Times New Roman" panose="02020603050405020304" pitchFamily="18" charset="0"/>
              </a:rPr>
              <a:t>H</a:t>
            </a:r>
            <a:r>
              <a:rPr lang="en-US" altLang="en-US" sz="2400" i="1" dirty="0" err="1">
                <a:solidFill>
                  <a:srgbClr val="FF0066"/>
                </a:solidFill>
                <a:latin typeface="Times New Roman" panose="02020603050405020304" pitchFamily="18" charset="0"/>
              </a:rPr>
              <a:t>ội</a:t>
            </a:r>
            <a:r>
              <a:rPr lang="en-US" altLang="en-US" sz="2400" i="1" dirty="0">
                <a:solidFill>
                  <a:srgbClr val="FF0066"/>
                </a:solidFill>
                <a:latin typeface="Times New Roman" panose="02020603050405020304" pitchFamily="18" charset="0"/>
              </a:rPr>
              <a:t> VNTNCM </a:t>
            </a:r>
            <a:r>
              <a:rPr lang="en-US" altLang="en-US" sz="2400" i="1" dirty="0" err="1">
                <a:solidFill>
                  <a:srgbClr val="FF0066"/>
                </a:solidFill>
                <a:latin typeface="Times New Roman" panose="02020603050405020304" pitchFamily="18" charset="0"/>
              </a:rPr>
              <a:t>được</a:t>
            </a:r>
            <a:r>
              <a:rPr lang="en-US" altLang="en-US" sz="24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thành</a:t>
            </a:r>
            <a:r>
              <a:rPr lang="en-US" altLang="en-US" sz="24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lập</a:t>
            </a:r>
            <a:r>
              <a:rPr lang="en-US" altLang="en-US" sz="2400" i="1" dirty="0">
                <a:solidFill>
                  <a:srgbClr val="FF0066"/>
                </a:solidFill>
                <a:latin typeface="Times New Roman" panose="02020603050405020304" pitchFamily="18" charset="0"/>
              </a:rPr>
              <a:t> ở </a:t>
            </a:r>
            <a:r>
              <a:rPr lang="en-US" altLang="en-US" sz="2400" i="1" dirty="0" err="1">
                <a:solidFill>
                  <a:srgbClr val="FF0066"/>
                </a:solidFill>
                <a:latin typeface="Times New Roman" panose="02020603050405020304" pitchFamily="18" charset="0"/>
              </a:rPr>
              <a:t>đâu</a:t>
            </a:r>
            <a:r>
              <a:rPr lang="en-US" altLang="en-US" sz="2400" i="1" dirty="0">
                <a:solidFill>
                  <a:srgbClr val="FF0066"/>
                </a:solidFill>
                <a:latin typeface="Times New Roman" panose="02020603050405020304" pitchFamily="18" charset="0"/>
              </a:rPr>
              <a:t> </a:t>
            </a:r>
            <a:r>
              <a:rPr lang="en-US" altLang="en-US" sz="2400" i="1" dirty="0" err="1">
                <a:solidFill>
                  <a:srgbClr val="FF0066"/>
                </a:solidFill>
                <a:latin typeface="Times New Roman" panose="02020603050405020304" pitchFamily="18" charset="0"/>
              </a:rPr>
              <a:t>của</a:t>
            </a:r>
            <a:r>
              <a:rPr lang="en-US" altLang="en-US" sz="2400" i="1" dirty="0">
                <a:solidFill>
                  <a:srgbClr val="FF0066"/>
                </a:solidFill>
                <a:latin typeface="Times New Roman" panose="02020603050405020304" pitchFamily="18" charset="0"/>
              </a:rPr>
              <a:t> Trung </a:t>
            </a:r>
            <a:r>
              <a:rPr lang="en-US" altLang="en-US" sz="2400" i="1" dirty="0" err="1">
                <a:solidFill>
                  <a:srgbClr val="FF0066"/>
                </a:solidFill>
                <a:latin typeface="Times New Roman" panose="02020603050405020304" pitchFamily="18" charset="0"/>
              </a:rPr>
              <a:t>Quốc</a:t>
            </a:r>
            <a:r>
              <a:rPr lang="en-US" altLang="en-US" sz="2400" i="1" dirty="0">
                <a:solidFill>
                  <a:srgbClr val="FF0066"/>
                </a:solidFill>
                <a:latin typeface="Times New Roman" panose="02020603050405020304" pitchFamily="18" charset="0"/>
              </a:rPr>
              <a:t> ?</a:t>
            </a:r>
          </a:p>
        </p:txBody>
      </p:sp>
      <p:sp>
        <p:nvSpPr>
          <p:cNvPr id="128809" name="Rectangle 1833">
            <a:extLst>
              <a:ext uri="{FF2B5EF4-FFF2-40B4-BE49-F238E27FC236}">
                <a16:creationId xmlns:a16="http://schemas.microsoft.com/office/drawing/2014/main" id="{A59517AE-3815-3B7B-436D-D395BDCE2754}"/>
              </a:ext>
            </a:extLst>
          </p:cNvPr>
          <p:cNvSpPr>
            <a:spLocks noChangeArrowheads="1"/>
          </p:cNvSpPr>
          <p:nvPr/>
        </p:nvSpPr>
        <p:spPr bwMode="auto">
          <a:xfrm>
            <a:off x="3962400" y="5181600"/>
            <a:ext cx="563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Tx/>
              <a:buNone/>
            </a:pPr>
            <a:r>
              <a:rPr lang="en-US" altLang="en-US" sz="5400" b="1" dirty="0">
                <a:solidFill>
                  <a:srgbClr val="CC0000"/>
                </a:solidFill>
                <a:latin typeface="Times New Roman" panose="02020603050405020304" pitchFamily="18" charset="0"/>
              </a:rPr>
              <a:t>Y  Ê U  N Ư Ớ  C</a:t>
            </a:r>
          </a:p>
        </p:txBody>
      </p:sp>
      <p:pic>
        <p:nvPicPr>
          <p:cNvPr id="128810" name="Picture 1834" descr="j0076143">
            <a:extLst>
              <a:ext uri="{FF2B5EF4-FFF2-40B4-BE49-F238E27FC236}">
                <a16:creationId xmlns:a16="http://schemas.microsoft.com/office/drawing/2014/main" id="{0ED4A4C6-B5D4-DBBE-4708-247F5D3EC0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28800" y="5181600"/>
            <a:ext cx="190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143F6B33-3FF3-B87D-C5A0-49909C3DE715}"/>
              </a:ext>
            </a:extLst>
          </p:cNvPr>
          <p:cNvSpPr/>
          <p:nvPr/>
        </p:nvSpPr>
        <p:spPr>
          <a:xfrm>
            <a:off x="134912" y="0"/>
            <a:ext cx="12057088" cy="6934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itle 1">
            <a:extLst>
              <a:ext uri="{FF2B5EF4-FFF2-40B4-BE49-F238E27FC236}">
                <a16:creationId xmlns:a16="http://schemas.microsoft.com/office/drawing/2014/main" id="{74A4EDEA-A576-6430-6B14-8A338362E52C}"/>
              </a:ext>
            </a:extLst>
          </p:cNvPr>
          <p:cNvSpPr txBox="1">
            <a:spLocks/>
          </p:cNvSpPr>
          <p:nvPr/>
        </p:nvSpPr>
        <p:spPr>
          <a:xfrm rot="16200000">
            <a:off x="-4279328" y="3041937"/>
            <a:ext cx="10515600" cy="7741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pPr>
            <a:r>
              <a:rPr lang="en-US" sz="4000" b="1" dirty="0">
                <a:solidFill>
                  <a:srgbClr val="888DFA"/>
                </a:solidFill>
                <a:latin typeface="Times New Roman" panose="02020603050405020304" pitchFamily="18" charset="0"/>
                <a:cs typeface="Times New Roman" panose="02020603050405020304" pitchFamily="18" charset="0"/>
              </a:rPr>
              <a:t>HOẠT ĐỘNG LUYỆN TẬP</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86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8743"/>
                                        </p:tgtEl>
                                        <p:attrNameLst>
                                          <p:attrName>style.visibility</p:attrName>
                                        </p:attrNameLst>
                                      </p:cBhvr>
                                      <p:to>
                                        <p:strVal val="visible"/>
                                      </p:to>
                                    </p:set>
                                    <p:anim calcmode="discrete" valueType="clr">
                                      <p:cBhvr override="childStyle">
                                        <p:cTn id="7" dur="80"/>
                                        <p:tgtEl>
                                          <p:spTgt spid="1287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8743"/>
                                        </p:tgtEl>
                                        <p:attrNameLst>
                                          <p:attrName>fillcolor</p:attrName>
                                        </p:attrNameLst>
                                      </p:cBhvr>
                                      <p:tavLst>
                                        <p:tav tm="0">
                                          <p:val>
                                            <p:clrVal>
                                              <a:schemeClr val="accent2"/>
                                            </p:clrVal>
                                          </p:val>
                                        </p:tav>
                                        <p:tav tm="50000">
                                          <p:val>
                                            <p:clrVal>
                                              <a:schemeClr val="hlink"/>
                                            </p:clrVal>
                                          </p:val>
                                        </p:tav>
                                      </p:tavLst>
                                    </p:anim>
                                    <p:set>
                                      <p:cBhvr>
                                        <p:cTn id="9" dur="80"/>
                                        <p:tgtEl>
                                          <p:spTgt spid="12874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nodeType="clickEffect">
                                  <p:stCondLst>
                                    <p:cond delay="0"/>
                                  </p:stCondLst>
                                  <p:iterate type="lt">
                                    <p:tmPct val="0"/>
                                  </p:iterate>
                                  <p:childTnLst>
                                    <p:anim calcmode="lin" valueType="num">
                                      <p:cBhvr>
                                        <p:cTn id="13" dur="1000"/>
                                        <p:tgtEl>
                                          <p:spTgt spid="128743"/>
                                        </p:tgtEl>
                                        <p:attrNameLst>
                                          <p:attrName>ppt_w</p:attrName>
                                        </p:attrNameLst>
                                      </p:cBhvr>
                                      <p:tavLst>
                                        <p:tav tm="0">
                                          <p:val>
                                            <p:strVal val="ppt_w"/>
                                          </p:val>
                                        </p:tav>
                                        <p:tav tm="100000">
                                          <p:val>
                                            <p:strVal val="ppt_w*0.70"/>
                                          </p:val>
                                        </p:tav>
                                      </p:tavLst>
                                    </p:anim>
                                    <p:anim calcmode="lin" valueType="num">
                                      <p:cBhvr>
                                        <p:cTn id="14" dur="1000"/>
                                        <p:tgtEl>
                                          <p:spTgt spid="128743"/>
                                        </p:tgtEl>
                                        <p:attrNameLst>
                                          <p:attrName>ppt_h</p:attrName>
                                        </p:attrNameLst>
                                      </p:cBhvr>
                                      <p:tavLst>
                                        <p:tav tm="0">
                                          <p:val>
                                            <p:strVal val="ppt_h"/>
                                          </p:val>
                                        </p:tav>
                                        <p:tav tm="100000">
                                          <p:val>
                                            <p:strVal val="ppt_h"/>
                                          </p:val>
                                        </p:tav>
                                      </p:tavLst>
                                    </p:anim>
                                    <p:animEffect transition="out" filter="fade">
                                      <p:cBhvr>
                                        <p:cTn id="15" dur="1000"/>
                                        <p:tgtEl>
                                          <p:spTgt spid="128743"/>
                                        </p:tgtEl>
                                      </p:cBhvr>
                                    </p:animEffect>
                                    <p:set>
                                      <p:cBhvr>
                                        <p:cTn id="16" dur="1" fill="hold">
                                          <p:stCondLst>
                                            <p:cond delay="999"/>
                                          </p:stCondLst>
                                        </p:cTn>
                                        <p:tgtEl>
                                          <p:spTgt spid="128743"/>
                                        </p:tgtEl>
                                        <p:attrNameLst>
                                          <p:attrName>style.visibility</p:attrName>
                                        </p:attrNameLst>
                                      </p:cBhvr>
                                      <p:to>
                                        <p:strVal val="hidden"/>
                                      </p:to>
                                    </p:set>
                                  </p:childTnLst>
                                </p:cTn>
                              </p:par>
                              <p:par>
                                <p:cTn id="17" presetID="5" presetClass="exit" presetSubtype="10" fill="hold" nodeType="withEffect">
                                  <p:stCondLst>
                                    <p:cond delay="0"/>
                                  </p:stCondLst>
                                  <p:childTnLst>
                                    <p:animEffect transition="out" filter="checkerboard(across)">
                                      <p:cBhvr>
                                        <p:cTn id="18" dur="500"/>
                                        <p:tgtEl>
                                          <p:spTgt spid="128684"/>
                                        </p:tgtEl>
                                      </p:cBhvr>
                                    </p:animEffect>
                                    <p:set>
                                      <p:cBhvr>
                                        <p:cTn id="19" dur="1" fill="hold">
                                          <p:stCondLst>
                                            <p:cond delay="499"/>
                                          </p:stCondLst>
                                        </p:cTn>
                                        <p:tgtEl>
                                          <p:spTgt spid="128684"/>
                                        </p:tgtEl>
                                        <p:attrNameLst>
                                          <p:attrName>style.visibility</p:attrName>
                                        </p:attrNameLst>
                                      </p:cBhvr>
                                      <p:to>
                                        <p:strVal val="hidden"/>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128491"/>
                                        </p:tgtEl>
                                        <p:attrNameLst>
                                          <p:attrName>style.visibility</p:attrName>
                                        </p:attrNameLst>
                                      </p:cBhvr>
                                      <p:to>
                                        <p:strVal val="visible"/>
                                      </p:to>
                                    </p:set>
                                    <p:anim calcmode="discrete" valueType="clr">
                                      <p:cBhvr override="childStyle">
                                        <p:cTn id="22" dur="500"/>
                                        <p:tgtEl>
                                          <p:spTgt spid="128491"/>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128491"/>
                                        </p:tgtEl>
                                        <p:attrNameLst>
                                          <p:attrName>fillcolor</p:attrName>
                                        </p:attrNameLst>
                                      </p:cBhvr>
                                      <p:tavLst>
                                        <p:tav tm="0">
                                          <p:val>
                                            <p:clrVal>
                                              <a:schemeClr val="accent2"/>
                                            </p:clrVal>
                                          </p:val>
                                        </p:tav>
                                        <p:tav tm="50000">
                                          <p:val>
                                            <p:clrVal>
                                              <a:schemeClr val="hlink"/>
                                            </p:clrVal>
                                          </p:val>
                                        </p:tav>
                                      </p:tavLst>
                                    </p:anim>
                                    <p:set>
                                      <p:cBhvr>
                                        <p:cTn id="24" dur="500"/>
                                        <p:tgtEl>
                                          <p:spTgt spid="128491"/>
                                        </p:tgtEl>
                                        <p:attrNameLst>
                                          <p:attrName>fill.type</p:attrName>
                                        </p:attrNameLst>
                                      </p:cBhvr>
                                      <p:to>
                                        <p:strVal val="solid"/>
                                      </p:to>
                                    </p:set>
                                  </p:childTnLst>
                                </p:cTn>
                              </p:par>
                            </p:childTnLst>
                          </p:cTn>
                        </p:par>
                        <p:par>
                          <p:cTn id="25" fill="hold" nodeType="afterGroup">
                            <p:stCondLst>
                              <p:cond delay="3250"/>
                            </p:stCondLst>
                            <p:childTnLst>
                              <p:par>
                                <p:cTn id="26" presetID="27" presetClass="entr" presetSubtype="0" fill="hold" nodeType="afterEffect">
                                  <p:stCondLst>
                                    <p:cond delay="0"/>
                                  </p:stCondLst>
                                  <p:iterate type="lt">
                                    <p:tmPct val="50000"/>
                                  </p:iterate>
                                  <p:childTnLst>
                                    <p:set>
                                      <p:cBhvr>
                                        <p:cTn id="27" dur="1" fill="hold">
                                          <p:stCondLst>
                                            <p:cond delay="0"/>
                                          </p:stCondLst>
                                        </p:cTn>
                                        <p:tgtEl>
                                          <p:spTgt spid="128733"/>
                                        </p:tgtEl>
                                        <p:attrNameLst>
                                          <p:attrName>style.visibility</p:attrName>
                                        </p:attrNameLst>
                                      </p:cBhvr>
                                      <p:to>
                                        <p:strVal val="visible"/>
                                      </p:to>
                                    </p:set>
                                    <p:anim calcmode="discrete" valueType="clr">
                                      <p:cBhvr override="childStyle">
                                        <p:cTn id="28" dur="500"/>
                                        <p:tgtEl>
                                          <p:spTgt spid="128733"/>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128733"/>
                                        </p:tgtEl>
                                        <p:attrNameLst>
                                          <p:attrName>fillcolor</p:attrName>
                                        </p:attrNameLst>
                                      </p:cBhvr>
                                      <p:tavLst>
                                        <p:tav tm="0">
                                          <p:val>
                                            <p:clrVal>
                                              <a:schemeClr val="accent2"/>
                                            </p:clrVal>
                                          </p:val>
                                        </p:tav>
                                        <p:tav tm="50000">
                                          <p:val>
                                            <p:clrVal>
                                              <a:schemeClr val="hlink"/>
                                            </p:clrVal>
                                          </p:val>
                                        </p:tav>
                                      </p:tavLst>
                                    </p:anim>
                                    <p:set>
                                      <p:cBhvr>
                                        <p:cTn id="30" dur="500"/>
                                        <p:tgtEl>
                                          <p:spTgt spid="128733"/>
                                        </p:tgtEl>
                                        <p:attrNameLst>
                                          <p:attrName>fill.type</p:attrName>
                                        </p:attrNameLst>
                                      </p:cBhvr>
                                      <p:to>
                                        <p:strVal val="solid"/>
                                      </p:to>
                                    </p:set>
                                  </p:childTnLst>
                                </p:cTn>
                              </p:par>
                            </p:childTnLst>
                          </p:cTn>
                        </p:par>
                      </p:childTnLst>
                    </p:cTn>
                  </p:par>
                </p:childTnLst>
              </p:cTn>
              <p:nextCondLst>
                <p:cond evt="onClick" delay="0">
                  <p:tgtEl>
                    <p:spTgt spid="128684"/>
                  </p:tgtEl>
                </p:cond>
              </p:nextCondLst>
            </p:seq>
            <p:seq concurrent="1" nextAc="seek">
              <p:cTn id="31" restart="whenNotActive" fill="hold" evtFilter="cancelBubble" nodeType="interactiveSeq">
                <p:stCondLst>
                  <p:cond evt="onClick" delay="0">
                    <p:tgtEl>
                      <p:spTgt spid="12868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7" presetClass="entr" presetSubtype="0" fill="hold" nodeType="clickEffect">
                                  <p:stCondLst>
                                    <p:cond delay="0"/>
                                  </p:stCondLst>
                                  <p:iterate type="lt">
                                    <p:tmPct val="50000"/>
                                  </p:iterate>
                                  <p:childTnLst>
                                    <p:set>
                                      <p:cBhvr>
                                        <p:cTn id="35" dur="1" fill="hold">
                                          <p:stCondLst>
                                            <p:cond delay="0"/>
                                          </p:stCondLst>
                                        </p:cTn>
                                        <p:tgtEl>
                                          <p:spTgt spid="128744"/>
                                        </p:tgtEl>
                                        <p:attrNameLst>
                                          <p:attrName>style.visibility</p:attrName>
                                        </p:attrNameLst>
                                      </p:cBhvr>
                                      <p:to>
                                        <p:strVal val="visible"/>
                                      </p:to>
                                    </p:set>
                                    <p:anim calcmode="discrete" valueType="clr">
                                      <p:cBhvr override="childStyle">
                                        <p:cTn id="36" dur="80"/>
                                        <p:tgtEl>
                                          <p:spTgt spid="12874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28744"/>
                                        </p:tgtEl>
                                        <p:attrNameLst>
                                          <p:attrName>fillcolor</p:attrName>
                                        </p:attrNameLst>
                                      </p:cBhvr>
                                      <p:tavLst>
                                        <p:tav tm="0">
                                          <p:val>
                                            <p:clrVal>
                                              <a:schemeClr val="accent2"/>
                                            </p:clrVal>
                                          </p:val>
                                        </p:tav>
                                        <p:tav tm="50000">
                                          <p:val>
                                            <p:clrVal>
                                              <a:schemeClr val="hlink"/>
                                            </p:clrVal>
                                          </p:val>
                                        </p:tav>
                                      </p:tavLst>
                                    </p:anim>
                                    <p:set>
                                      <p:cBhvr>
                                        <p:cTn id="38" dur="80"/>
                                        <p:tgtEl>
                                          <p:spTgt spid="128744"/>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xit" presetSubtype="0" fill="hold" nodeType="clickEffect">
                                  <p:stCondLst>
                                    <p:cond delay="0"/>
                                  </p:stCondLst>
                                  <p:iterate type="lt">
                                    <p:tmPct val="0"/>
                                  </p:iterate>
                                  <p:childTnLst>
                                    <p:anim calcmode="lin" valueType="num">
                                      <p:cBhvr>
                                        <p:cTn id="42" dur="1000"/>
                                        <p:tgtEl>
                                          <p:spTgt spid="128744"/>
                                        </p:tgtEl>
                                        <p:attrNameLst>
                                          <p:attrName>ppt_w</p:attrName>
                                        </p:attrNameLst>
                                      </p:cBhvr>
                                      <p:tavLst>
                                        <p:tav tm="0">
                                          <p:val>
                                            <p:strVal val="ppt_w"/>
                                          </p:val>
                                        </p:tav>
                                        <p:tav tm="100000">
                                          <p:val>
                                            <p:strVal val="ppt_w*0.70"/>
                                          </p:val>
                                        </p:tav>
                                      </p:tavLst>
                                    </p:anim>
                                    <p:anim calcmode="lin" valueType="num">
                                      <p:cBhvr>
                                        <p:cTn id="43" dur="1000"/>
                                        <p:tgtEl>
                                          <p:spTgt spid="128744"/>
                                        </p:tgtEl>
                                        <p:attrNameLst>
                                          <p:attrName>ppt_h</p:attrName>
                                        </p:attrNameLst>
                                      </p:cBhvr>
                                      <p:tavLst>
                                        <p:tav tm="0">
                                          <p:val>
                                            <p:strVal val="ppt_h"/>
                                          </p:val>
                                        </p:tav>
                                        <p:tav tm="100000">
                                          <p:val>
                                            <p:strVal val="ppt_h"/>
                                          </p:val>
                                        </p:tav>
                                      </p:tavLst>
                                    </p:anim>
                                    <p:animEffect transition="out" filter="fade">
                                      <p:cBhvr>
                                        <p:cTn id="44" dur="1000"/>
                                        <p:tgtEl>
                                          <p:spTgt spid="128744"/>
                                        </p:tgtEl>
                                      </p:cBhvr>
                                    </p:animEffect>
                                    <p:set>
                                      <p:cBhvr>
                                        <p:cTn id="45" dur="1" fill="hold">
                                          <p:stCondLst>
                                            <p:cond delay="999"/>
                                          </p:stCondLst>
                                        </p:cTn>
                                        <p:tgtEl>
                                          <p:spTgt spid="128744"/>
                                        </p:tgtEl>
                                        <p:attrNameLst>
                                          <p:attrName>style.visibility</p:attrName>
                                        </p:attrNameLst>
                                      </p:cBhvr>
                                      <p:to>
                                        <p:strVal val="hidden"/>
                                      </p:to>
                                    </p:set>
                                  </p:childTnLst>
                                </p:cTn>
                              </p:par>
                              <p:par>
                                <p:cTn id="46" presetID="5" presetClass="exit" presetSubtype="10" fill="hold" nodeType="withEffect">
                                  <p:stCondLst>
                                    <p:cond delay="0"/>
                                  </p:stCondLst>
                                  <p:childTnLst>
                                    <p:animEffect transition="out" filter="checkerboard(across)">
                                      <p:cBhvr>
                                        <p:cTn id="47" dur="500"/>
                                        <p:tgtEl>
                                          <p:spTgt spid="128688"/>
                                        </p:tgtEl>
                                      </p:cBhvr>
                                    </p:animEffect>
                                    <p:set>
                                      <p:cBhvr>
                                        <p:cTn id="48" dur="1" fill="hold">
                                          <p:stCondLst>
                                            <p:cond delay="499"/>
                                          </p:stCondLst>
                                        </p:cTn>
                                        <p:tgtEl>
                                          <p:spTgt spid="128688"/>
                                        </p:tgtEl>
                                        <p:attrNameLst>
                                          <p:attrName>style.visibility</p:attrName>
                                        </p:attrNameLst>
                                      </p:cBhvr>
                                      <p:to>
                                        <p:strVal val="hidden"/>
                                      </p:to>
                                    </p:set>
                                  </p:childTnLst>
                                </p:cTn>
                              </p:par>
                              <p:par>
                                <p:cTn id="49" presetID="27" presetClass="entr" presetSubtype="0" fill="hold" nodeType="withEffect">
                                  <p:stCondLst>
                                    <p:cond delay="0"/>
                                  </p:stCondLst>
                                  <p:iterate type="lt">
                                    <p:tmPct val="50000"/>
                                  </p:iterate>
                                  <p:childTnLst>
                                    <p:set>
                                      <p:cBhvr>
                                        <p:cTn id="50" dur="1" fill="hold">
                                          <p:stCondLst>
                                            <p:cond delay="0"/>
                                          </p:stCondLst>
                                        </p:cTn>
                                        <p:tgtEl>
                                          <p:spTgt spid="128492"/>
                                        </p:tgtEl>
                                        <p:attrNameLst>
                                          <p:attrName>style.visibility</p:attrName>
                                        </p:attrNameLst>
                                      </p:cBhvr>
                                      <p:to>
                                        <p:strVal val="visible"/>
                                      </p:to>
                                    </p:set>
                                    <p:anim calcmode="discrete" valueType="clr">
                                      <p:cBhvr override="childStyle">
                                        <p:cTn id="51" dur="500"/>
                                        <p:tgtEl>
                                          <p:spTgt spid="128492"/>
                                        </p:tgtEl>
                                        <p:attrNameLst>
                                          <p:attrName>style.color</p:attrName>
                                        </p:attrNameLst>
                                      </p:cBhvr>
                                      <p:tavLst>
                                        <p:tav tm="0">
                                          <p:val>
                                            <p:clrVal>
                                              <a:schemeClr val="accent2"/>
                                            </p:clrVal>
                                          </p:val>
                                        </p:tav>
                                        <p:tav tm="50000">
                                          <p:val>
                                            <p:clrVal>
                                              <a:schemeClr val="hlink"/>
                                            </p:clrVal>
                                          </p:val>
                                        </p:tav>
                                      </p:tavLst>
                                    </p:anim>
                                    <p:anim calcmode="discrete" valueType="clr">
                                      <p:cBhvr>
                                        <p:cTn id="52" dur="500"/>
                                        <p:tgtEl>
                                          <p:spTgt spid="128492"/>
                                        </p:tgtEl>
                                        <p:attrNameLst>
                                          <p:attrName>fillcolor</p:attrName>
                                        </p:attrNameLst>
                                      </p:cBhvr>
                                      <p:tavLst>
                                        <p:tav tm="0">
                                          <p:val>
                                            <p:clrVal>
                                              <a:schemeClr val="accent2"/>
                                            </p:clrVal>
                                          </p:val>
                                        </p:tav>
                                        <p:tav tm="50000">
                                          <p:val>
                                            <p:clrVal>
                                              <a:schemeClr val="hlink"/>
                                            </p:clrVal>
                                          </p:val>
                                        </p:tav>
                                      </p:tavLst>
                                    </p:anim>
                                    <p:set>
                                      <p:cBhvr>
                                        <p:cTn id="53" dur="500"/>
                                        <p:tgtEl>
                                          <p:spTgt spid="128492"/>
                                        </p:tgtEl>
                                        <p:attrNameLst>
                                          <p:attrName>fill.type</p:attrName>
                                        </p:attrNameLst>
                                      </p:cBhvr>
                                      <p:to>
                                        <p:strVal val="solid"/>
                                      </p:to>
                                    </p:set>
                                  </p:childTnLst>
                                </p:cTn>
                              </p:par>
                            </p:childTnLst>
                          </p:cTn>
                        </p:par>
                        <p:par>
                          <p:cTn id="54" fill="hold" nodeType="afterGroup">
                            <p:stCondLst>
                              <p:cond delay="1500"/>
                            </p:stCondLst>
                            <p:childTnLst>
                              <p:par>
                                <p:cTn id="55" presetID="27" presetClass="entr" presetSubtype="0" fill="hold" nodeType="afterEffect">
                                  <p:stCondLst>
                                    <p:cond delay="0"/>
                                  </p:stCondLst>
                                  <p:iterate type="lt">
                                    <p:tmPct val="50000"/>
                                  </p:iterate>
                                  <p:childTnLst>
                                    <p:set>
                                      <p:cBhvr>
                                        <p:cTn id="56" dur="1" fill="hold">
                                          <p:stCondLst>
                                            <p:cond delay="0"/>
                                          </p:stCondLst>
                                        </p:cTn>
                                        <p:tgtEl>
                                          <p:spTgt spid="128737"/>
                                        </p:tgtEl>
                                        <p:attrNameLst>
                                          <p:attrName>style.visibility</p:attrName>
                                        </p:attrNameLst>
                                      </p:cBhvr>
                                      <p:to>
                                        <p:strVal val="visible"/>
                                      </p:to>
                                    </p:set>
                                    <p:anim calcmode="discrete" valueType="clr">
                                      <p:cBhvr override="childStyle">
                                        <p:cTn id="57" dur="500"/>
                                        <p:tgtEl>
                                          <p:spTgt spid="128737"/>
                                        </p:tgtEl>
                                        <p:attrNameLst>
                                          <p:attrName>style.color</p:attrName>
                                        </p:attrNameLst>
                                      </p:cBhvr>
                                      <p:tavLst>
                                        <p:tav tm="0">
                                          <p:val>
                                            <p:clrVal>
                                              <a:schemeClr val="accent2"/>
                                            </p:clrVal>
                                          </p:val>
                                        </p:tav>
                                        <p:tav tm="50000">
                                          <p:val>
                                            <p:clrVal>
                                              <a:schemeClr val="hlink"/>
                                            </p:clrVal>
                                          </p:val>
                                        </p:tav>
                                      </p:tavLst>
                                    </p:anim>
                                    <p:anim calcmode="discrete" valueType="clr">
                                      <p:cBhvr>
                                        <p:cTn id="58" dur="500"/>
                                        <p:tgtEl>
                                          <p:spTgt spid="128737"/>
                                        </p:tgtEl>
                                        <p:attrNameLst>
                                          <p:attrName>fillcolor</p:attrName>
                                        </p:attrNameLst>
                                      </p:cBhvr>
                                      <p:tavLst>
                                        <p:tav tm="0">
                                          <p:val>
                                            <p:clrVal>
                                              <a:schemeClr val="accent2"/>
                                            </p:clrVal>
                                          </p:val>
                                        </p:tav>
                                        <p:tav tm="50000">
                                          <p:val>
                                            <p:clrVal>
                                              <a:schemeClr val="hlink"/>
                                            </p:clrVal>
                                          </p:val>
                                        </p:tav>
                                      </p:tavLst>
                                    </p:anim>
                                    <p:set>
                                      <p:cBhvr>
                                        <p:cTn id="59" dur="500"/>
                                        <p:tgtEl>
                                          <p:spTgt spid="128737"/>
                                        </p:tgtEl>
                                        <p:attrNameLst>
                                          <p:attrName>fill.type</p:attrName>
                                        </p:attrNameLst>
                                      </p:cBhvr>
                                      <p:to>
                                        <p:strVal val="solid"/>
                                      </p:to>
                                    </p:set>
                                  </p:childTnLst>
                                </p:cTn>
                              </p:par>
                            </p:childTnLst>
                          </p:cTn>
                        </p:par>
                      </p:childTnLst>
                    </p:cTn>
                  </p:par>
                </p:childTnLst>
              </p:cTn>
              <p:nextCondLst>
                <p:cond evt="onClick" delay="0">
                  <p:tgtEl>
                    <p:spTgt spid="128688"/>
                  </p:tgtEl>
                </p:cond>
              </p:nextCondLst>
            </p:seq>
            <p:seq concurrent="1" nextAc="seek">
              <p:cTn id="60" restart="whenNotActive" fill="hold" evtFilter="cancelBubble" nodeType="interactiveSeq">
                <p:stCondLst>
                  <p:cond evt="onClick" delay="0">
                    <p:tgtEl>
                      <p:spTgt spid="128689"/>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27" presetClass="entr" presetSubtype="0" fill="hold" nodeType="clickEffect">
                                  <p:stCondLst>
                                    <p:cond delay="0"/>
                                  </p:stCondLst>
                                  <p:iterate type="lt">
                                    <p:tmPct val="50000"/>
                                  </p:iterate>
                                  <p:childTnLst>
                                    <p:set>
                                      <p:cBhvr>
                                        <p:cTn id="64" dur="1" fill="hold">
                                          <p:stCondLst>
                                            <p:cond delay="0"/>
                                          </p:stCondLst>
                                        </p:cTn>
                                        <p:tgtEl>
                                          <p:spTgt spid="128745"/>
                                        </p:tgtEl>
                                        <p:attrNameLst>
                                          <p:attrName>style.visibility</p:attrName>
                                        </p:attrNameLst>
                                      </p:cBhvr>
                                      <p:to>
                                        <p:strVal val="visible"/>
                                      </p:to>
                                    </p:set>
                                    <p:anim calcmode="discrete" valueType="clr">
                                      <p:cBhvr override="childStyle">
                                        <p:cTn id="65" dur="80"/>
                                        <p:tgtEl>
                                          <p:spTgt spid="128745"/>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128745"/>
                                        </p:tgtEl>
                                        <p:attrNameLst>
                                          <p:attrName>fillcolor</p:attrName>
                                        </p:attrNameLst>
                                      </p:cBhvr>
                                      <p:tavLst>
                                        <p:tav tm="0">
                                          <p:val>
                                            <p:clrVal>
                                              <a:schemeClr val="accent2"/>
                                            </p:clrVal>
                                          </p:val>
                                        </p:tav>
                                        <p:tav tm="50000">
                                          <p:val>
                                            <p:clrVal>
                                              <a:schemeClr val="hlink"/>
                                            </p:clrVal>
                                          </p:val>
                                        </p:tav>
                                      </p:tavLst>
                                    </p:anim>
                                    <p:set>
                                      <p:cBhvr>
                                        <p:cTn id="67" dur="80"/>
                                        <p:tgtEl>
                                          <p:spTgt spid="128745"/>
                                        </p:tgtEl>
                                        <p:attrNameLst>
                                          <p:attrName>fill.type</p:attrName>
                                        </p:attrNameLst>
                                      </p:cBhvr>
                                      <p:to>
                                        <p:strVal val="solid"/>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55" presetClass="exit" presetSubtype="0" fill="hold" nodeType="clickEffect">
                                  <p:stCondLst>
                                    <p:cond delay="0"/>
                                  </p:stCondLst>
                                  <p:iterate type="lt">
                                    <p:tmPct val="0"/>
                                  </p:iterate>
                                  <p:childTnLst>
                                    <p:anim calcmode="lin" valueType="num">
                                      <p:cBhvr>
                                        <p:cTn id="71" dur="1000"/>
                                        <p:tgtEl>
                                          <p:spTgt spid="128745"/>
                                        </p:tgtEl>
                                        <p:attrNameLst>
                                          <p:attrName>ppt_w</p:attrName>
                                        </p:attrNameLst>
                                      </p:cBhvr>
                                      <p:tavLst>
                                        <p:tav tm="0">
                                          <p:val>
                                            <p:strVal val="ppt_w"/>
                                          </p:val>
                                        </p:tav>
                                        <p:tav tm="100000">
                                          <p:val>
                                            <p:strVal val="ppt_w*0.70"/>
                                          </p:val>
                                        </p:tav>
                                      </p:tavLst>
                                    </p:anim>
                                    <p:anim calcmode="lin" valueType="num">
                                      <p:cBhvr>
                                        <p:cTn id="72" dur="1000"/>
                                        <p:tgtEl>
                                          <p:spTgt spid="128745"/>
                                        </p:tgtEl>
                                        <p:attrNameLst>
                                          <p:attrName>ppt_h</p:attrName>
                                        </p:attrNameLst>
                                      </p:cBhvr>
                                      <p:tavLst>
                                        <p:tav tm="0">
                                          <p:val>
                                            <p:strVal val="ppt_h"/>
                                          </p:val>
                                        </p:tav>
                                        <p:tav tm="100000">
                                          <p:val>
                                            <p:strVal val="ppt_h"/>
                                          </p:val>
                                        </p:tav>
                                      </p:tavLst>
                                    </p:anim>
                                    <p:animEffect transition="out" filter="fade">
                                      <p:cBhvr>
                                        <p:cTn id="73" dur="1000"/>
                                        <p:tgtEl>
                                          <p:spTgt spid="128745"/>
                                        </p:tgtEl>
                                      </p:cBhvr>
                                    </p:animEffect>
                                    <p:set>
                                      <p:cBhvr>
                                        <p:cTn id="74" dur="1" fill="hold">
                                          <p:stCondLst>
                                            <p:cond delay="999"/>
                                          </p:stCondLst>
                                        </p:cTn>
                                        <p:tgtEl>
                                          <p:spTgt spid="128745"/>
                                        </p:tgtEl>
                                        <p:attrNameLst>
                                          <p:attrName>style.visibility</p:attrName>
                                        </p:attrNameLst>
                                      </p:cBhvr>
                                      <p:to>
                                        <p:strVal val="hidden"/>
                                      </p:to>
                                    </p:set>
                                  </p:childTnLst>
                                </p:cTn>
                              </p:par>
                              <p:par>
                                <p:cTn id="75" presetID="5" presetClass="exit" presetSubtype="10" fill="hold" nodeType="withEffect">
                                  <p:stCondLst>
                                    <p:cond delay="0"/>
                                  </p:stCondLst>
                                  <p:childTnLst>
                                    <p:animEffect transition="out" filter="checkerboard(across)">
                                      <p:cBhvr>
                                        <p:cTn id="76" dur="500"/>
                                        <p:tgtEl>
                                          <p:spTgt spid="128689"/>
                                        </p:tgtEl>
                                      </p:cBhvr>
                                    </p:animEffect>
                                    <p:set>
                                      <p:cBhvr>
                                        <p:cTn id="77" dur="1" fill="hold">
                                          <p:stCondLst>
                                            <p:cond delay="499"/>
                                          </p:stCondLst>
                                        </p:cTn>
                                        <p:tgtEl>
                                          <p:spTgt spid="128689"/>
                                        </p:tgtEl>
                                        <p:attrNameLst>
                                          <p:attrName>style.visibility</p:attrName>
                                        </p:attrNameLst>
                                      </p:cBhvr>
                                      <p:to>
                                        <p:strVal val="hidden"/>
                                      </p:to>
                                    </p:set>
                                  </p:childTnLst>
                                </p:cTn>
                              </p:par>
                              <p:par>
                                <p:cTn id="78" presetID="27" presetClass="entr" presetSubtype="0" fill="hold" nodeType="withEffect">
                                  <p:stCondLst>
                                    <p:cond delay="0"/>
                                  </p:stCondLst>
                                  <p:iterate type="lt">
                                    <p:tmPct val="50000"/>
                                  </p:iterate>
                                  <p:childTnLst>
                                    <p:set>
                                      <p:cBhvr>
                                        <p:cTn id="79" dur="1" fill="hold">
                                          <p:stCondLst>
                                            <p:cond delay="0"/>
                                          </p:stCondLst>
                                        </p:cTn>
                                        <p:tgtEl>
                                          <p:spTgt spid="128493"/>
                                        </p:tgtEl>
                                        <p:attrNameLst>
                                          <p:attrName>style.visibility</p:attrName>
                                        </p:attrNameLst>
                                      </p:cBhvr>
                                      <p:to>
                                        <p:strVal val="visible"/>
                                      </p:to>
                                    </p:set>
                                    <p:anim calcmode="discrete" valueType="clr">
                                      <p:cBhvr override="childStyle">
                                        <p:cTn id="80" dur="500"/>
                                        <p:tgtEl>
                                          <p:spTgt spid="128493"/>
                                        </p:tgtEl>
                                        <p:attrNameLst>
                                          <p:attrName>style.color</p:attrName>
                                        </p:attrNameLst>
                                      </p:cBhvr>
                                      <p:tavLst>
                                        <p:tav tm="0">
                                          <p:val>
                                            <p:clrVal>
                                              <a:schemeClr val="accent2"/>
                                            </p:clrVal>
                                          </p:val>
                                        </p:tav>
                                        <p:tav tm="50000">
                                          <p:val>
                                            <p:clrVal>
                                              <a:schemeClr val="hlink"/>
                                            </p:clrVal>
                                          </p:val>
                                        </p:tav>
                                      </p:tavLst>
                                    </p:anim>
                                    <p:anim calcmode="discrete" valueType="clr">
                                      <p:cBhvr>
                                        <p:cTn id="81" dur="500"/>
                                        <p:tgtEl>
                                          <p:spTgt spid="128493"/>
                                        </p:tgtEl>
                                        <p:attrNameLst>
                                          <p:attrName>fillcolor</p:attrName>
                                        </p:attrNameLst>
                                      </p:cBhvr>
                                      <p:tavLst>
                                        <p:tav tm="0">
                                          <p:val>
                                            <p:clrVal>
                                              <a:schemeClr val="accent2"/>
                                            </p:clrVal>
                                          </p:val>
                                        </p:tav>
                                        <p:tav tm="50000">
                                          <p:val>
                                            <p:clrVal>
                                              <a:schemeClr val="hlink"/>
                                            </p:clrVal>
                                          </p:val>
                                        </p:tav>
                                      </p:tavLst>
                                    </p:anim>
                                    <p:set>
                                      <p:cBhvr>
                                        <p:cTn id="82" dur="500"/>
                                        <p:tgtEl>
                                          <p:spTgt spid="128493"/>
                                        </p:tgtEl>
                                        <p:attrNameLst>
                                          <p:attrName>fill.type</p:attrName>
                                        </p:attrNameLst>
                                      </p:cBhvr>
                                      <p:to>
                                        <p:strVal val="solid"/>
                                      </p:to>
                                    </p:set>
                                  </p:childTnLst>
                                </p:cTn>
                              </p:par>
                            </p:childTnLst>
                          </p:cTn>
                        </p:par>
                        <p:par>
                          <p:cTn id="83" fill="hold" nodeType="afterGroup">
                            <p:stCondLst>
                              <p:cond delay="3000"/>
                            </p:stCondLst>
                            <p:childTnLst>
                              <p:par>
                                <p:cTn id="84" presetID="27" presetClass="entr" presetSubtype="0" fill="hold" nodeType="afterEffect">
                                  <p:stCondLst>
                                    <p:cond delay="0"/>
                                  </p:stCondLst>
                                  <p:iterate type="lt">
                                    <p:tmPct val="50000"/>
                                  </p:iterate>
                                  <p:childTnLst>
                                    <p:set>
                                      <p:cBhvr>
                                        <p:cTn id="85" dur="1" fill="hold">
                                          <p:stCondLst>
                                            <p:cond delay="0"/>
                                          </p:stCondLst>
                                        </p:cTn>
                                        <p:tgtEl>
                                          <p:spTgt spid="128738"/>
                                        </p:tgtEl>
                                        <p:attrNameLst>
                                          <p:attrName>style.visibility</p:attrName>
                                        </p:attrNameLst>
                                      </p:cBhvr>
                                      <p:to>
                                        <p:strVal val="visible"/>
                                      </p:to>
                                    </p:set>
                                    <p:anim calcmode="discrete" valueType="clr">
                                      <p:cBhvr override="childStyle">
                                        <p:cTn id="86" dur="500"/>
                                        <p:tgtEl>
                                          <p:spTgt spid="128738"/>
                                        </p:tgtEl>
                                        <p:attrNameLst>
                                          <p:attrName>style.color</p:attrName>
                                        </p:attrNameLst>
                                      </p:cBhvr>
                                      <p:tavLst>
                                        <p:tav tm="0">
                                          <p:val>
                                            <p:clrVal>
                                              <a:schemeClr val="accent2"/>
                                            </p:clrVal>
                                          </p:val>
                                        </p:tav>
                                        <p:tav tm="50000">
                                          <p:val>
                                            <p:clrVal>
                                              <a:schemeClr val="hlink"/>
                                            </p:clrVal>
                                          </p:val>
                                        </p:tav>
                                      </p:tavLst>
                                    </p:anim>
                                    <p:anim calcmode="discrete" valueType="clr">
                                      <p:cBhvr>
                                        <p:cTn id="87" dur="500"/>
                                        <p:tgtEl>
                                          <p:spTgt spid="128738"/>
                                        </p:tgtEl>
                                        <p:attrNameLst>
                                          <p:attrName>fillcolor</p:attrName>
                                        </p:attrNameLst>
                                      </p:cBhvr>
                                      <p:tavLst>
                                        <p:tav tm="0">
                                          <p:val>
                                            <p:clrVal>
                                              <a:schemeClr val="accent2"/>
                                            </p:clrVal>
                                          </p:val>
                                        </p:tav>
                                        <p:tav tm="50000">
                                          <p:val>
                                            <p:clrVal>
                                              <a:schemeClr val="hlink"/>
                                            </p:clrVal>
                                          </p:val>
                                        </p:tav>
                                      </p:tavLst>
                                    </p:anim>
                                    <p:set>
                                      <p:cBhvr>
                                        <p:cTn id="88" dur="500"/>
                                        <p:tgtEl>
                                          <p:spTgt spid="128738"/>
                                        </p:tgtEl>
                                        <p:attrNameLst>
                                          <p:attrName>fill.type</p:attrName>
                                        </p:attrNameLst>
                                      </p:cBhvr>
                                      <p:to>
                                        <p:strVal val="solid"/>
                                      </p:to>
                                    </p:set>
                                  </p:childTnLst>
                                </p:cTn>
                              </p:par>
                            </p:childTnLst>
                          </p:cTn>
                        </p:par>
                      </p:childTnLst>
                    </p:cTn>
                  </p:par>
                </p:childTnLst>
              </p:cTn>
              <p:nextCondLst>
                <p:cond evt="onClick" delay="0">
                  <p:tgtEl>
                    <p:spTgt spid="128689"/>
                  </p:tgtEl>
                </p:cond>
              </p:nextCondLst>
            </p:seq>
            <p:seq concurrent="1" nextAc="seek">
              <p:cTn id="89" restart="whenNotActive" fill="hold" evtFilter="cancelBubble" nodeType="interactiveSeq">
                <p:stCondLst>
                  <p:cond evt="onClick" delay="0">
                    <p:tgtEl>
                      <p:spTgt spid="128690"/>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27" presetClass="entr" presetSubtype="0" fill="hold" nodeType="withEffect">
                                  <p:stCondLst>
                                    <p:cond delay="0"/>
                                  </p:stCondLst>
                                  <p:iterate type="lt">
                                    <p:tmPct val="50000"/>
                                  </p:iterate>
                                  <p:childTnLst>
                                    <p:set>
                                      <p:cBhvr>
                                        <p:cTn id="93" dur="1" fill="hold">
                                          <p:stCondLst>
                                            <p:cond delay="0"/>
                                          </p:stCondLst>
                                        </p:cTn>
                                        <p:tgtEl>
                                          <p:spTgt spid="128746"/>
                                        </p:tgtEl>
                                        <p:attrNameLst>
                                          <p:attrName>style.visibility</p:attrName>
                                        </p:attrNameLst>
                                      </p:cBhvr>
                                      <p:to>
                                        <p:strVal val="visible"/>
                                      </p:to>
                                    </p:set>
                                    <p:anim calcmode="discrete" valueType="clr">
                                      <p:cBhvr override="childStyle">
                                        <p:cTn id="94" dur="80"/>
                                        <p:tgtEl>
                                          <p:spTgt spid="128746"/>
                                        </p:tgtEl>
                                        <p:attrNameLst>
                                          <p:attrName>style.color</p:attrName>
                                        </p:attrNameLst>
                                      </p:cBhvr>
                                      <p:tavLst>
                                        <p:tav tm="0">
                                          <p:val>
                                            <p:clrVal>
                                              <a:schemeClr val="accent2"/>
                                            </p:clrVal>
                                          </p:val>
                                        </p:tav>
                                        <p:tav tm="50000">
                                          <p:val>
                                            <p:clrVal>
                                              <a:schemeClr val="hlink"/>
                                            </p:clrVal>
                                          </p:val>
                                        </p:tav>
                                      </p:tavLst>
                                    </p:anim>
                                    <p:anim calcmode="discrete" valueType="clr">
                                      <p:cBhvr>
                                        <p:cTn id="95" dur="80"/>
                                        <p:tgtEl>
                                          <p:spTgt spid="128746"/>
                                        </p:tgtEl>
                                        <p:attrNameLst>
                                          <p:attrName>fillcolor</p:attrName>
                                        </p:attrNameLst>
                                      </p:cBhvr>
                                      <p:tavLst>
                                        <p:tav tm="0">
                                          <p:val>
                                            <p:clrVal>
                                              <a:schemeClr val="accent2"/>
                                            </p:clrVal>
                                          </p:val>
                                        </p:tav>
                                        <p:tav tm="50000">
                                          <p:val>
                                            <p:clrVal>
                                              <a:schemeClr val="hlink"/>
                                            </p:clrVal>
                                          </p:val>
                                        </p:tav>
                                      </p:tavLst>
                                    </p:anim>
                                    <p:set>
                                      <p:cBhvr>
                                        <p:cTn id="96" dur="80"/>
                                        <p:tgtEl>
                                          <p:spTgt spid="128746"/>
                                        </p:tgtEl>
                                        <p:attrNameLst>
                                          <p:attrName>fill.type</p:attrName>
                                        </p:attrNameLst>
                                      </p:cBhvr>
                                      <p:to>
                                        <p:strVal val="solid"/>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55" presetClass="exit" presetSubtype="0" fill="hold" nodeType="clickEffect">
                                  <p:stCondLst>
                                    <p:cond delay="0"/>
                                  </p:stCondLst>
                                  <p:iterate type="lt">
                                    <p:tmPct val="0"/>
                                  </p:iterate>
                                  <p:childTnLst>
                                    <p:anim calcmode="lin" valueType="num">
                                      <p:cBhvr>
                                        <p:cTn id="100" dur="1000"/>
                                        <p:tgtEl>
                                          <p:spTgt spid="128746"/>
                                        </p:tgtEl>
                                        <p:attrNameLst>
                                          <p:attrName>ppt_w</p:attrName>
                                        </p:attrNameLst>
                                      </p:cBhvr>
                                      <p:tavLst>
                                        <p:tav tm="0">
                                          <p:val>
                                            <p:strVal val="ppt_w"/>
                                          </p:val>
                                        </p:tav>
                                        <p:tav tm="100000">
                                          <p:val>
                                            <p:strVal val="ppt_w*0.70"/>
                                          </p:val>
                                        </p:tav>
                                      </p:tavLst>
                                    </p:anim>
                                    <p:anim calcmode="lin" valueType="num">
                                      <p:cBhvr>
                                        <p:cTn id="101" dur="1000"/>
                                        <p:tgtEl>
                                          <p:spTgt spid="128746"/>
                                        </p:tgtEl>
                                        <p:attrNameLst>
                                          <p:attrName>ppt_h</p:attrName>
                                        </p:attrNameLst>
                                      </p:cBhvr>
                                      <p:tavLst>
                                        <p:tav tm="0">
                                          <p:val>
                                            <p:strVal val="ppt_h"/>
                                          </p:val>
                                        </p:tav>
                                        <p:tav tm="100000">
                                          <p:val>
                                            <p:strVal val="ppt_h"/>
                                          </p:val>
                                        </p:tav>
                                      </p:tavLst>
                                    </p:anim>
                                    <p:animEffect transition="out" filter="fade">
                                      <p:cBhvr>
                                        <p:cTn id="102" dur="1000"/>
                                        <p:tgtEl>
                                          <p:spTgt spid="128746"/>
                                        </p:tgtEl>
                                      </p:cBhvr>
                                    </p:animEffect>
                                    <p:set>
                                      <p:cBhvr>
                                        <p:cTn id="103" dur="1" fill="hold">
                                          <p:stCondLst>
                                            <p:cond delay="999"/>
                                          </p:stCondLst>
                                        </p:cTn>
                                        <p:tgtEl>
                                          <p:spTgt spid="128746"/>
                                        </p:tgtEl>
                                        <p:attrNameLst>
                                          <p:attrName>style.visibility</p:attrName>
                                        </p:attrNameLst>
                                      </p:cBhvr>
                                      <p:to>
                                        <p:strVal val="hidden"/>
                                      </p:to>
                                    </p:set>
                                  </p:childTnLst>
                                </p:cTn>
                              </p:par>
                              <p:par>
                                <p:cTn id="104" presetID="5" presetClass="exit" presetSubtype="10" fill="hold" nodeType="withEffect">
                                  <p:stCondLst>
                                    <p:cond delay="0"/>
                                  </p:stCondLst>
                                  <p:childTnLst>
                                    <p:animEffect transition="out" filter="checkerboard(across)">
                                      <p:cBhvr>
                                        <p:cTn id="105" dur="500"/>
                                        <p:tgtEl>
                                          <p:spTgt spid="128690"/>
                                        </p:tgtEl>
                                      </p:cBhvr>
                                    </p:animEffect>
                                    <p:set>
                                      <p:cBhvr>
                                        <p:cTn id="106" dur="1" fill="hold">
                                          <p:stCondLst>
                                            <p:cond delay="499"/>
                                          </p:stCondLst>
                                        </p:cTn>
                                        <p:tgtEl>
                                          <p:spTgt spid="128690"/>
                                        </p:tgtEl>
                                        <p:attrNameLst>
                                          <p:attrName>style.visibility</p:attrName>
                                        </p:attrNameLst>
                                      </p:cBhvr>
                                      <p:to>
                                        <p:strVal val="hidden"/>
                                      </p:to>
                                    </p:set>
                                  </p:childTnLst>
                                </p:cTn>
                              </p:par>
                              <p:par>
                                <p:cTn id="107" presetID="27" presetClass="entr" presetSubtype="0" fill="hold" nodeType="withEffect">
                                  <p:stCondLst>
                                    <p:cond delay="0"/>
                                  </p:stCondLst>
                                  <p:iterate type="lt">
                                    <p:tmPct val="50000"/>
                                  </p:iterate>
                                  <p:childTnLst>
                                    <p:set>
                                      <p:cBhvr>
                                        <p:cTn id="108" dur="1" fill="hold">
                                          <p:stCondLst>
                                            <p:cond delay="0"/>
                                          </p:stCondLst>
                                        </p:cTn>
                                        <p:tgtEl>
                                          <p:spTgt spid="128495"/>
                                        </p:tgtEl>
                                        <p:attrNameLst>
                                          <p:attrName>style.visibility</p:attrName>
                                        </p:attrNameLst>
                                      </p:cBhvr>
                                      <p:to>
                                        <p:strVal val="visible"/>
                                      </p:to>
                                    </p:set>
                                    <p:anim calcmode="discrete" valueType="clr">
                                      <p:cBhvr override="childStyle">
                                        <p:cTn id="109" dur="500"/>
                                        <p:tgtEl>
                                          <p:spTgt spid="128495"/>
                                        </p:tgtEl>
                                        <p:attrNameLst>
                                          <p:attrName>style.color</p:attrName>
                                        </p:attrNameLst>
                                      </p:cBhvr>
                                      <p:tavLst>
                                        <p:tav tm="0">
                                          <p:val>
                                            <p:clrVal>
                                              <a:schemeClr val="accent2"/>
                                            </p:clrVal>
                                          </p:val>
                                        </p:tav>
                                        <p:tav tm="50000">
                                          <p:val>
                                            <p:clrVal>
                                              <a:schemeClr val="hlink"/>
                                            </p:clrVal>
                                          </p:val>
                                        </p:tav>
                                      </p:tavLst>
                                    </p:anim>
                                    <p:anim calcmode="discrete" valueType="clr">
                                      <p:cBhvr>
                                        <p:cTn id="110" dur="500"/>
                                        <p:tgtEl>
                                          <p:spTgt spid="128495"/>
                                        </p:tgtEl>
                                        <p:attrNameLst>
                                          <p:attrName>fillcolor</p:attrName>
                                        </p:attrNameLst>
                                      </p:cBhvr>
                                      <p:tavLst>
                                        <p:tav tm="0">
                                          <p:val>
                                            <p:clrVal>
                                              <a:schemeClr val="accent2"/>
                                            </p:clrVal>
                                          </p:val>
                                        </p:tav>
                                        <p:tav tm="50000">
                                          <p:val>
                                            <p:clrVal>
                                              <a:schemeClr val="hlink"/>
                                            </p:clrVal>
                                          </p:val>
                                        </p:tav>
                                      </p:tavLst>
                                    </p:anim>
                                    <p:set>
                                      <p:cBhvr>
                                        <p:cTn id="111" dur="500"/>
                                        <p:tgtEl>
                                          <p:spTgt spid="128495"/>
                                        </p:tgtEl>
                                        <p:attrNameLst>
                                          <p:attrName>fill.type</p:attrName>
                                        </p:attrNameLst>
                                      </p:cBhvr>
                                      <p:to>
                                        <p:strVal val="solid"/>
                                      </p:to>
                                    </p:set>
                                  </p:childTnLst>
                                </p:cTn>
                              </p:par>
                            </p:childTnLst>
                          </p:cTn>
                        </p:par>
                        <p:par>
                          <p:cTn id="112" fill="hold" nodeType="afterGroup">
                            <p:stCondLst>
                              <p:cond delay="1500"/>
                            </p:stCondLst>
                            <p:childTnLst>
                              <p:par>
                                <p:cTn id="113" presetID="27" presetClass="entr" presetSubtype="0" fill="hold" nodeType="afterEffect">
                                  <p:stCondLst>
                                    <p:cond delay="0"/>
                                  </p:stCondLst>
                                  <p:iterate type="lt">
                                    <p:tmPct val="50000"/>
                                  </p:iterate>
                                  <p:childTnLst>
                                    <p:set>
                                      <p:cBhvr>
                                        <p:cTn id="114" dur="1" fill="hold">
                                          <p:stCondLst>
                                            <p:cond delay="0"/>
                                          </p:stCondLst>
                                        </p:cTn>
                                        <p:tgtEl>
                                          <p:spTgt spid="128739"/>
                                        </p:tgtEl>
                                        <p:attrNameLst>
                                          <p:attrName>style.visibility</p:attrName>
                                        </p:attrNameLst>
                                      </p:cBhvr>
                                      <p:to>
                                        <p:strVal val="visible"/>
                                      </p:to>
                                    </p:set>
                                    <p:anim calcmode="discrete" valueType="clr">
                                      <p:cBhvr override="childStyle">
                                        <p:cTn id="115" dur="1000"/>
                                        <p:tgtEl>
                                          <p:spTgt spid="128739"/>
                                        </p:tgtEl>
                                        <p:attrNameLst>
                                          <p:attrName>style.color</p:attrName>
                                        </p:attrNameLst>
                                      </p:cBhvr>
                                      <p:tavLst>
                                        <p:tav tm="0">
                                          <p:val>
                                            <p:clrVal>
                                              <a:schemeClr val="accent2"/>
                                            </p:clrVal>
                                          </p:val>
                                        </p:tav>
                                        <p:tav tm="50000">
                                          <p:val>
                                            <p:clrVal>
                                              <a:schemeClr val="hlink"/>
                                            </p:clrVal>
                                          </p:val>
                                        </p:tav>
                                      </p:tavLst>
                                    </p:anim>
                                    <p:anim calcmode="discrete" valueType="clr">
                                      <p:cBhvr>
                                        <p:cTn id="116" dur="1000"/>
                                        <p:tgtEl>
                                          <p:spTgt spid="128739"/>
                                        </p:tgtEl>
                                        <p:attrNameLst>
                                          <p:attrName>fillcolor</p:attrName>
                                        </p:attrNameLst>
                                      </p:cBhvr>
                                      <p:tavLst>
                                        <p:tav tm="0">
                                          <p:val>
                                            <p:clrVal>
                                              <a:schemeClr val="accent2"/>
                                            </p:clrVal>
                                          </p:val>
                                        </p:tav>
                                        <p:tav tm="50000">
                                          <p:val>
                                            <p:clrVal>
                                              <a:schemeClr val="hlink"/>
                                            </p:clrVal>
                                          </p:val>
                                        </p:tav>
                                      </p:tavLst>
                                    </p:anim>
                                    <p:set>
                                      <p:cBhvr>
                                        <p:cTn id="117" dur="1000"/>
                                        <p:tgtEl>
                                          <p:spTgt spid="128739"/>
                                        </p:tgtEl>
                                        <p:attrNameLst>
                                          <p:attrName>fill.type</p:attrName>
                                        </p:attrNameLst>
                                      </p:cBhvr>
                                      <p:to>
                                        <p:strVal val="solid"/>
                                      </p:to>
                                    </p:set>
                                  </p:childTnLst>
                                </p:cTn>
                              </p:par>
                            </p:childTnLst>
                          </p:cTn>
                        </p:par>
                      </p:childTnLst>
                    </p:cTn>
                  </p:par>
                </p:childTnLst>
              </p:cTn>
              <p:nextCondLst>
                <p:cond evt="onClick" delay="0">
                  <p:tgtEl>
                    <p:spTgt spid="128690"/>
                  </p:tgtEl>
                </p:cond>
              </p:nextCondLst>
            </p:seq>
            <p:seq concurrent="1" nextAc="seek">
              <p:cTn id="118" restart="whenNotActive" fill="hold" evtFilter="cancelBubble" nodeType="interactiveSeq">
                <p:stCondLst>
                  <p:cond evt="onClick" delay="0">
                    <p:tgtEl>
                      <p:spTgt spid="12869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7" presetClass="entr" presetSubtype="0" fill="hold" nodeType="withEffect">
                                  <p:stCondLst>
                                    <p:cond delay="0"/>
                                  </p:stCondLst>
                                  <p:iterate type="lt">
                                    <p:tmPct val="50000"/>
                                  </p:iterate>
                                  <p:childTnLst>
                                    <p:set>
                                      <p:cBhvr>
                                        <p:cTn id="122" dur="1" fill="hold">
                                          <p:stCondLst>
                                            <p:cond delay="0"/>
                                          </p:stCondLst>
                                        </p:cTn>
                                        <p:tgtEl>
                                          <p:spTgt spid="128747"/>
                                        </p:tgtEl>
                                        <p:attrNameLst>
                                          <p:attrName>style.visibility</p:attrName>
                                        </p:attrNameLst>
                                      </p:cBhvr>
                                      <p:to>
                                        <p:strVal val="visible"/>
                                      </p:to>
                                    </p:set>
                                    <p:anim calcmode="discrete" valueType="clr">
                                      <p:cBhvr override="childStyle">
                                        <p:cTn id="123" dur="80"/>
                                        <p:tgtEl>
                                          <p:spTgt spid="128747"/>
                                        </p:tgtEl>
                                        <p:attrNameLst>
                                          <p:attrName>style.color</p:attrName>
                                        </p:attrNameLst>
                                      </p:cBhvr>
                                      <p:tavLst>
                                        <p:tav tm="0">
                                          <p:val>
                                            <p:clrVal>
                                              <a:schemeClr val="accent2"/>
                                            </p:clrVal>
                                          </p:val>
                                        </p:tav>
                                        <p:tav tm="50000">
                                          <p:val>
                                            <p:clrVal>
                                              <a:schemeClr val="hlink"/>
                                            </p:clrVal>
                                          </p:val>
                                        </p:tav>
                                      </p:tavLst>
                                    </p:anim>
                                    <p:anim calcmode="discrete" valueType="clr">
                                      <p:cBhvr>
                                        <p:cTn id="124" dur="80"/>
                                        <p:tgtEl>
                                          <p:spTgt spid="128747"/>
                                        </p:tgtEl>
                                        <p:attrNameLst>
                                          <p:attrName>fillcolor</p:attrName>
                                        </p:attrNameLst>
                                      </p:cBhvr>
                                      <p:tavLst>
                                        <p:tav tm="0">
                                          <p:val>
                                            <p:clrVal>
                                              <a:schemeClr val="accent2"/>
                                            </p:clrVal>
                                          </p:val>
                                        </p:tav>
                                        <p:tav tm="50000">
                                          <p:val>
                                            <p:clrVal>
                                              <a:schemeClr val="hlink"/>
                                            </p:clrVal>
                                          </p:val>
                                        </p:tav>
                                      </p:tavLst>
                                    </p:anim>
                                    <p:set>
                                      <p:cBhvr>
                                        <p:cTn id="125" dur="80"/>
                                        <p:tgtEl>
                                          <p:spTgt spid="128747"/>
                                        </p:tgtEl>
                                        <p:attrNameLst>
                                          <p:attrName>fill.type</p:attrName>
                                        </p:attrNameLst>
                                      </p:cBhvr>
                                      <p:to>
                                        <p:strVal val="solid"/>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55" presetClass="exit" presetSubtype="0" fill="hold" nodeType="clickEffect">
                                  <p:stCondLst>
                                    <p:cond delay="0"/>
                                  </p:stCondLst>
                                  <p:iterate type="lt">
                                    <p:tmPct val="0"/>
                                  </p:iterate>
                                  <p:childTnLst>
                                    <p:anim calcmode="lin" valueType="num">
                                      <p:cBhvr>
                                        <p:cTn id="129" dur="1000"/>
                                        <p:tgtEl>
                                          <p:spTgt spid="128747"/>
                                        </p:tgtEl>
                                        <p:attrNameLst>
                                          <p:attrName>ppt_w</p:attrName>
                                        </p:attrNameLst>
                                      </p:cBhvr>
                                      <p:tavLst>
                                        <p:tav tm="0">
                                          <p:val>
                                            <p:strVal val="ppt_w"/>
                                          </p:val>
                                        </p:tav>
                                        <p:tav tm="100000">
                                          <p:val>
                                            <p:strVal val="ppt_w*0.70"/>
                                          </p:val>
                                        </p:tav>
                                      </p:tavLst>
                                    </p:anim>
                                    <p:anim calcmode="lin" valueType="num">
                                      <p:cBhvr>
                                        <p:cTn id="130" dur="1000"/>
                                        <p:tgtEl>
                                          <p:spTgt spid="128747"/>
                                        </p:tgtEl>
                                        <p:attrNameLst>
                                          <p:attrName>ppt_h</p:attrName>
                                        </p:attrNameLst>
                                      </p:cBhvr>
                                      <p:tavLst>
                                        <p:tav tm="0">
                                          <p:val>
                                            <p:strVal val="ppt_h"/>
                                          </p:val>
                                        </p:tav>
                                        <p:tav tm="100000">
                                          <p:val>
                                            <p:strVal val="ppt_h"/>
                                          </p:val>
                                        </p:tav>
                                      </p:tavLst>
                                    </p:anim>
                                    <p:animEffect transition="out" filter="fade">
                                      <p:cBhvr>
                                        <p:cTn id="131" dur="1000"/>
                                        <p:tgtEl>
                                          <p:spTgt spid="128747"/>
                                        </p:tgtEl>
                                      </p:cBhvr>
                                    </p:animEffect>
                                    <p:set>
                                      <p:cBhvr>
                                        <p:cTn id="132" dur="1" fill="hold">
                                          <p:stCondLst>
                                            <p:cond delay="999"/>
                                          </p:stCondLst>
                                        </p:cTn>
                                        <p:tgtEl>
                                          <p:spTgt spid="128747"/>
                                        </p:tgtEl>
                                        <p:attrNameLst>
                                          <p:attrName>style.visibility</p:attrName>
                                        </p:attrNameLst>
                                      </p:cBhvr>
                                      <p:to>
                                        <p:strVal val="hidden"/>
                                      </p:to>
                                    </p:set>
                                  </p:childTnLst>
                                </p:cTn>
                              </p:par>
                              <p:par>
                                <p:cTn id="133" presetID="5" presetClass="exit" presetSubtype="10" fill="hold" nodeType="withEffect">
                                  <p:stCondLst>
                                    <p:cond delay="0"/>
                                  </p:stCondLst>
                                  <p:childTnLst>
                                    <p:animEffect transition="out" filter="checkerboard(across)">
                                      <p:cBhvr>
                                        <p:cTn id="134" dur="500"/>
                                        <p:tgtEl>
                                          <p:spTgt spid="128691"/>
                                        </p:tgtEl>
                                      </p:cBhvr>
                                    </p:animEffect>
                                    <p:set>
                                      <p:cBhvr>
                                        <p:cTn id="135" dur="1" fill="hold">
                                          <p:stCondLst>
                                            <p:cond delay="499"/>
                                          </p:stCondLst>
                                        </p:cTn>
                                        <p:tgtEl>
                                          <p:spTgt spid="128691"/>
                                        </p:tgtEl>
                                        <p:attrNameLst>
                                          <p:attrName>style.visibility</p:attrName>
                                        </p:attrNameLst>
                                      </p:cBhvr>
                                      <p:to>
                                        <p:strVal val="hidden"/>
                                      </p:to>
                                    </p:set>
                                  </p:childTnLst>
                                </p:cTn>
                              </p:par>
                              <p:par>
                                <p:cTn id="136" presetID="27" presetClass="entr" presetSubtype="0" fill="hold" nodeType="withEffect">
                                  <p:stCondLst>
                                    <p:cond delay="0"/>
                                  </p:stCondLst>
                                  <p:iterate type="lt">
                                    <p:tmPct val="50000"/>
                                  </p:iterate>
                                  <p:childTnLst>
                                    <p:set>
                                      <p:cBhvr>
                                        <p:cTn id="137" dur="1" fill="hold">
                                          <p:stCondLst>
                                            <p:cond delay="0"/>
                                          </p:stCondLst>
                                        </p:cTn>
                                        <p:tgtEl>
                                          <p:spTgt spid="128496"/>
                                        </p:tgtEl>
                                        <p:attrNameLst>
                                          <p:attrName>style.visibility</p:attrName>
                                        </p:attrNameLst>
                                      </p:cBhvr>
                                      <p:to>
                                        <p:strVal val="visible"/>
                                      </p:to>
                                    </p:set>
                                    <p:anim calcmode="discrete" valueType="clr">
                                      <p:cBhvr override="childStyle">
                                        <p:cTn id="138" dur="500"/>
                                        <p:tgtEl>
                                          <p:spTgt spid="128496"/>
                                        </p:tgtEl>
                                        <p:attrNameLst>
                                          <p:attrName>style.color</p:attrName>
                                        </p:attrNameLst>
                                      </p:cBhvr>
                                      <p:tavLst>
                                        <p:tav tm="0">
                                          <p:val>
                                            <p:clrVal>
                                              <a:schemeClr val="accent2"/>
                                            </p:clrVal>
                                          </p:val>
                                        </p:tav>
                                        <p:tav tm="50000">
                                          <p:val>
                                            <p:clrVal>
                                              <a:schemeClr val="hlink"/>
                                            </p:clrVal>
                                          </p:val>
                                        </p:tav>
                                      </p:tavLst>
                                    </p:anim>
                                    <p:anim calcmode="discrete" valueType="clr">
                                      <p:cBhvr>
                                        <p:cTn id="139" dur="500"/>
                                        <p:tgtEl>
                                          <p:spTgt spid="128496"/>
                                        </p:tgtEl>
                                        <p:attrNameLst>
                                          <p:attrName>fillcolor</p:attrName>
                                        </p:attrNameLst>
                                      </p:cBhvr>
                                      <p:tavLst>
                                        <p:tav tm="0">
                                          <p:val>
                                            <p:clrVal>
                                              <a:schemeClr val="accent2"/>
                                            </p:clrVal>
                                          </p:val>
                                        </p:tav>
                                        <p:tav tm="50000">
                                          <p:val>
                                            <p:clrVal>
                                              <a:schemeClr val="hlink"/>
                                            </p:clrVal>
                                          </p:val>
                                        </p:tav>
                                      </p:tavLst>
                                    </p:anim>
                                    <p:set>
                                      <p:cBhvr>
                                        <p:cTn id="140" dur="500"/>
                                        <p:tgtEl>
                                          <p:spTgt spid="128496"/>
                                        </p:tgtEl>
                                        <p:attrNameLst>
                                          <p:attrName>fill.type</p:attrName>
                                        </p:attrNameLst>
                                      </p:cBhvr>
                                      <p:to>
                                        <p:strVal val="solid"/>
                                      </p:to>
                                    </p:set>
                                  </p:childTnLst>
                                </p:cTn>
                              </p:par>
                            </p:childTnLst>
                          </p:cTn>
                        </p:par>
                        <p:par>
                          <p:cTn id="141" fill="hold" nodeType="afterGroup">
                            <p:stCondLst>
                              <p:cond delay="3250"/>
                            </p:stCondLst>
                            <p:childTnLst>
                              <p:par>
                                <p:cTn id="142" presetID="27" presetClass="entr" presetSubtype="0" fill="hold" nodeType="afterEffect">
                                  <p:stCondLst>
                                    <p:cond delay="0"/>
                                  </p:stCondLst>
                                  <p:iterate type="lt">
                                    <p:tmPct val="50000"/>
                                  </p:iterate>
                                  <p:childTnLst>
                                    <p:set>
                                      <p:cBhvr>
                                        <p:cTn id="143" dur="1" fill="hold">
                                          <p:stCondLst>
                                            <p:cond delay="0"/>
                                          </p:stCondLst>
                                        </p:cTn>
                                        <p:tgtEl>
                                          <p:spTgt spid="128740"/>
                                        </p:tgtEl>
                                        <p:attrNameLst>
                                          <p:attrName>style.visibility</p:attrName>
                                        </p:attrNameLst>
                                      </p:cBhvr>
                                      <p:to>
                                        <p:strVal val="visible"/>
                                      </p:to>
                                    </p:set>
                                    <p:anim calcmode="discrete" valueType="clr">
                                      <p:cBhvr override="childStyle">
                                        <p:cTn id="144" dur="1000"/>
                                        <p:tgtEl>
                                          <p:spTgt spid="128740"/>
                                        </p:tgtEl>
                                        <p:attrNameLst>
                                          <p:attrName>style.color</p:attrName>
                                        </p:attrNameLst>
                                      </p:cBhvr>
                                      <p:tavLst>
                                        <p:tav tm="0">
                                          <p:val>
                                            <p:clrVal>
                                              <a:schemeClr val="accent2"/>
                                            </p:clrVal>
                                          </p:val>
                                        </p:tav>
                                        <p:tav tm="50000">
                                          <p:val>
                                            <p:clrVal>
                                              <a:schemeClr val="hlink"/>
                                            </p:clrVal>
                                          </p:val>
                                        </p:tav>
                                      </p:tavLst>
                                    </p:anim>
                                    <p:anim calcmode="discrete" valueType="clr">
                                      <p:cBhvr>
                                        <p:cTn id="145" dur="1000"/>
                                        <p:tgtEl>
                                          <p:spTgt spid="128740"/>
                                        </p:tgtEl>
                                        <p:attrNameLst>
                                          <p:attrName>fillcolor</p:attrName>
                                        </p:attrNameLst>
                                      </p:cBhvr>
                                      <p:tavLst>
                                        <p:tav tm="0">
                                          <p:val>
                                            <p:clrVal>
                                              <a:schemeClr val="accent2"/>
                                            </p:clrVal>
                                          </p:val>
                                        </p:tav>
                                        <p:tav tm="50000">
                                          <p:val>
                                            <p:clrVal>
                                              <a:schemeClr val="hlink"/>
                                            </p:clrVal>
                                          </p:val>
                                        </p:tav>
                                      </p:tavLst>
                                    </p:anim>
                                    <p:set>
                                      <p:cBhvr>
                                        <p:cTn id="146" dur="1000"/>
                                        <p:tgtEl>
                                          <p:spTgt spid="128740"/>
                                        </p:tgtEl>
                                        <p:attrNameLst>
                                          <p:attrName>fill.type</p:attrName>
                                        </p:attrNameLst>
                                      </p:cBhvr>
                                      <p:to>
                                        <p:strVal val="solid"/>
                                      </p:to>
                                    </p:set>
                                  </p:childTnLst>
                                </p:cTn>
                              </p:par>
                            </p:childTnLst>
                          </p:cTn>
                        </p:par>
                      </p:childTnLst>
                    </p:cTn>
                  </p:par>
                </p:childTnLst>
              </p:cTn>
              <p:nextCondLst>
                <p:cond evt="onClick" delay="0">
                  <p:tgtEl>
                    <p:spTgt spid="128691"/>
                  </p:tgtEl>
                </p:cond>
              </p:nextCondLst>
            </p:seq>
            <p:seq concurrent="1" nextAc="seek">
              <p:cTn id="147" restart="whenNotActive" fill="hold" evtFilter="cancelBubble" nodeType="interactiveSeq">
                <p:stCondLst>
                  <p:cond evt="onClick" delay="0">
                    <p:tgtEl>
                      <p:spTgt spid="128692"/>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7" presetClass="entr" presetSubtype="0" fill="hold" nodeType="withEffect">
                                  <p:stCondLst>
                                    <p:cond delay="0"/>
                                  </p:stCondLst>
                                  <p:iterate type="lt">
                                    <p:tmPct val="50000"/>
                                  </p:iterate>
                                  <p:childTnLst>
                                    <p:set>
                                      <p:cBhvr>
                                        <p:cTn id="151" dur="1" fill="hold">
                                          <p:stCondLst>
                                            <p:cond delay="0"/>
                                          </p:stCondLst>
                                        </p:cTn>
                                        <p:tgtEl>
                                          <p:spTgt spid="128748"/>
                                        </p:tgtEl>
                                        <p:attrNameLst>
                                          <p:attrName>style.visibility</p:attrName>
                                        </p:attrNameLst>
                                      </p:cBhvr>
                                      <p:to>
                                        <p:strVal val="visible"/>
                                      </p:to>
                                    </p:set>
                                    <p:anim calcmode="discrete" valueType="clr">
                                      <p:cBhvr override="childStyle">
                                        <p:cTn id="152" dur="80"/>
                                        <p:tgtEl>
                                          <p:spTgt spid="128748"/>
                                        </p:tgtEl>
                                        <p:attrNameLst>
                                          <p:attrName>style.color</p:attrName>
                                        </p:attrNameLst>
                                      </p:cBhvr>
                                      <p:tavLst>
                                        <p:tav tm="0">
                                          <p:val>
                                            <p:clrVal>
                                              <a:schemeClr val="accent2"/>
                                            </p:clrVal>
                                          </p:val>
                                        </p:tav>
                                        <p:tav tm="50000">
                                          <p:val>
                                            <p:clrVal>
                                              <a:schemeClr val="hlink"/>
                                            </p:clrVal>
                                          </p:val>
                                        </p:tav>
                                      </p:tavLst>
                                    </p:anim>
                                    <p:anim calcmode="discrete" valueType="clr">
                                      <p:cBhvr>
                                        <p:cTn id="153" dur="80"/>
                                        <p:tgtEl>
                                          <p:spTgt spid="128748"/>
                                        </p:tgtEl>
                                        <p:attrNameLst>
                                          <p:attrName>fillcolor</p:attrName>
                                        </p:attrNameLst>
                                      </p:cBhvr>
                                      <p:tavLst>
                                        <p:tav tm="0">
                                          <p:val>
                                            <p:clrVal>
                                              <a:schemeClr val="accent2"/>
                                            </p:clrVal>
                                          </p:val>
                                        </p:tav>
                                        <p:tav tm="50000">
                                          <p:val>
                                            <p:clrVal>
                                              <a:schemeClr val="hlink"/>
                                            </p:clrVal>
                                          </p:val>
                                        </p:tav>
                                      </p:tavLst>
                                    </p:anim>
                                    <p:set>
                                      <p:cBhvr>
                                        <p:cTn id="154" dur="80"/>
                                        <p:tgtEl>
                                          <p:spTgt spid="128748"/>
                                        </p:tgtEl>
                                        <p:attrNameLst>
                                          <p:attrName>fill.type</p:attrName>
                                        </p:attrNameLst>
                                      </p:cBhvr>
                                      <p:to>
                                        <p:strVal val="solid"/>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55" presetClass="exit" presetSubtype="0" fill="hold" nodeType="clickEffect">
                                  <p:stCondLst>
                                    <p:cond delay="0"/>
                                  </p:stCondLst>
                                  <p:iterate type="lt">
                                    <p:tmPct val="0"/>
                                  </p:iterate>
                                  <p:childTnLst>
                                    <p:anim calcmode="lin" valueType="num">
                                      <p:cBhvr>
                                        <p:cTn id="158" dur="1000"/>
                                        <p:tgtEl>
                                          <p:spTgt spid="128748"/>
                                        </p:tgtEl>
                                        <p:attrNameLst>
                                          <p:attrName>ppt_w</p:attrName>
                                        </p:attrNameLst>
                                      </p:cBhvr>
                                      <p:tavLst>
                                        <p:tav tm="0">
                                          <p:val>
                                            <p:strVal val="ppt_w"/>
                                          </p:val>
                                        </p:tav>
                                        <p:tav tm="100000">
                                          <p:val>
                                            <p:strVal val="ppt_w*0.70"/>
                                          </p:val>
                                        </p:tav>
                                      </p:tavLst>
                                    </p:anim>
                                    <p:anim calcmode="lin" valueType="num">
                                      <p:cBhvr>
                                        <p:cTn id="159" dur="1000"/>
                                        <p:tgtEl>
                                          <p:spTgt spid="128748"/>
                                        </p:tgtEl>
                                        <p:attrNameLst>
                                          <p:attrName>ppt_h</p:attrName>
                                        </p:attrNameLst>
                                      </p:cBhvr>
                                      <p:tavLst>
                                        <p:tav tm="0">
                                          <p:val>
                                            <p:strVal val="ppt_h"/>
                                          </p:val>
                                        </p:tav>
                                        <p:tav tm="100000">
                                          <p:val>
                                            <p:strVal val="ppt_h"/>
                                          </p:val>
                                        </p:tav>
                                      </p:tavLst>
                                    </p:anim>
                                    <p:animEffect transition="out" filter="fade">
                                      <p:cBhvr>
                                        <p:cTn id="160" dur="1000"/>
                                        <p:tgtEl>
                                          <p:spTgt spid="128748"/>
                                        </p:tgtEl>
                                      </p:cBhvr>
                                    </p:animEffect>
                                    <p:set>
                                      <p:cBhvr>
                                        <p:cTn id="161" dur="1" fill="hold">
                                          <p:stCondLst>
                                            <p:cond delay="999"/>
                                          </p:stCondLst>
                                        </p:cTn>
                                        <p:tgtEl>
                                          <p:spTgt spid="128748"/>
                                        </p:tgtEl>
                                        <p:attrNameLst>
                                          <p:attrName>style.visibility</p:attrName>
                                        </p:attrNameLst>
                                      </p:cBhvr>
                                      <p:to>
                                        <p:strVal val="hidden"/>
                                      </p:to>
                                    </p:set>
                                  </p:childTnLst>
                                </p:cTn>
                              </p:par>
                              <p:par>
                                <p:cTn id="162" presetID="5" presetClass="exit" presetSubtype="10" fill="hold" nodeType="withEffect">
                                  <p:stCondLst>
                                    <p:cond delay="0"/>
                                  </p:stCondLst>
                                  <p:childTnLst>
                                    <p:animEffect transition="out" filter="checkerboard(across)">
                                      <p:cBhvr>
                                        <p:cTn id="163" dur="500"/>
                                        <p:tgtEl>
                                          <p:spTgt spid="128692"/>
                                        </p:tgtEl>
                                      </p:cBhvr>
                                    </p:animEffect>
                                    <p:set>
                                      <p:cBhvr>
                                        <p:cTn id="164" dur="1" fill="hold">
                                          <p:stCondLst>
                                            <p:cond delay="499"/>
                                          </p:stCondLst>
                                        </p:cTn>
                                        <p:tgtEl>
                                          <p:spTgt spid="128692"/>
                                        </p:tgtEl>
                                        <p:attrNameLst>
                                          <p:attrName>style.visibility</p:attrName>
                                        </p:attrNameLst>
                                      </p:cBhvr>
                                      <p:to>
                                        <p:strVal val="hidden"/>
                                      </p:to>
                                    </p:set>
                                  </p:childTnLst>
                                </p:cTn>
                              </p:par>
                              <p:par>
                                <p:cTn id="165" presetID="27" presetClass="entr" presetSubtype="0" fill="hold" nodeType="withEffect">
                                  <p:stCondLst>
                                    <p:cond delay="0"/>
                                  </p:stCondLst>
                                  <p:iterate type="lt">
                                    <p:tmPct val="50000"/>
                                  </p:iterate>
                                  <p:childTnLst>
                                    <p:set>
                                      <p:cBhvr>
                                        <p:cTn id="166" dur="1" fill="hold">
                                          <p:stCondLst>
                                            <p:cond delay="0"/>
                                          </p:stCondLst>
                                        </p:cTn>
                                        <p:tgtEl>
                                          <p:spTgt spid="128497"/>
                                        </p:tgtEl>
                                        <p:attrNameLst>
                                          <p:attrName>style.visibility</p:attrName>
                                        </p:attrNameLst>
                                      </p:cBhvr>
                                      <p:to>
                                        <p:strVal val="visible"/>
                                      </p:to>
                                    </p:set>
                                    <p:anim calcmode="discrete" valueType="clr">
                                      <p:cBhvr override="childStyle">
                                        <p:cTn id="167" dur="500"/>
                                        <p:tgtEl>
                                          <p:spTgt spid="128497"/>
                                        </p:tgtEl>
                                        <p:attrNameLst>
                                          <p:attrName>style.color</p:attrName>
                                        </p:attrNameLst>
                                      </p:cBhvr>
                                      <p:tavLst>
                                        <p:tav tm="0">
                                          <p:val>
                                            <p:clrVal>
                                              <a:schemeClr val="accent2"/>
                                            </p:clrVal>
                                          </p:val>
                                        </p:tav>
                                        <p:tav tm="50000">
                                          <p:val>
                                            <p:clrVal>
                                              <a:schemeClr val="hlink"/>
                                            </p:clrVal>
                                          </p:val>
                                        </p:tav>
                                      </p:tavLst>
                                    </p:anim>
                                    <p:anim calcmode="discrete" valueType="clr">
                                      <p:cBhvr>
                                        <p:cTn id="168" dur="500"/>
                                        <p:tgtEl>
                                          <p:spTgt spid="128497"/>
                                        </p:tgtEl>
                                        <p:attrNameLst>
                                          <p:attrName>fillcolor</p:attrName>
                                        </p:attrNameLst>
                                      </p:cBhvr>
                                      <p:tavLst>
                                        <p:tav tm="0">
                                          <p:val>
                                            <p:clrVal>
                                              <a:schemeClr val="accent2"/>
                                            </p:clrVal>
                                          </p:val>
                                        </p:tav>
                                        <p:tav tm="50000">
                                          <p:val>
                                            <p:clrVal>
                                              <a:schemeClr val="hlink"/>
                                            </p:clrVal>
                                          </p:val>
                                        </p:tav>
                                      </p:tavLst>
                                    </p:anim>
                                    <p:set>
                                      <p:cBhvr>
                                        <p:cTn id="169" dur="500"/>
                                        <p:tgtEl>
                                          <p:spTgt spid="128497"/>
                                        </p:tgtEl>
                                        <p:attrNameLst>
                                          <p:attrName>fill.type</p:attrName>
                                        </p:attrNameLst>
                                      </p:cBhvr>
                                      <p:to>
                                        <p:strVal val="solid"/>
                                      </p:to>
                                    </p:set>
                                  </p:childTnLst>
                                </p:cTn>
                              </p:par>
                            </p:childTnLst>
                          </p:cTn>
                        </p:par>
                        <p:par>
                          <p:cTn id="170" fill="hold" nodeType="afterGroup">
                            <p:stCondLst>
                              <p:cond delay="3500"/>
                            </p:stCondLst>
                            <p:childTnLst>
                              <p:par>
                                <p:cTn id="171" presetID="27" presetClass="entr" presetSubtype="0" fill="hold" nodeType="afterEffect">
                                  <p:stCondLst>
                                    <p:cond delay="0"/>
                                  </p:stCondLst>
                                  <p:iterate type="lt">
                                    <p:tmPct val="50000"/>
                                  </p:iterate>
                                  <p:childTnLst>
                                    <p:set>
                                      <p:cBhvr>
                                        <p:cTn id="172" dur="1" fill="hold">
                                          <p:stCondLst>
                                            <p:cond delay="0"/>
                                          </p:stCondLst>
                                        </p:cTn>
                                        <p:tgtEl>
                                          <p:spTgt spid="128741"/>
                                        </p:tgtEl>
                                        <p:attrNameLst>
                                          <p:attrName>style.visibility</p:attrName>
                                        </p:attrNameLst>
                                      </p:cBhvr>
                                      <p:to>
                                        <p:strVal val="visible"/>
                                      </p:to>
                                    </p:set>
                                    <p:anim calcmode="discrete" valueType="clr">
                                      <p:cBhvr override="childStyle">
                                        <p:cTn id="173" dur="1000"/>
                                        <p:tgtEl>
                                          <p:spTgt spid="128741"/>
                                        </p:tgtEl>
                                        <p:attrNameLst>
                                          <p:attrName>style.color</p:attrName>
                                        </p:attrNameLst>
                                      </p:cBhvr>
                                      <p:tavLst>
                                        <p:tav tm="0">
                                          <p:val>
                                            <p:clrVal>
                                              <a:schemeClr val="accent2"/>
                                            </p:clrVal>
                                          </p:val>
                                        </p:tav>
                                        <p:tav tm="50000">
                                          <p:val>
                                            <p:clrVal>
                                              <a:schemeClr val="hlink"/>
                                            </p:clrVal>
                                          </p:val>
                                        </p:tav>
                                      </p:tavLst>
                                    </p:anim>
                                    <p:anim calcmode="discrete" valueType="clr">
                                      <p:cBhvr>
                                        <p:cTn id="174" dur="1000"/>
                                        <p:tgtEl>
                                          <p:spTgt spid="128741"/>
                                        </p:tgtEl>
                                        <p:attrNameLst>
                                          <p:attrName>fillcolor</p:attrName>
                                        </p:attrNameLst>
                                      </p:cBhvr>
                                      <p:tavLst>
                                        <p:tav tm="0">
                                          <p:val>
                                            <p:clrVal>
                                              <a:schemeClr val="accent2"/>
                                            </p:clrVal>
                                          </p:val>
                                        </p:tav>
                                        <p:tav tm="50000">
                                          <p:val>
                                            <p:clrVal>
                                              <a:schemeClr val="hlink"/>
                                            </p:clrVal>
                                          </p:val>
                                        </p:tav>
                                      </p:tavLst>
                                    </p:anim>
                                    <p:set>
                                      <p:cBhvr>
                                        <p:cTn id="175" dur="1000"/>
                                        <p:tgtEl>
                                          <p:spTgt spid="128741"/>
                                        </p:tgtEl>
                                        <p:attrNameLst>
                                          <p:attrName>fill.type</p:attrName>
                                        </p:attrNameLst>
                                      </p:cBhvr>
                                      <p:to>
                                        <p:strVal val="solid"/>
                                      </p:to>
                                    </p:set>
                                  </p:childTnLst>
                                </p:cTn>
                              </p:par>
                            </p:childTnLst>
                          </p:cTn>
                        </p:par>
                      </p:childTnLst>
                    </p:cTn>
                  </p:par>
                </p:childTnLst>
              </p:cTn>
              <p:nextCondLst>
                <p:cond evt="onClick" delay="0">
                  <p:tgtEl>
                    <p:spTgt spid="128692"/>
                  </p:tgtEl>
                </p:cond>
              </p:nextCondLst>
            </p:seq>
            <p:seq concurrent="1" nextAc="seek">
              <p:cTn id="176" restart="whenNotActive" fill="hold" evtFilter="cancelBubble" nodeType="interactiveSeq">
                <p:stCondLst>
                  <p:cond evt="onClick" delay="0">
                    <p:tgtEl>
                      <p:spTgt spid="128693"/>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7" presetClass="entr" presetSubtype="0" fill="hold" nodeType="withEffect">
                                  <p:stCondLst>
                                    <p:cond delay="0"/>
                                  </p:stCondLst>
                                  <p:iterate type="lt">
                                    <p:tmPct val="50000"/>
                                  </p:iterate>
                                  <p:childTnLst>
                                    <p:set>
                                      <p:cBhvr>
                                        <p:cTn id="180" dur="1" fill="hold">
                                          <p:stCondLst>
                                            <p:cond delay="0"/>
                                          </p:stCondLst>
                                        </p:cTn>
                                        <p:tgtEl>
                                          <p:spTgt spid="128749"/>
                                        </p:tgtEl>
                                        <p:attrNameLst>
                                          <p:attrName>style.visibility</p:attrName>
                                        </p:attrNameLst>
                                      </p:cBhvr>
                                      <p:to>
                                        <p:strVal val="visible"/>
                                      </p:to>
                                    </p:set>
                                    <p:anim calcmode="discrete" valueType="clr">
                                      <p:cBhvr override="childStyle">
                                        <p:cTn id="181" dur="80"/>
                                        <p:tgtEl>
                                          <p:spTgt spid="128749"/>
                                        </p:tgtEl>
                                        <p:attrNameLst>
                                          <p:attrName>style.color</p:attrName>
                                        </p:attrNameLst>
                                      </p:cBhvr>
                                      <p:tavLst>
                                        <p:tav tm="0">
                                          <p:val>
                                            <p:clrVal>
                                              <a:schemeClr val="accent2"/>
                                            </p:clrVal>
                                          </p:val>
                                        </p:tav>
                                        <p:tav tm="50000">
                                          <p:val>
                                            <p:clrVal>
                                              <a:schemeClr val="hlink"/>
                                            </p:clrVal>
                                          </p:val>
                                        </p:tav>
                                      </p:tavLst>
                                    </p:anim>
                                    <p:anim calcmode="discrete" valueType="clr">
                                      <p:cBhvr>
                                        <p:cTn id="182" dur="80"/>
                                        <p:tgtEl>
                                          <p:spTgt spid="128749"/>
                                        </p:tgtEl>
                                        <p:attrNameLst>
                                          <p:attrName>fillcolor</p:attrName>
                                        </p:attrNameLst>
                                      </p:cBhvr>
                                      <p:tavLst>
                                        <p:tav tm="0">
                                          <p:val>
                                            <p:clrVal>
                                              <a:schemeClr val="accent2"/>
                                            </p:clrVal>
                                          </p:val>
                                        </p:tav>
                                        <p:tav tm="50000">
                                          <p:val>
                                            <p:clrVal>
                                              <a:schemeClr val="hlink"/>
                                            </p:clrVal>
                                          </p:val>
                                        </p:tav>
                                      </p:tavLst>
                                    </p:anim>
                                    <p:set>
                                      <p:cBhvr>
                                        <p:cTn id="183" dur="80"/>
                                        <p:tgtEl>
                                          <p:spTgt spid="128749"/>
                                        </p:tgtEl>
                                        <p:attrNameLst>
                                          <p:attrName>fill.type</p:attrName>
                                        </p:attrNameLst>
                                      </p:cBhvr>
                                      <p:to>
                                        <p:strVal val="solid"/>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55" presetClass="exit" presetSubtype="0" fill="hold" nodeType="clickEffect">
                                  <p:stCondLst>
                                    <p:cond delay="0"/>
                                  </p:stCondLst>
                                  <p:iterate type="lt">
                                    <p:tmPct val="0"/>
                                  </p:iterate>
                                  <p:childTnLst>
                                    <p:anim calcmode="lin" valueType="num">
                                      <p:cBhvr>
                                        <p:cTn id="187" dur="1000"/>
                                        <p:tgtEl>
                                          <p:spTgt spid="128749"/>
                                        </p:tgtEl>
                                        <p:attrNameLst>
                                          <p:attrName>ppt_w</p:attrName>
                                        </p:attrNameLst>
                                      </p:cBhvr>
                                      <p:tavLst>
                                        <p:tav tm="0">
                                          <p:val>
                                            <p:strVal val="ppt_w"/>
                                          </p:val>
                                        </p:tav>
                                        <p:tav tm="100000">
                                          <p:val>
                                            <p:strVal val="ppt_w*0.70"/>
                                          </p:val>
                                        </p:tav>
                                      </p:tavLst>
                                    </p:anim>
                                    <p:anim calcmode="lin" valueType="num">
                                      <p:cBhvr>
                                        <p:cTn id="188" dur="1000"/>
                                        <p:tgtEl>
                                          <p:spTgt spid="128749"/>
                                        </p:tgtEl>
                                        <p:attrNameLst>
                                          <p:attrName>ppt_h</p:attrName>
                                        </p:attrNameLst>
                                      </p:cBhvr>
                                      <p:tavLst>
                                        <p:tav tm="0">
                                          <p:val>
                                            <p:strVal val="ppt_h"/>
                                          </p:val>
                                        </p:tav>
                                        <p:tav tm="100000">
                                          <p:val>
                                            <p:strVal val="ppt_h"/>
                                          </p:val>
                                        </p:tav>
                                      </p:tavLst>
                                    </p:anim>
                                    <p:animEffect transition="out" filter="fade">
                                      <p:cBhvr>
                                        <p:cTn id="189" dur="1000"/>
                                        <p:tgtEl>
                                          <p:spTgt spid="128749"/>
                                        </p:tgtEl>
                                      </p:cBhvr>
                                    </p:animEffect>
                                    <p:set>
                                      <p:cBhvr>
                                        <p:cTn id="190" dur="1" fill="hold">
                                          <p:stCondLst>
                                            <p:cond delay="999"/>
                                          </p:stCondLst>
                                        </p:cTn>
                                        <p:tgtEl>
                                          <p:spTgt spid="128749"/>
                                        </p:tgtEl>
                                        <p:attrNameLst>
                                          <p:attrName>style.visibility</p:attrName>
                                        </p:attrNameLst>
                                      </p:cBhvr>
                                      <p:to>
                                        <p:strVal val="hidden"/>
                                      </p:to>
                                    </p:set>
                                  </p:childTnLst>
                                </p:cTn>
                              </p:par>
                              <p:par>
                                <p:cTn id="191" presetID="5" presetClass="exit" presetSubtype="10" fill="hold" nodeType="withEffect">
                                  <p:stCondLst>
                                    <p:cond delay="0"/>
                                  </p:stCondLst>
                                  <p:childTnLst>
                                    <p:animEffect transition="out" filter="checkerboard(across)">
                                      <p:cBhvr>
                                        <p:cTn id="192" dur="500"/>
                                        <p:tgtEl>
                                          <p:spTgt spid="128693"/>
                                        </p:tgtEl>
                                      </p:cBhvr>
                                    </p:animEffect>
                                    <p:set>
                                      <p:cBhvr>
                                        <p:cTn id="193" dur="1" fill="hold">
                                          <p:stCondLst>
                                            <p:cond delay="499"/>
                                          </p:stCondLst>
                                        </p:cTn>
                                        <p:tgtEl>
                                          <p:spTgt spid="128693"/>
                                        </p:tgtEl>
                                        <p:attrNameLst>
                                          <p:attrName>style.visibility</p:attrName>
                                        </p:attrNameLst>
                                      </p:cBhvr>
                                      <p:to>
                                        <p:strVal val="hidden"/>
                                      </p:to>
                                    </p:set>
                                  </p:childTnLst>
                                </p:cTn>
                              </p:par>
                              <p:par>
                                <p:cTn id="194" presetID="27" presetClass="entr" presetSubtype="0" fill="hold" nodeType="withEffect">
                                  <p:stCondLst>
                                    <p:cond delay="0"/>
                                  </p:stCondLst>
                                  <p:iterate type="lt">
                                    <p:tmPct val="50000"/>
                                  </p:iterate>
                                  <p:childTnLst>
                                    <p:set>
                                      <p:cBhvr>
                                        <p:cTn id="195" dur="1" fill="hold">
                                          <p:stCondLst>
                                            <p:cond delay="0"/>
                                          </p:stCondLst>
                                        </p:cTn>
                                        <p:tgtEl>
                                          <p:spTgt spid="128498"/>
                                        </p:tgtEl>
                                        <p:attrNameLst>
                                          <p:attrName>style.visibility</p:attrName>
                                        </p:attrNameLst>
                                      </p:cBhvr>
                                      <p:to>
                                        <p:strVal val="visible"/>
                                      </p:to>
                                    </p:set>
                                    <p:anim calcmode="discrete" valueType="clr">
                                      <p:cBhvr override="childStyle">
                                        <p:cTn id="196" dur="500"/>
                                        <p:tgtEl>
                                          <p:spTgt spid="128498"/>
                                        </p:tgtEl>
                                        <p:attrNameLst>
                                          <p:attrName>style.color</p:attrName>
                                        </p:attrNameLst>
                                      </p:cBhvr>
                                      <p:tavLst>
                                        <p:tav tm="0">
                                          <p:val>
                                            <p:clrVal>
                                              <a:schemeClr val="accent2"/>
                                            </p:clrVal>
                                          </p:val>
                                        </p:tav>
                                        <p:tav tm="50000">
                                          <p:val>
                                            <p:clrVal>
                                              <a:schemeClr val="hlink"/>
                                            </p:clrVal>
                                          </p:val>
                                        </p:tav>
                                      </p:tavLst>
                                    </p:anim>
                                    <p:anim calcmode="discrete" valueType="clr">
                                      <p:cBhvr>
                                        <p:cTn id="197" dur="500"/>
                                        <p:tgtEl>
                                          <p:spTgt spid="128498"/>
                                        </p:tgtEl>
                                        <p:attrNameLst>
                                          <p:attrName>fillcolor</p:attrName>
                                        </p:attrNameLst>
                                      </p:cBhvr>
                                      <p:tavLst>
                                        <p:tav tm="0">
                                          <p:val>
                                            <p:clrVal>
                                              <a:schemeClr val="accent2"/>
                                            </p:clrVal>
                                          </p:val>
                                        </p:tav>
                                        <p:tav tm="50000">
                                          <p:val>
                                            <p:clrVal>
                                              <a:schemeClr val="hlink"/>
                                            </p:clrVal>
                                          </p:val>
                                        </p:tav>
                                      </p:tavLst>
                                    </p:anim>
                                    <p:set>
                                      <p:cBhvr>
                                        <p:cTn id="198" dur="500"/>
                                        <p:tgtEl>
                                          <p:spTgt spid="128498"/>
                                        </p:tgtEl>
                                        <p:attrNameLst>
                                          <p:attrName>fill.type</p:attrName>
                                        </p:attrNameLst>
                                      </p:cBhvr>
                                      <p:to>
                                        <p:strVal val="solid"/>
                                      </p:to>
                                    </p:set>
                                  </p:childTnLst>
                                </p:cTn>
                              </p:par>
                            </p:childTnLst>
                          </p:cTn>
                        </p:par>
                        <p:par>
                          <p:cTn id="199" fill="hold" nodeType="afterGroup">
                            <p:stCondLst>
                              <p:cond delay="2500"/>
                            </p:stCondLst>
                            <p:childTnLst>
                              <p:par>
                                <p:cTn id="200" presetID="27" presetClass="entr" presetSubtype="0" fill="hold" nodeType="afterEffect">
                                  <p:stCondLst>
                                    <p:cond delay="0"/>
                                  </p:stCondLst>
                                  <p:iterate type="lt">
                                    <p:tmPct val="50000"/>
                                  </p:iterate>
                                  <p:childTnLst>
                                    <p:set>
                                      <p:cBhvr>
                                        <p:cTn id="201" dur="1" fill="hold">
                                          <p:stCondLst>
                                            <p:cond delay="0"/>
                                          </p:stCondLst>
                                        </p:cTn>
                                        <p:tgtEl>
                                          <p:spTgt spid="128742"/>
                                        </p:tgtEl>
                                        <p:attrNameLst>
                                          <p:attrName>style.visibility</p:attrName>
                                        </p:attrNameLst>
                                      </p:cBhvr>
                                      <p:to>
                                        <p:strVal val="visible"/>
                                      </p:to>
                                    </p:set>
                                    <p:anim calcmode="discrete" valueType="clr">
                                      <p:cBhvr override="childStyle">
                                        <p:cTn id="202" dur="1000"/>
                                        <p:tgtEl>
                                          <p:spTgt spid="128742"/>
                                        </p:tgtEl>
                                        <p:attrNameLst>
                                          <p:attrName>style.color</p:attrName>
                                        </p:attrNameLst>
                                      </p:cBhvr>
                                      <p:tavLst>
                                        <p:tav tm="0">
                                          <p:val>
                                            <p:clrVal>
                                              <a:schemeClr val="accent2"/>
                                            </p:clrVal>
                                          </p:val>
                                        </p:tav>
                                        <p:tav tm="50000">
                                          <p:val>
                                            <p:clrVal>
                                              <a:schemeClr val="hlink"/>
                                            </p:clrVal>
                                          </p:val>
                                        </p:tav>
                                      </p:tavLst>
                                    </p:anim>
                                    <p:anim calcmode="discrete" valueType="clr">
                                      <p:cBhvr>
                                        <p:cTn id="203" dur="1000"/>
                                        <p:tgtEl>
                                          <p:spTgt spid="128742"/>
                                        </p:tgtEl>
                                        <p:attrNameLst>
                                          <p:attrName>fillcolor</p:attrName>
                                        </p:attrNameLst>
                                      </p:cBhvr>
                                      <p:tavLst>
                                        <p:tav tm="0">
                                          <p:val>
                                            <p:clrVal>
                                              <a:schemeClr val="accent2"/>
                                            </p:clrVal>
                                          </p:val>
                                        </p:tav>
                                        <p:tav tm="50000">
                                          <p:val>
                                            <p:clrVal>
                                              <a:schemeClr val="hlink"/>
                                            </p:clrVal>
                                          </p:val>
                                        </p:tav>
                                      </p:tavLst>
                                    </p:anim>
                                    <p:set>
                                      <p:cBhvr>
                                        <p:cTn id="204" dur="1000"/>
                                        <p:tgtEl>
                                          <p:spTgt spid="128742"/>
                                        </p:tgtEl>
                                        <p:attrNameLst>
                                          <p:attrName>fill.type</p:attrName>
                                        </p:attrNameLst>
                                      </p:cBhvr>
                                      <p:to>
                                        <p:strVal val="solid"/>
                                      </p:to>
                                    </p:set>
                                  </p:childTnLst>
                                </p:cTn>
                              </p:par>
                            </p:childTnLst>
                          </p:cTn>
                        </p:par>
                      </p:childTnLst>
                    </p:cTn>
                  </p:par>
                </p:childTnLst>
              </p:cTn>
              <p:nextCondLst>
                <p:cond evt="onClick" delay="0">
                  <p:tgtEl>
                    <p:spTgt spid="128693"/>
                  </p:tgtEl>
                </p:cond>
              </p:nextCondLst>
            </p:seq>
            <p:seq concurrent="1" nextAc="seek">
              <p:cTn id="205" restart="whenNotActive" fill="hold" evtFilter="cancelBubble" nodeType="interactiveSeq">
                <p:stCondLst>
                  <p:cond evt="onClick" delay="0">
                    <p:tgtEl>
                      <p:spTgt spid="128810"/>
                    </p:tgtEl>
                  </p:cond>
                </p:stCondLst>
                <p:endSync evt="end" delay="0">
                  <p:rtn val="all"/>
                </p:endSync>
                <p:childTnLst>
                  <p:par>
                    <p:cTn id="206" fill="hold" nodeType="clickPar">
                      <p:stCondLst>
                        <p:cond delay="0"/>
                      </p:stCondLst>
                      <p:childTnLst>
                        <p:par>
                          <p:cTn id="207" fill="hold" nodeType="withGroup">
                            <p:stCondLst>
                              <p:cond delay="0"/>
                            </p:stCondLst>
                            <p:childTnLst>
                              <p:par>
                                <p:cTn id="208" presetID="9" presetClass="entr" presetSubtype="0" fill="hold" nodeType="clickEffect">
                                  <p:stCondLst>
                                    <p:cond delay="0"/>
                                  </p:stCondLst>
                                  <p:childTnLst>
                                    <p:set>
                                      <p:cBhvr>
                                        <p:cTn id="209" dur="1" fill="hold">
                                          <p:stCondLst>
                                            <p:cond delay="0"/>
                                          </p:stCondLst>
                                        </p:cTn>
                                        <p:tgtEl>
                                          <p:spTgt spid="128809"/>
                                        </p:tgtEl>
                                        <p:attrNameLst>
                                          <p:attrName>style.visibility</p:attrName>
                                        </p:attrNameLst>
                                      </p:cBhvr>
                                      <p:to>
                                        <p:strVal val="visible"/>
                                      </p:to>
                                    </p:set>
                                    <p:animEffect transition="in" filter="dissolve">
                                      <p:cBhvr>
                                        <p:cTn id="210" dur="500"/>
                                        <p:tgtEl>
                                          <p:spTgt spid="128809"/>
                                        </p:tgtEl>
                                      </p:cBhvr>
                                    </p:animEffect>
                                  </p:childTnLst>
                                </p:cTn>
                              </p:par>
                            </p:childTnLst>
                          </p:cTn>
                        </p:par>
                        <p:par>
                          <p:cTn id="211" fill="hold" nodeType="afterGroup">
                            <p:stCondLst>
                              <p:cond delay="500"/>
                            </p:stCondLst>
                            <p:childTnLst>
                              <p:par>
                                <p:cTn id="212" presetID="22" presetClass="emph" presetSubtype="0" fill="hold" nodeType="afterEffect">
                                  <p:stCondLst>
                                    <p:cond delay="0"/>
                                  </p:stCondLst>
                                  <p:childTnLst>
                                    <p:animClr clrSpc="hsl" dir="cw">
                                      <p:cBhvr override="childStyle">
                                        <p:cTn id="213" dur="2000" fill="hold"/>
                                        <p:tgtEl>
                                          <p:spTgt spid="128809"/>
                                        </p:tgtEl>
                                        <p:attrNameLst>
                                          <p:attrName>style.color</p:attrName>
                                        </p:attrNameLst>
                                      </p:cBhvr>
                                      <p:by>
                                        <p:hsl h="-7200000" s="0" l="0"/>
                                      </p:by>
                                    </p:animClr>
                                    <p:animClr clrSpc="hsl" dir="cw">
                                      <p:cBhvr>
                                        <p:cTn id="214" dur="2000" fill="hold"/>
                                        <p:tgtEl>
                                          <p:spTgt spid="128809"/>
                                        </p:tgtEl>
                                        <p:attrNameLst>
                                          <p:attrName>fillcolor</p:attrName>
                                        </p:attrNameLst>
                                      </p:cBhvr>
                                      <p:by>
                                        <p:hsl h="-7200000" s="0" l="0"/>
                                      </p:by>
                                    </p:animClr>
                                    <p:animClr clrSpc="hsl" dir="cw">
                                      <p:cBhvr>
                                        <p:cTn id="215" dur="2000" fill="hold"/>
                                        <p:tgtEl>
                                          <p:spTgt spid="128809"/>
                                        </p:tgtEl>
                                        <p:attrNameLst>
                                          <p:attrName>stroke.color</p:attrName>
                                        </p:attrNameLst>
                                      </p:cBhvr>
                                      <p:by>
                                        <p:hsl h="-7200000" s="0" l="0"/>
                                      </p:by>
                                    </p:animClr>
                                    <p:set>
                                      <p:cBhvr>
                                        <p:cTn id="216" dur="2000" fill="hold"/>
                                        <p:tgtEl>
                                          <p:spTgt spid="128809"/>
                                        </p:tgtEl>
                                        <p:attrNameLst>
                                          <p:attrName>fill.type</p:attrName>
                                        </p:attrNameLst>
                                      </p:cBhvr>
                                      <p:to>
                                        <p:strVal val="solid"/>
                                      </p:to>
                                    </p:set>
                                  </p:childTnLst>
                                  <p:subTnLst>
                                    <p:animClr clrSpc="rgb" dir="cw">
                                      <p:cBhvr override="childStyle">
                                        <p:cTn dur="1" fill="hold" display="0" masterRel="nextClick" afterEffect="1"/>
                                        <p:tgtEl>
                                          <p:spTgt spid="128809"/>
                                        </p:tgtEl>
                                        <p:attrNameLst>
                                          <p:attrName>ppt_c</p:attrName>
                                        </p:attrNameLst>
                                      </p:cBhvr>
                                      <p:to>
                                        <a:srgbClr val="FF0000"/>
                                      </p:to>
                                    </p:animClr>
                                  </p:subTnLst>
                                </p:cTn>
                              </p:par>
                            </p:childTnLst>
                          </p:cTn>
                        </p:par>
                        <p:par>
                          <p:cTn id="217" fill="hold" nodeType="afterGroup">
                            <p:stCondLst>
                              <p:cond delay="2500"/>
                            </p:stCondLst>
                            <p:childTnLst>
                              <p:par>
                                <p:cTn id="218" presetID="5" presetClass="exit" presetSubtype="10" fill="hold" nodeType="afterEffect">
                                  <p:stCondLst>
                                    <p:cond delay="0"/>
                                  </p:stCondLst>
                                  <p:childTnLst>
                                    <p:animEffect transition="out" filter="checkerboard(across)">
                                      <p:cBhvr>
                                        <p:cTn id="219" dur="500"/>
                                        <p:tgtEl>
                                          <p:spTgt spid="128810"/>
                                        </p:tgtEl>
                                      </p:cBhvr>
                                    </p:animEffect>
                                    <p:set>
                                      <p:cBhvr>
                                        <p:cTn id="220" dur="1" fill="hold">
                                          <p:stCondLst>
                                            <p:cond delay="499"/>
                                          </p:stCondLst>
                                        </p:cTn>
                                        <p:tgtEl>
                                          <p:spTgt spid="128810"/>
                                        </p:tgtEl>
                                        <p:attrNameLst>
                                          <p:attrName>style.visibility</p:attrName>
                                        </p:attrNameLst>
                                      </p:cBhvr>
                                      <p:to>
                                        <p:strVal val="hidden"/>
                                      </p:to>
                                    </p:set>
                                  </p:childTnLst>
                                </p:cTn>
                              </p:par>
                              <p:par>
                                <p:cTn id="221" presetID="5" presetClass="exit" presetSubtype="10" fill="hold" nodeType="withEffect">
                                  <p:stCondLst>
                                    <p:cond delay="0"/>
                                  </p:stCondLst>
                                  <p:iterate type="lt">
                                    <p:tmPct val="0"/>
                                  </p:iterate>
                                  <p:childTnLst>
                                    <p:animEffect transition="out" filter="checkerboard(across)">
                                      <p:cBhvr>
                                        <p:cTn id="222" dur="500"/>
                                        <p:tgtEl>
                                          <p:spTgt spid="128733"/>
                                        </p:tgtEl>
                                      </p:cBhvr>
                                    </p:animEffect>
                                    <p:set>
                                      <p:cBhvr>
                                        <p:cTn id="223" dur="1" fill="hold">
                                          <p:stCondLst>
                                            <p:cond delay="499"/>
                                          </p:stCondLst>
                                        </p:cTn>
                                        <p:tgtEl>
                                          <p:spTgt spid="128733"/>
                                        </p:tgtEl>
                                        <p:attrNameLst>
                                          <p:attrName>style.visibility</p:attrName>
                                        </p:attrNameLst>
                                      </p:cBhvr>
                                      <p:to>
                                        <p:strVal val="hidden"/>
                                      </p:to>
                                    </p:set>
                                  </p:childTnLst>
                                </p:cTn>
                              </p:par>
                              <p:par>
                                <p:cTn id="224" presetID="5" presetClass="exit" presetSubtype="10" fill="hold" nodeType="withEffect">
                                  <p:stCondLst>
                                    <p:cond delay="0"/>
                                  </p:stCondLst>
                                  <p:iterate type="lt">
                                    <p:tmPct val="0"/>
                                  </p:iterate>
                                  <p:childTnLst>
                                    <p:animEffect transition="out" filter="checkerboard(across)">
                                      <p:cBhvr>
                                        <p:cTn id="225" dur="500"/>
                                        <p:tgtEl>
                                          <p:spTgt spid="128737"/>
                                        </p:tgtEl>
                                      </p:cBhvr>
                                    </p:animEffect>
                                    <p:set>
                                      <p:cBhvr>
                                        <p:cTn id="226" dur="1" fill="hold">
                                          <p:stCondLst>
                                            <p:cond delay="499"/>
                                          </p:stCondLst>
                                        </p:cTn>
                                        <p:tgtEl>
                                          <p:spTgt spid="128737"/>
                                        </p:tgtEl>
                                        <p:attrNameLst>
                                          <p:attrName>style.visibility</p:attrName>
                                        </p:attrNameLst>
                                      </p:cBhvr>
                                      <p:to>
                                        <p:strVal val="hidden"/>
                                      </p:to>
                                    </p:set>
                                  </p:childTnLst>
                                </p:cTn>
                              </p:par>
                              <p:par>
                                <p:cTn id="227" presetID="5" presetClass="exit" presetSubtype="10" fill="hold" nodeType="withEffect">
                                  <p:stCondLst>
                                    <p:cond delay="0"/>
                                  </p:stCondLst>
                                  <p:iterate type="lt">
                                    <p:tmPct val="0"/>
                                  </p:iterate>
                                  <p:childTnLst>
                                    <p:animEffect transition="out" filter="checkerboard(across)">
                                      <p:cBhvr>
                                        <p:cTn id="228" dur="500"/>
                                        <p:tgtEl>
                                          <p:spTgt spid="128738"/>
                                        </p:tgtEl>
                                      </p:cBhvr>
                                    </p:animEffect>
                                    <p:set>
                                      <p:cBhvr>
                                        <p:cTn id="229" dur="1" fill="hold">
                                          <p:stCondLst>
                                            <p:cond delay="499"/>
                                          </p:stCondLst>
                                        </p:cTn>
                                        <p:tgtEl>
                                          <p:spTgt spid="128738"/>
                                        </p:tgtEl>
                                        <p:attrNameLst>
                                          <p:attrName>style.visibility</p:attrName>
                                        </p:attrNameLst>
                                      </p:cBhvr>
                                      <p:to>
                                        <p:strVal val="hidden"/>
                                      </p:to>
                                    </p:set>
                                  </p:childTnLst>
                                </p:cTn>
                              </p:par>
                              <p:par>
                                <p:cTn id="230" presetID="5" presetClass="exit" presetSubtype="10" fill="hold" nodeType="withEffect">
                                  <p:stCondLst>
                                    <p:cond delay="0"/>
                                  </p:stCondLst>
                                  <p:iterate type="lt">
                                    <p:tmPct val="0"/>
                                  </p:iterate>
                                  <p:childTnLst>
                                    <p:animEffect transition="out" filter="checkerboard(across)">
                                      <p:cBhvr>
                                        <p:cTn id="231" dur="500"/>
                                        <p:tgtEl>
                                          <p:spTgt spid="128739"/>
                                        </p:tgtEl>
                                      </p:cBhvr>
                                    </p:animEffect>
                                    <p:set>
                                      <p:cBhvr>
                                        <p:cTn id="232" dur="1" fill="hold">
                                          <p:stCondLst>
                                            <p:cond delay="499"/>
                                          </p:stCondLst>
                                        </p:cTn>
                                        <p:tgtEl>
                                          <p:spTgt spid="128739"/>
                                        </p:tgtEl>
                                        <p:attrNameLst>
                                          <p:attrName>style.visibility</p:attrName>
                                        </p:attrNameLst>
                                      </p:cBhvr>
                                      <p:to>
                                        <p:strVal val="hidden"/>
                                      </p:to>
                                    </p:set>
                                  </p:childTnLst>
                                </p:cTn>
                              </p:par>
                              <p:par>
                                <p:cTn id="233" presetID="5" presetClass="exit" presetSubtype="10" fill="hold" nodeType="withEffect">
                                  <p:stCondLst>
                                    <p:cond delay="0"/>
                                  </p:stCondLst>
                                  <p:iterate type="lt">
                                    <p:tmPct val="0"/>
                                  </p:iterate>
                                  <p:childTnLst>
                                    <p:animEffect transition="out" filter="checkerboard(across)">
                                      <p:cBhvr>
                                        <p:cTn id="234" dur="500"/>
                                        <p:tgtEl>
                                          <p:spTgt spid="128740"/>
                                        </p:tgtEl>
                                      </p:cBhvr>
                                    </p:animEffect>
                                    <p:set>
                                      <p:cBhvr>
                                        <p:cTn id="235" dur="1" fill="hold">
                                          <p:stCondLst>
                                            <p:cond delay="499"/>
                                          </p:stCondLst>
                                        </p:cTn>
                                        <p:tgtEl>
                                          <p:spTgt spid="128740"/>
                                        </p:tgtEl>
                                        <p:attrNameLst>
                                          <p:attrName>style.visibility</p:attrName>
                                        </p:attrNameLst>
                                      </p:cBhvr>
                                      <p:to>
                                        <p:strVal val="hidden"/>
                                      </p:to>
                                    </p:set>
                                  </p:childTnLst>
                                </p:cTn>
                              </p:par>
                              <p:par>
                                <p:cTn id="236" presetID="5" presetClass="exit" presetSubtype="10" fill="hold" nodeType="withEffect">
                                  <p:stCondLst>
                                    <p:cond delay="0"/>
                                  </p:stCondLst>
                                  <p:iterate type="lt">
                                    <p:tmPct val="0"/>
                                  </p:iterate>
                                  <p:childTnLst>
                                    <p:animEffect transition="out" filter="checkerboard(across)">
                                      <p:cBhvr>
                                        <p:cTn id="237" dur="500"/>
                                        <p:tgtEl>
                                          <p:spTgt spid="128741"/>
                                        </p:tgtEl>
                                      </p:cBhvr>
                                    </p:animEffect>
                                    <p:set>
                                      <p:cBhvr>
                                        <p:cTn id="238" dur="1" fill="hold">
                                          <p:stCondLst>
                                            <p:cond delay="499"/>
                                          </p:stCondLst>
                                        </p:cTn>
                                        <p:tgtEl>
                                          <p:spTgt spid="128741"/>
                                        </p:tgtEl>
                                        <p:attrNameLst>
                                          <p:attrName>style.visibility</p:attrName>
                                        </p:attrNameLst>
                                      </p:cBhvr>
                                      <p:to>
                                        <p:strVal val="hidden"/>
                                      </p:to>
                                    </p:set>
                                  </p:childTnLst>
                                </p:cTn>
                              </p:par>
                              <p:par>
                                <p:cTn id="239" presetID="5" presetClass="exit" presetSubtype="10" fill="hold" nodeType="withEffect">
                                  <p:stCondLst>
                                    <p:cond delay="0"/>
                                  </p:stCondLst>
                                  <p:iterate type="lt">
                                    <p:tmPct val="0"/>
                                  </p:iterate>
                                  <p:childTnLst>
                                    <p:animEffect transition="out" filter="checkerboard(across)">
                                      <p:cBhvr>
                                        <p:cTn id="240" dur="500"/>
                                        <p:tgtEl>
                                          <p:spTgt spid="128742"/>
                                        </p:tgtEl>
                                      </p:cBhvr>
                                    </p:animEffect>
                                    <p:set>
                                      <p:cBhvr>
                                        <p:cTn id="241" dur="1" fill="hold">
                                          <p:stCondLst>
                                            <p:cond delay="499"/>
                                          </p:stCondLst>
                                        </p:cTn>
                                        <p:tgtEl>
                                          <p:spTgt spid="128742"/>
                                        </p:tgtEl>
                                        <p:attrNameLst>
                                          <p:attrName>style.visibility</p:attrName>
                                        </p:attrNameLst>
                                      </p:cBhvr>
                                      <p:to>
                                        <p:strVal val="hidden"/>
                                      </p:to>
                                    </p:set>
                                  </p:childTnLst>
                                </p:cTn>
                              </p:par>
                            </p:childTnLst>
                          </p:cTn>
                        </p:par>
                      </p:childTnLst>
                    </p:cTn>
                  </p:par>
                </p:childTnLst>
              </p:cTn>
              <p:nextCondLst>
                <p:cond evt="onClick" delay="0">
                  <p:tgtEl>
                    <p:spTgt spid="128810"/>
                  </p:tgtEl>
                </p:cond>
              </p:nextCondLst>
            </p:seq>
          </p:childTnLst>
        </p:cTn>
      </p:par>
    </p:tnLst>
    <p:bldLst>
      <p:bldP spid="128491" grpId="0" animBg="1"/>
      <p:bldP spid="128492" grpId="0"/>
      <p:bldP spid="128493" grpId="0"/>
      <p:bldP spid="128495" grpId="0"/>
      <p:bldP spid="128496" grpId="0"/>
      <p:bldP spid="128497" grpId="0"/>
      <p:bldP spid="128498" grpId="0"/>
      <p:bldP spid="128684" grpId="0" animBg="1"/>
      <p:bldP spid="128688" grpId="0" animBg="1"/>
      <p:bldP spid="128689" grpId="0" animBg="1"/>
      <p:bldP spid="128690" grpId="0" animBg="1"/>
      <p:bldP spid="128691" grpId="0" animBg="1"/>
      <p:bldP spid="128692" grpId="0" animBg="1"/>
      <p:bldP spid="128693" grpId="0" animBg="1"/>
      <p:bldP spid="128733" grpId="0"/>
      <p:bldP spid="128733" grpId="1"/>
      <p:bldP spid="128737" grpId="0"/>
      <p:bldP spid="128737" grpId="1"/>
      <p:bldP spid="128738" grpId="0"/>
      <p:bldP spid="128738" grpId="1"/>
      <p:bldP spid="128739" grpId="0"/>
      <p:bldP spid="128739" grpId="1"/>
      <p:bldP spid="128740" grpId="0"/>
      <p:bldP spid="128740" grpId="1"/>
      <p:bldP spid="128741" grpId="0"/>
      <p:bldP spid="128741" grpId="1"/>
      <p:bldP spid="128742" grpId="0"/>
      <p:bldP spid="128742" grpId="1"/>
      <p:bldP spid="128743" grpId="0"/>
      <p:bldP spid="128743" grpId="1"/>
      <p:bldP spid="128744" grpId="0"/>
      <p:bldP spid="128744" grpId="1"/>
      <p:bldP spid="128745" grpId="0"/>
      <p:bldP spid="128745" grpId="1"/>
      <p:bldP spid="128746" grpId="0"/>
      <p:bldP spid="128746" grpId="1"/>
      <p:bldP spid="128747" grpId="0"/>
      <p:bldP spid="128747" grpId="1"/>
      <p:bldP spid="128748" grpId="0"/>
      <p:bldP spid="128748" grpId="1"/>
      <p:bldP spid="128749" grpId="0"/>
      <p:bldP spid="128749" grpId="1"/>
      <p:bldP spid="128809" grpId="0"/>
      <p:bldP spid="12880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389B58AC-E350-5897-93B6-549378B55025}"/>
              </a:ext>
            </a:extLst>
          </p:cNvPr>
          <p:cNvSpPr txBox="1">
            <a:spLocks noChangeArrowheads="1"/>
          </p:cNvSpPr>
          <p:nvPr/>
        </p:nvSpPr>
        <p:spPr bwMode="auto">
          <a:xfrm>
            <a:off x="527154" y="1019165"/>
            <a:ext cx="11137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b="1" dirty="0">
                <a:solidFill>
                  <a:schemeClr val="accent2"/>
                </a:solidFill>
                <a:latin typeface="Times New Roman" panose="02020603050405020304" pitchFamily="18" charset="0"/>
                <a:cs typeface="Times New Roman" panose="02020603050405020304" pitchFamily="18" charset="0"/>
              </a:rPr>
              <a:t>Những hoạt động của Nguyễn Ái Quốc (</a:t>
            </a:r>
            <a:r>
              <a:rPr lang="vi-VN" altLang="en-US" sz="2800" b="1" dirty="0">
                <a:solidFill>
                  <a:srgbClr val="FFFF00"/>
                </a:solidFill>
                <a:latin typeface="Times New Roman" panose="02020603050405020304" pitchFamily="18" charset="0"/>
                <a:cs typeface="Times New Roman" panose="02020603050405020304" pitchFamily="18" charset="0"/>
              </a:rPr>
              <a:t>1919-1925</a:t>
            </a:r>
            <a:r>
              <a:rPr lang="vi-VN" altLang="en-US" sz="2800" b="1" dirty="0">
                <a:solidFill>
                  <a:schemeClr val="accent2"/>
                </a:solidFill>
                <a:latin typeface="Times New Roman" panose="02020603050405020304" pitchFamily="18" charset="0"/>
                <a:cs typeface="Times New Roman" panose="02020603050405020304" pitchFamily="18" charset="0"/>
              </a:rPr>
              <a:t>) có những tác động nào đến cách mạng Việt Nam. Hãy chọn những câu đúng nhất.</a:t>
            </a:r>
          </a:p>
        </p:txBody>
      </p:sp>
      <p:sp>
        <p:nvSpPr>
          <p:cNvPr id="75779" name="Text Box 3">
            <a:extLst>
              <a:ext uri="{FF2B5EF4-FFF2-40B4-BE49-F238E27FC236}">
                <a16:creationId xmlns:a16="http://schemas.microsoft.com/office/drawing/2014/main" id="{1806E5B3-D23A-B10C-1DF6-2F7CCE9FAA9C}"/>
              </a:ext>
            </a:extLst>
          </p:cNvPr>
          <p:cNvSpPr txBox="1">
            <a:spLocks noChangeArrowheads="1"/>
          </p:cNvSpPr>
          <p:nvPr/>
        </p:nvSpPr>
        <p:spPr bwMode="auto">
          <a:xfrm>
            <a:off x="1524000" y="2060575"/>
            <a:ext cx="914400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dirty="0">
                <a:latin typeface="Times New Roman" panose="02020603050405020304" pitchFamily="18" charset="0"/>
                <a:cs typeface="Times New Roman" panose="02020603050405020304" pitchFamily="18" charset="0"/>
              </a:rPr>
              <a:t>A-</a:t>
            </a:r>
            <a:r>
              <a:rPr lang="vi-VN" altLang="en-US" sz="2800" dirty="0">
                <a:solidFill>
                  <a:srgbClr val="3333FF"/>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Tìm được con đường cứu nước mới cho đất nước: Độc lập dân tộc gắn với chủ nghĩa xã hội.</a:t>
            </a:r>
          </a:p>
        </p:txBody>
      </p:sp>
      <p:sp>
        <p:nvSpPr>
          <p:cNvPr id="75780" name="Text Box 4">
            <a:extLst>
              <a:ext uri="{FF2B5EF4-FFF2-40B4-BE49-F238E27FC236}">
                <a16:creationId xmlns:a16="http://schemas.microsoft.com/office/drawing/2014/main" id="{40B549E2-D4AB-89F9-34ED-8E4C7DA6276C}"/>
              </a:ext>
            </a:extLst>
          </p:cNvPr>
          <p:cNvSpPr txBox="1">
            <a:spLocks noChangeArrowheads="1"/>
          </p:cNvSpPr>
          <p:nvPr/>
        </p:nvSpPr>
        <p:spPr bwMode="auto">
          <a:xfrm>
            <a:off x="1524000" y="3275013"/>
            <a:ext cx="914400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a:latin typeface="Times New Roman" panose="02020603050405020304" pitchFamily="18" charset="0"/>
                <a:cs typeface="Times New Roman" panose="02020603050405020304" pitchFamily="18" charset="0"/>
              </a:rPr>
              <a:t>B-</a:t>
            </a:r>
            <a:r>
              <a:rPr lang="vi-VN" altLang="en-US" sz="2800">
                <a:solidFill>
                  <a:srgbClr val="3333FF"/>
                </a:solidFill>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Bước đầu tạo mối quan hệ giữa cách mạng Việt Nam với cách mạng thế giới.</a:t>
            </a:r>
          </a:p>
        </p:txBody>
      </p:sp>
      <p:sp>
        <p:nvSpPr>
          <p:cNvPr id="75781" name="Text Box 5">
            <a:extLst>
              <a:ext uri="{FF2B5EF4-FFF2-40B4-BE49-F238E27FC236}">
                <a16:creationId xmlns:a16="http://schemas.microsoft.com/office/drawing/2014/main" id="{857521E0-7400-4171-5232-05014AB104E6}"/>
              </a:ext>
            </a:extLst>
          </p:cNvPr>
          <p:cNvSpPr txBox="1">
            <a:spLocks noChangeArrowheads="1"/>
          </p:cNvSpPr>
          <p:nvPr/>
        </p:nvSpPr>
        <p:spPr bwMode="auto">
          <a:xfrm>
            <a:off x="1524000" y="4403725"/>
            <a:ext cx="914400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a:latin typeface="Times New Roman" panose="02020603050405020304" pitchFamily="18" charset="0"/>
                <a:cs typeface="Times New Roman" panose="02020603050405020304" pitchFamily="18" charset="0"/>
              </a:rPr>
              <a:t>C-Thành lập Đảng cộng sản Việt Nam.</a:t>
            </a:r>
          </a:p>
        </p:txBody>
      </p:sp>
      <p:sp>
        <p:nvSpPr>
          <p:cNvPr id="75782" name="Text Box 6">
            <a:extLst>
              <a:ext uri="{FF2B5EF4-FFF2-40B4-BE49-F238E27FC236}">
                <a16:creationId xmlns:a16="http://schemas.microsoft.com/office/drawing/2014/main" id="{5FFC9D9E-488D-47E3-8CFA-DE24B7C2A641}"/>
              </a:ext>
            </a:extLst>
          </p:cNvPr>
          <p:cNvSpPr txBox="1">
            <a:spLocks noChangeArrowheads="1"/>
          </p:cNvSpPr>
          <p:nvPr/>
        </p:nvSpPr>
        <p:spPr bwMode="auto">
          <a:xfrm>
            <a:off x="1524000" y="5157788"/>
            <a:ext cx="9144000"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ct val="50000"/>
              </a:spcBef>
              <a:spcAft>
                <a:spcPct val="0"/>
              </a:spcAft>
              <a:buClrTx/>
              <a:buSzTx/>
              <a:buFontTx/>
              <a:buNone/>
            </a:pPr>
            <a:r>
              <a:rPr lang="vi-VN" altLang="en-US" sz="2800">
                <a:latin typeface="Times New Roman" panose="02020603050405020304" pitchFamily="18" charset="0"/>
                <a:cs typeface="Times New Roman" panose="02020603050405020304" pitchFamily="18" charset="0"/>
              </a:rPr>
              <a:t>D- Chuẩn bị về tư tưởng và tổ chức cho sự thành lập Đảng cộng sản Việt Nam .</a:t>
            </a:r>
          </a:p>
        </p:txBody>
      </p:sp>
      <p:sp>
        <p:nvSpPr>
          <p:cNvPr id="2" name="Title 1">
            <a:extLst>
              <a:ext uri="{FF2B5EF4-FFF2-40B4-BE49-F238E27FC236}">
                <a16:creationId xmlns:a16="http://schemas.microsoft.com/office/drawing/2014/main" id="{09AF7F1B-4761-4B5A-0E54-9CFEC7117EDD}"/>
              </a:ext>
            </a:extLst>
          </p:cNvPr>
          <p:cNvSpPr txBox="1">
            <a:spLocks/>
          </p:cNvSpPr>
          <p:nvPr/>
        </p:nvSpPr>
        <p:spPr>
          <a:xfrm>
            <a:off x="838199" y="245038"/>
            <a:ext cx="10515600" cy="77412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r" rtl="0" eaLnBrk="1" hangingPunct="1">
              <a:lnSpc>
                <a:spcPct val="90000"/>
              </a:lnSpc>
              <a:spcBef>
                <a:spcPts val="0"/>
              </a:spcBef>
              <a:spcAft>
                <a:spcPts val="0"/>
              </a:spcAft>
              <a:buClr>
                <a:schemeClr val="dk1"/>
              </a:buClr>
              <a:buSzPts val="4400"/>
              <a:buFont typeface="Calibri"/>
              <a:buNone/>
              <a:defRPr sz="4800" b="0" i="0" u="none" strike="noStrike" cap="none">
                <a:solidFill>
                  <a:schemeClr val="dk1"/>
                </a:solidFill>
                <a:effectLst/>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FFF683"/>
                </a:solidFill>
                <a:latin typeface="Times New Roman" panose="02020603050405020304" pitchFamily="18" charset="0"/>
                <a:cs typeface="Times New Roman" panose="02020603050405020304" pitchFamily="18" charset="0"/>
              </a:rPr>
              <a:t>HOẠT ĐỘNG VẬN DỤNG</a:t>
            </a:r>
            <a:endParaRPr lang="en-US" b="1" dirty="0">
              <a:solidFill>
                <a:srgbClr val="FFF683"/>
              </a:solidFill>
              <a:latin typeface="Times New Roman" panose="02020603050405020304" pitchFamily="18" charset="0"/>
              <a:cs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1000" fill="hold"/>
                                        <p:tgtEl>
                                          <p:spTgt spid="75778"/>
                                        </p:tgtEl>
                                        <p:attrNameLst>
                                          <p:attrName>ppt_x</p:attrName>
                                        </p:attrNameLst>
                                      </p:cBhvr>
                                      <p:tavLst>
                                        <p:tav tm="0">
                                          <p:val>
                                            <p:strVal val="#ppt_x"/>
                                          </p:val>
                                        </p:tav>
                                        <p:tav tm="100000">
                                          <p:val>
                                            <p:strVal val="#ppt_x"/>
                                          </p:val>
                                        </p:tav>
                                      </p:tavLst>
                                    </p:anim>
                                    <p:anim calcmode="lin" valueType="num">
                                      <p:cBhvr additive="base">
                                        <p:cTn id="8" dur="1000" fill="hold"/>
                                        <p:tgtEl>
                                          <p:spTgt spid="75778"/>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75779"/>
                                        </p:tgtEl>
                                        <p:attrNameLst>
                                          <p:attrName>style.visibility</p:attrName>
                                        </p:attrNameLst>
                                      </p:cBhvr>
                                      <p:to>
                                        <p:strVal val="visible"/>
                                      </p:to>
                                    </p:set>
                                    <p:animEffect transition="in" filter="checkerboard(across)">
                                      <p:cBhvr>
                                        <p:cTn id="11" dur="500"/>
                                        <p:tgtEl>
                                          <p:spTgt spid="75779"/>
                                        </p:tgtEl>
                                      </p:cBhvr>
                                    </p:animEffect>
                                  </p:childTnLst>
                                </p:cTn>
                              </p:par>
                              <p:par>
                                <p:cTn id="12" presetID="8" presetClass="entr" presetSubtype="16" fill="hold" nodeType="withEffect">
                                  <p:stCondLst>
                                    <p:cond delay="0"/>
                                  </p:stCondLst>
                                  <p:childTnLst>
                                    <p:set>
                                      <p:cBhvr>
                                        <p:cTn id="13" dur="1" fill="hold">
                                          <p:stCondLst>
                                            <p:cond delay="0"/>
                                          </p:stCondLst>
                                        </p:cTn>
                                        <p:tgtEl>
                                          <p:spTgt spid="75780">
                                            <p:txEl>
                                              <p:pRg st="0" end="0"/>
                                            </p:txEl>
                                          </p:spTgt>
                                        </p:tgtEl>
                                        <p:attrNameLst>
                                          <p:attrName>style.visibility</p:attrName>
                                        </p:attrNameLst>
                                      </p:cBhvr>
                                      <p:to>
                                        <p:strVal val="visible"/>
                                      </p:to>
                                    </p:set>
                                    <p:animEffect transition="in" filter="diamond(in)">
                                      <p:cBhvr>
                                        <p:cTn id="14" dur="2000"/>
                                        <p:tgtEl>
                                          <p:spTgt spid="75780">
                                            <p:txEl>
                                              <p:pRg st="0" end="0"/>
                                            </p:txEl>
                                          </p:spTgt>
                                        </p:tgtEl>
                                      </p:cBhvr>
                                    </p:animEffect>
                                  </p:childTnLst>
                                </p:cTn>
                              </p:par>
                            </p:childTnLst>
                          </p:cTn>
                        </p:par>
                        <p:par>
                          <p:cTn id="15" fill="hold" nodeType="afterGroup">
                            <p:stCondLst>
                              <p:cond delay="2000"/>
                            </p:stCondLst>
                            <p:childTnLst>
                              <p:par>
                                <p:cTn id="16" presetID="21" presetClass="entr" presetSubtype="4" fill="hold" nodeType="afterEffect">
                                  <p:stCondLst>
                                    <p:cond delay="0"/>
                                  </p:stCondLst>
                                  <p:childTnLst>
                                    <p:set>
                                      <p:cBhvr>
                                        <p:cTn id="17" dur="1" fill="hold">
                                          <p:stCondLst>
                                            <p:cond delay="0"/>
                                          </p:stCondLst>
                                        </p:cTn>
                                        <p:tgtEl>
                                          <p:spTgt spid="75781">
                                            <p:txEl>
                                              <p:pRg st="0" end="0"/>
                                            </p:txEl>
                                          </p:spTgt>
                                        </p:tgtEl>
                                        <p:attrNameLst>
                                          <p:attrName>style.visibility</p:attrName>
                                        </p:attrNameLst>
                                      </p:cBhvr>
                                      <p:to>
                                        <p:strVal val="visible"/>
                                      </p:to>
                                    </p:set>
                                    <p:animEffect transition="in" filter="wheel(4)">
                                      <p:cBhvr>
                                        <p:cTn id="18" dur="2000"/>
                                        <p:tgtEl>
                                          <p:spTgt spid="75781">
                                            <p:txEl>
                                              <p:pRg st="0" end="0"/>
                                            </p:txEl>
                                          </p:spTgt>
                                        </p:tgtEl>
                                      </p:cBhvr>
                                    </p:animEffect>
                                  </p:childTnLst>
                                </p:cTn>
                              </p:par>
                            </p:childTnLst>
                          </p:cTn>
                        </p:par>
                        <p:par>
                          <p:cTn id="19" fill="hold" nodeType="afterGroup">
                            <p:stCondLst>
                              <p:cond delay="4000"/>
                            </p:stCondLst>
                            <p:childTnLst>
                              <p:par>
                                <p:cTn id="20" presetID="9" presetClass="entr" presetSubtype="0" fill="hold" nodeType="afterEffect">
                                  <p:stCondLst>
                                    <p:cond delay="0"/>
                                  </p:stCondLst>
                                  <p:childTnLst>
                                    <p:set>
                                      <p:cBhvr>
                                        <p:cTn id="21" dur="1" fill="hold">
                                          <p:stCondLst>
                                            <p:cond delay="0"/>
                                          </p:stCondLst>
                                        </p:cTn>
                                        <p:tgtEl>
                                          <p:spTgt spid="75782">
                                            <p:txEl>
                                              <p:pRg st="0" end="0"/>
                                            </p:txEl>
                                          </p:spTgt>
                                        </p:tgtEl>
                                        <p:attrNameLst>
                                          <p:attrName>style.visibility</p:attrName>
                                        </p:attrNameLst>
                                      </p:cBhvr>
                                      <p:to>
                                        <p:strVal val="visible"/>
                                      </p:to>
                                    </p:set>
                                    <p:animEffect transition="in" filter="dissolve">
                                      <p:cBhvr>
                                        <p:cTn id="22" dur="500"/>
                                        <p:tgtEl>
                                          <p:spTgt spid="7578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nodeType="clickEffect">
                                  <p:stCondLst>
                                    <p:cond delay="0"/>
                                  </p:stCondLst>
                                  <p:childTnLst>
                                    <p:animClr clrSpc="rgb" dir="cw">
                                      <p:cBhvr override="childStyle">
                                        <p:cTn id="26" dur="2000" fill="hold"/>
                                        <p:tgtEl>
                                          <p:spTgt spid="75779"/>
                                        </p:tgtEl>
                                        <p:attrNameLst>
                                          <p:attrName>style.color</p:attrName>
                                        </p:attrNameLst>
                                      </p:cBhvr>
                                      <p:to>
                                        <a:srgbClr val="FF0000"/>
                                      </p:to>
                                    </p:animClr>
                                  </p:childTnLst>
                                </p:cTn>
                              </p:par>
                              <p:par>
                                <p:cTn id="27" presetID="3" presetClass="emph" presetSubtype="2" fill="hold" nodeType="withEffect">
                                  <p:stCondLst>
                                    <p:cond delay="0"/>
                                  </p:stCondLst>
                                  <p:childTnLst>
                                    <p:animClr clrSpc="rgb" dir="cw">
                                      <p:cBhvr override="childStyle">
                                        <p:cTn id="28" dur="2000" fill="hold"/>
                                        <p:tgtEl>
                                          <p:spTgt spid="75780">
                                            <p:txEl>
                                              <p:pRg st="0" end="0"/>
                                            </p:txEl>
                                          </p:spTgt>
                                        </p:tgtEl>
                                        <p:attrNameLst>
                                          <p:attrName>style.color</p:attrName>
                                        </p:attrNameLst>
                                      </p:cBhvr>
                                      <p:to>
                                        <a:srgbClr val="FF0000"/>
                                      </p:to>
                                    </p:animClr>
                                  </p:childTnLst>
                                </p:cTn>
                              </p:par>
                              <p:par>
                                <p:cTn id="29" presetID="3" presetClass="emph" presetSubtype="2" fill="hold" nodeType="withEffect">
                                  <p:stCondLst>
                                    <p:cond delay="0"/>
                                  </p:stCondLst>
                                  <p:childTnLst>
                                    <p:animClr clrSpc="rgb" dir="cw">
                                      <p:cBhvr override="childStyle">
                                        <p:cTn id="30" dur="1000" fill="hold"/>
                                        <p:tgtEl>
                                          <p:spTgt spid="75782">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79" grpId="0" animBg="1"/>
      <p:bldP spid="75779" grpId="1" animBg="1"/>
      <p:bldP spid="75780" grpId="0" build="allAtOnce"/>
      <p:bldP spid="7578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B3768B69-CF12-56F3-4329-2C69056E49D8}"/>
              </a:ext>
            </a:extLst>
          </p:cNvPr>
          <p:cNvSpPr>
            <a:spLocks noGrp="1"/>
          </p:cNvSpPr>
          <p:nvPr>
            <p:ph idx="1"/>
          </p:nvPr>
        </p:nvSpPr>
        <p:spPr>
          <a:xfrm>
            <a:off x="2133600" y="304800"/>
            <a:ext cx="8077200" cy="990600"/>
          </a:xfrm>
        </p:spPr>
        <p:txBody>
          <a:bodyPr>
            <a:normAutofit fontScale="92500" lnSpcReduction="20000"/>
          </a:bodyPr>
          <a:lstStyle/>
          <a:p>
            <a:pPr eaLnBrk="1" hangingPunct="1">
              <a:buFontTx/>
              <a:buNone/>
            </a:pPr>
            <a:r>
              <a:rPr lang="en-US" altLang="en-US" sz="3600" b="1" dirty="0">
                <a:solidFill>
                  <a:srgbClr val="FFFF00"/>
                </a:solidFill>
                <a:latin typeface="Times New Roman" panose="02020603050405020304" pitchFamily="18" charset="0"/>
              </a:rPr>
              <a:t>1. </a:t>
            </a:r>
            <a:r>
              <a:rPr lang="en-US" altLang="en-US" sz="3600" b="1" dirty="0" err="1">
                <a:solidFill>
                  <a:srgbClr val="FFFF00"/>
                </a:solidFill>
                <a:latin typeface="Times New Roman" panose="02020603050405020304" pitchFamily="18" charset="0"/>
              </a:rPr>
              <a:t>Bác</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Hồ</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tên</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thật</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là</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gì</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Bác</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sinh</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ngày</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tháng</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năm</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nào</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Quê</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của</a:t>
            </a:r>
            <a:r>
              <a:rPr lang="en-US" altLang="en-US" sz="3600" b="1" dirty="0">
                <a:solidFill>
                  <a:srgbClr val="FFFF00"/>
                </a:solidFill>
                <a:latin typeface="Times New Roman" panose="02020603050405020304" pitchFamily="18" charset="0"/>
              </a:rPr>
              <a:t> </a:t>
            </a:r>
            <a:r>
              <a:rPr lang="en-US" altLang="en-US" sz="3600" b="1" dirty="0" err="1">
                <a:solidFill>
                  <a:srgbClr val="FFFF00"/>
                </a:solidFill>
                <a:latin typeface="Times New Roman" panose="02020603050405020304" pitchFamily="18" charset="0"/>
              </a:rPr>
              <a:t>Bác</a:t>
            </a:r>
            <a:r>
              <a:rPr lang="en-US" altLang="en-US" sz="3600" b="1" dirty="0">
                <a:solidFill>
                  <a:srgbClr val="FFFF00"/>
                </a:solidFill>
                <a:latin typeface="Times New Roman" panose="02020603050405020304" pitchFamily="18" charset="0"/>
              </a:rPr>
              <a:t> ở </a:t>
            </a:r>
            <a:r>
              <a:rPr lang="en-US" altLang="en-US" sz="3600" b="1" dirty="0" err="1">
                <a:solidFill>
                  <a:srgbClr val="FFFF00"/>
                </a:solidFill>
                <a:latin typeface="Times New Roman" panose="02020603050405020304" pitchFamily="18" charset="0"/>
              </a:rPr>
              <a:t>đâu</a:t>
            </a:r>
            <a:r>
              <a:rPr lang="en-US" altLang="en-US" sz="3600" b="1" dirty="0">
                <a:solidFill>
                  <a:srgbClr val="FFFF00"/>
                </a:solidFill>
                <a:latin typeface="Times New Roman" panose="02020603050405020304" pitchFamily="18" charset="0"/>
              </a:rPr>
              <a:t>?</a:t>
            </a:r>
          </a:p>
        </p:txBody>
      </p:sp>
      <p:sp>
        <p:nvSpPr>
          <p:cNvPr id="87044" name="AutoShape 4">
            <a:extLst>
              <a:ext uri="{FF2B5EF4-FFF2-40B4-BE49-F238E27FC236}">
                <a16:creationId xmlns:a16="http://schemas.microsoft.com/office/drawing/2014/main" id="{DA2B6B88-D734-5807-D02A-427BC878E5BC}"/>
              </a:ext>
            </a:extLst>
          </p:cNvPr>
          <p:cNvSpPr>
            <a:spLocks noChangeArrowheads="1"/>
          </p:cNvSpPr>
          <p:nvPr/>
        </p:nvSpPr>
        <p:spPr bwMode="auto">
          <a:xfrm>
            <a:off x="2114550" y="1563687"/>
            <a:ext cx="7239000" cy="3962400"/>
          </a:xfrm>
          <a:prstGeom prst="cloudCallout">
            <a:avLst>
              <a:gd name="adj1" fmla="val -38968"/>
              <a:gd name="adj2" fmla="val 72875"/>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Aft>
                <a:spcPct val="0"/>
              </a:spcAft>
              <a:buClrTx/>
              <a:buSzTx/>
              <a:buFontTx/>
              <a:buNone/>
            </a:pPr>
            <a:r>
              <a:rPr lang="en-US" altLang="en-US" sz="2800" b="1" dirty="0">
                <a:solidFill>
                  <a:srgbClr val="000099"/>
                </a:solidFill>
                <a:latin typeface="Times New Roman" panose="02020603050405020304" pitchFamily="18" charset="0"/>
              </a:rPr>
              <a:t>-</a:t>
            </a:r>
            <a:r>
              <a:rPr lang="en-US" altLang="en-US" sz="2800" b="1" dirty="0" err="1">
                <a:solidFill>
                  <a:schemeClr val="bg1"/>
                </a:solidFill>
                <a:latin typeface="Times New Roman" panose="02020603050405020304" pitchFamily="18" charset="0"/>
              </a:rPr>
              <a:t>Tên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thật</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Sinh Cung.</a:t>
            </a:r>
          </a:p>
          <a:p>
            <a:pPr eaLnBrk="1" hangingPunct="1">
              <a:spcAft>
                <a:spcPct val="0"/>
              </a:spcAft>
              <a:buClrTx/>
              <a:buSzTx/>
              <a:buFontTx/>
              <a:buChar char="-"/>
            </a:pPr>
            <a:r>
              <a:rPr lang="en-US" altLang="en-US" sz="2800" b="1" dirty="0">
                <a:solidFill>
                  <a:schemeClr val="bg1"/>
                </a:solidFill>
                <a:latin typeface="Times New Roman" panose="02020603050405020304" pitchFamily="18" charset="0"/>
              </a:rPr>
              <a:t>Sinh </a:t>
            </a:r>
            <a:r>
              <a:rPr lang="en-US" altLang="en-US" sz="2800" b="1" dirty="0" err="1">
                <a:solidFill>
                  <a:schemeClr val="bg1"/>
                </a:solidFill>
                <a:latin typeface="Times New Roman" panose="02020603050405020304" pitchFamily="18" charset="0"/>
              </a:rPr>
              <a:t>ngày</a:t>
            </a:r>
            <a:r>
              <a:rPr lang="en-US" altLang="en-US" sz="2800" b="1" dirty="0">
                <a:solidFill>
                  <a:schemeClr val="bg1"/>
                </a:solidFill>
                <a:latin typeface="Times New Roman" panose="02020603050405020304" pitchFamily="18" charset="0"/>
              </a:rPr>
              <a:t>: 19/05/1890. </a:t>
            </a:r>
          </a:p>
          <a:p>
            <a:pPr eaLnBrk="1" hangingPunct="1">
              <a:spcAft>
                <a:spcPct val="0"/>
              </a:spcAft>
              <a:buClrTx/>
              <a:buSzTx/>
              <a:buFontTx/>
              <a:buChar char="-"/>
            </a:pPr>
            <a:r>
              <a:rPr lang="en-US" altLang="en-US" sz="2800" b="1" dirty="0" err="1">
                <a:solidFill>
                  <a:schemeClr val="bg1"/>
                </a:solidFill>
                <a:latin typeface="Times New Roman" panose="02020603050405020304" pitchFamily="18" charset="0"/>
              </a:rPr>
              <a:t>Quê</a:t>
            </a:r>
            <a:r>
              <a:rPr lang="en-US" altLang="en-US" sz="2800" b="1" dirty="0">
                <a:solidFill>
                  <a:schemeClr val="bg1"/>
                </a:solidFill>
                <a:latin typeface="Times New Roman" panose="02020603050405020304" pitchFamily="18" charset="0"/>
              </a:rPr>
              <a:t>: Kim Liên, Nam </a:t>
            </a:r>
            <a:r>
              <a:rPr lang="en-US" altLang="en-US" sz="2800" b="1" dirty="0" err="1">
                <a:solidFill>
                  <a:schemeClr val="bg1"/>
                </a:solidFill>
                <a:latin typeface="Times New Roman" panose="02020603050405020304" pitchFamily="18" charset="0"/>
              </a:rPr>
              <a:t>Đàn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NghệAn</a:t>
            </a:r>
            <a:endParaRPr lang="en-US" altLang="en-US" sz="2800" b="1" dirty="0">
              <a:solidFill>
                <a:schemeClr val="bg1"/>
              </a:solidFill>
              <a:latin typeface="Times New Roman" panose="02020603050405020304" pitchFamily="18" charset="0"/>
            </a:endParaRPr>
          </a:p>
          <a:p>
            <a:pPr eaLnBrk="1" hangingPunct="1">
              <a:spcAft>
                <a:spcPct val="0"/>
              </a:spcAft>
              <a:buClrTx/>
              <a:buSzTx/>
              <a:buFontTx/>
              <a:buNone/>
            </a:pPr>
            <a:r>
              <a:rPr lang="en-US" altLang="en-US" sz="2800" b="1" dirty="0">
                <a:solidFill>
                  <a:schemeClr val="bg1"/>
                </a:solidFill>
                <a:latin typeface="Arial" panose="020B0604020202020204" pitchFamily="34" charset="0"/>
              </a:rPr>
              <a:t>  </a:t>
            </a:r>
          </a:p>
        </p:txBody>
      </p:sp>
      <p:pic>
        <p:nvPicPr>
          <p:cNvPr id="23556" name="Picture 5" descr="NEN1">
            <a:extLst>
              <a:ext uri="{FF2B5EF4-FFF2-40B4-BE49-F238E27FC236}">
                <a16:creationId xmlns:a16="http://schemas.microsoft.com/office/drawing/2014/main" id="{68308020-9183-5C4E-D85B-0E7F3EFBE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266700"/>
            <a:ext cx="83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Oval 6">
            <a:extLst>
              <a:ext uri="{FF2B5EF4-FFF2-40B4-BE49-F238E27FC236}">
                <a16:creationId xmlns:a16="http://schemas.microsoft.com/office/drawing/2014/main" id="{D52987A1-1EE9-5CAA-7A8D-CD1C42F598C9}"/>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87047" name="Oval 7">
            <a:extLst>
              <a:ext uri="{FF2B5EF4-FFF2-40B4-BE49-F238E27FC236}">
                <a16:creationId xmlns:a16="http://schemas.microsoft.com/office/drawing/2014/main" id="{A67291D6-4E61-2325-B13E-73911A7B1613}"/>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87048" name="Oval 8">
            <a:extLst>
              <a:ext uri="{FF2B5EF4-FFF2-40B4-BE49-F238E27FC236}">
                <a16:creationId xmlns:a16="http://schemas.microsoft.com/office/drawing/2014/main" id="{CAE0E3AA-99D1-2F38-7B3B-0B2D8542C793}"/>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87049" name="Oval 9">
            <a:extLst>
              <a:ext uri="{FF2B5EF4-FFF2-40B4-BE49-F238E27FC236}">
                <a16:creationId xmlns:a16="http://schemas.microsoft.com/office/drawing/2014/main" id="{7372D030-E6D8-399E-753E-8A3AC817E978}"/>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87050" name="Oval 10">
            <a:extLst>
              <a:ext uri="{FF2B5EF4-FFF2-40B4-BE49-F238E27FC236}">
                <a16:creationId xmlns:a16="http://schemas.microsoft.com/office/drawing/2014/main" id="{77E34085-F58F-D8A4-3597-F86AE68D31C3}"/>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87051" name="Oval 11">
            <a:extLst>
              <a:ext uri="{FF2B5EF4-FFF2-40B4-BE49-F238E27FC236}">
                <a16:creationId xmlns:a16="http://schemas.microsoft.com/office/drawing/2014/main" id="{1C302BC6-5A92-0A48-9759-A5A39C1AC33A}"/>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87052" name="Oval 12">
            <a:extLst>
              <a:ext uri="{FF2B5EF4-FFF2-40B4-BE49-F238E27FC236}">
                <a16:creationId xmlns:a16="http://schemas.microsoft.com/office/drawing/2014/main" id="{33189800-6B4A-3B28-1495-68296197DD25}"/>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87053" name="Oval 13">
            <a:extLst>
              <a:ext uri="{FF2B5EF4-FFF2-40B4-BE49-F238E27FC236}">
                <a16:creationId xmlns:a16="http://schemas.microsoft.com/office/drawing/2014/main" id="{44E9C223-E50D-4A87-FA83-746F46F46CBC}"/>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87054" name="Oval 14">
            <a:extLst>
              <a:ext uri="{FF2B5EF4-FFF2-40B4-BE49-F238E27FC236}">
                <a16:creationId xmlns:a16="http://schemas.microsoft.com/office/drawing/2014/main" id="{B26EFD40-E371-5D45-B516-4335BA32C618}"/>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87055" name="Oval 15">
            <a:extLst>
              <a:ext uri="{FF2B5EF4-FFF2-40B4-BE49-F238E27FC236}">
                <a16:creationId xmlns:a16="http://schemas.microsoft.com/office/drawing/2014/main" id="{D8C7C6BE-72C4-C848-A374-73C6AE72D61E}"/>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87056" name="Oval 16">
            <a:extLst>
              <a:ext uri="{FF2B5EF4-FFF2-40B4-BE49-F238E27FC236}">
                <a16:creationId xmlns:a16="http://schemas.microsoft.com/office/drawing/2014/main" id="{7E28398F-3AB8-76F6-196B-6631356ABDE5}"/>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87057" name="Oval 17">
            <a:extLst>
              <a:ext uri="{FF2B5EF4-FFF2-40B4-BE49-F238E27FC236}">
                <a16:creationId xmlns:a16="http://schemas.microsoft.com/office/drawing/2014/main" id="{66D20BD3-C571-FA91-A86D-A032BF4D7DF0}"/>
              </a:ext>
            </a:extLst>
          </p:cNvPr>
          <p:cNvSpPr>
            <a:spLocks noChangeArrowheads="1"/>
          </p:cNvSpPr>
          <p:nvPr/>
        </p:nvSpPr>
        <p:spPr bwMode="auto">
          <a:xfrm>
            <a:off x="9353550" y="4267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4800" b="1">
              <a:solidFill>
                <a:srgbClr val="0000FF"/>
              </a:solidFill>
              <a:latin typeface="Arial" panose="020B0604020202020204" pitchFamily="34" charset="0"/>
              <a:cs typeface="Arial" panose="020B0604020202020204" pitchFamily="34" charset="0"/>
            </a:endParaRPr>
          </a:p>
        </p:txBody>
      </p:sp>
      <p:sp>
        <p:nvSpPr>
          <p:cNvPr id="87058" name="Rectangle 18">
            <a:extLst>
              <a:ext uri="{FF2B5EF4-FFF2-40B4-BE49-F238E27FC236}">
                <a16:creationId xmlns:a16="http://schemas.microsoft.com/office/drawing/2014/main" id="{14C2D3FA-F13D-DDCB-856A-582A8FD6FA71}"/>
              </a:ext>
            </a:extLst>
          </p:cNvPr>
          <p:cNvSpPr>
            <a:spLocks noChangeArrowheads="1"/>
          </p:cNvSpPr>
          <p:nvPr/>
        </p:nvSpPr>
        <p:spPr bwMode="auto">
          <a:xfrm>
            <a:off x="9220200" y="4989513"/>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p:cTn id="7" dur="1000" fill="hold"/>
                                        <p:tgtEl>
                                          <p:spTgt spid="870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704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704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87044"/>
                                        </p:tgtEl>
                                        <p:attrNameLst>
                                          <p:attrName>style.visibility</p:attrName>
                                        </p:attrNameLst>
                                      </p:cBhvr>
                                      <p:to>
                                        <p:strVal val="visible"/>
                                      </p:to>
                                    </p:set>
                                    <p:animEffect transition="in" filter="fade">
                                      <p:cBhvr>
                                        <p:cTn id="14" dur="1000"/>
                                        <p:tgtEl>
                                          <p:spTgt spid="87044"/>
                                        </p:tgtEl>
                                      </p:cBhvr>
                                    </p:animEffect>
                                    <p:anim calcmode="lin" valueType="num">
                                      <p:cBhvr>
                                        <p:cTn id="15" dur="1000" fill="hold"/>
                                        <p:tgtEl>
                                          <p:spTgt spid="87044"/>
                                        </p:tgtEl>
                                        <p:attrNameLst>
                                          <p:attrName>ppt_x</p:attrName>
                                        </p:attrNameLst>
                                      </p:cBhvr>
                                      <p:tavLst>
                                        <p:tav tm="0">
                                          <p:val>
                                            <p:strVal val="#ppt_x"/>
                                          </p:val>
                                        </p:tav>
                                        <p:tav tm="100000">
                                          <p:val>
                                            <p:strVal val="#ppt_x"/>
                                          </p:val>
                                        </p:tav>
                                      </p:tavLst>
                                    </p:anim>
                                    <p:anim calcmode="lin" valueType="num">
                                      <p:cBhvr>
                                        <p:cTn id="16" dur="900" decel="100000" fill="hold"/>
                                        <p:tgtEl>
                                          <p:spTgt spid="8704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704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0" fill="hold" nodeType="clickEffect">
                                  <p:stCondLst>
                                    <p:cond delay="0"/>
                                  </p:stCondLst>
                                  <p:childTnLst>
                                    <p:anim calcmode="lin" valueType="num">
                                      <p:cBhvr>
                                        <p:cTn id="21" dur="500"/>
                                        <p:tgtEl>
                                          <p:spTgt spid="87058"/>
                                        </p:tgtEl>
                                        <p:attrNameLst>
                                          <p:attrName>ppt_w</p:attrName>
                                        </p:attrNameLst>
                                      </p:cBhvr>
                                      <p:tavLst>
                                        <p:tav tm="0">
                                          <p:val>
                                            <p:strVal val="ppt_w"/>
                                          </p:val>
                                        </p:tav>
                                        <p:tav tm="100000">
                                          <p:val>
                                            <p:fltVal val="0"/>
                                          </p:val>
                                        </p:tav>
                                      </p:tavLst>
                                    </p:anim>
                                    <p:anim calcmode="lin" valueType="num">
                                      <p:cBhvr>
                                        <p:cTn id="22" dur="500"/>
                                        <p:tgtEl>
                                          <p:spTgt spid="87058"/>
                                        </p:tgtEl>
                                        <p:attrNameLst>
                                          <p:attrName>ppt_h</p:attrName>
                                        </p:attrNameLst>
                                      </p:cBhvr>
                                      <p:tavLst>
                                        <p:tav tm="0">
                                          <p:val>
                                            <p:strVal val="ppt_h"/>
                                          </p:val>
                                        </p:tav>
                                        <p:tav tm="100000">
                                          <p:val>
                                            <p:fltVal val="0"/>
                                          </p:val>
                                        </p:tav>
                                      </p:tavLst>
                                    </p:anim>
                                    <p:animEffect transition="out" filter="fade">
                                      <p:cBhvr>
                                        <p:cTn id="23" dur="500"/>
                                        <p:tgtEl>
                                          <p:spTgt spid="87058"/>
                                        </p:tgtEl>
                                      </p:cBhvr>
                                    </p:animEffect>
                                    <p:set>
                                      <p:cBhvr>
                                        <p:cTn id="24" dur="1" fill="hold">
                                          <p:stCondLst>
                                            <p:cond delay="499"/>
                                          </p:stCondLst>
                                        </p:cTn>
                                        <p:tgtEl>
                                          <p:spTgt spid="87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705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53" presetClass="exit" presetSubtype="0" fill="hold" nodeType="afterEffect">
                                  <p:stCondLst>
                                    <p:cond delay="0"/>
                                  </p:stCondLst>
                                  <p:childTnLst>
                                    <p:anim calcmode="lin" valueType="num">
                                      <p:cBhvr>
                                        <p:cTn id="29" dur="1000"/>
                                        <p:tgtEl>
                                          <p:spTgt spid="87057"/>
                                        </p:tgtEl>
                                        <p:attrNameLst>
                                          <p:attrName>ppt_w</p:attrName>
                                        </p:attrNameLst>
                                      </p:cBhvr>
                                      <p:tavLst>
                                        <p:tav tm="0">
                                          <p:val>
                                            <p:strVal val="ppt_w"/>
                                          </p:val>
                                        </p:tav>
                                        <p:tav tm="100000">
                                          <p:val>
                                            <p:fltVal val="0"/>
                                          </p:val>
                                        </p:tav>
                                      </p:tavLst>
                                    </p:anim>
                                    <p:anim calcmode="lin" valueType="num">
                                      <p:cBhvr>
                                        <p:cTn id="30" dur="1000"/>
                                        <p:tgtEl>
                                          <p:spTgt spid="87057"/>
                                        </p:tgtEl>
                                        <p:attrNameLst>
                                          <p:attrName>ppt_h</p:attrName>
                                        </p:attrNameLst>
                                      </p:cBhvr>
                                      <p:tavLst>
                                        <p:tav tm="0">
                                          <p:val>
                                            <p:strVal val="ppt_h"/>
                                          </p:val>
                                        </p:tav>
                                        <p:tav tm="100000">
                                          <p:val>
                                            <p:fltVal val="0"/>
                                          </p:val>
                                        </p:tav>
                                      </p:tavLst>
                                    </p:anim>
                                    <p:animEffect transition="out" filter="fade">
                                      <p:cBhvr>
                                        <p:cTn id="31" dur="1000"/>
                                        <p:tgtEl>
                                          <p:spTgt spid="87057"/>
                                        </p:tgtEl>
                                      </p:cBhvr>
                                    </p:animEffect>
                                    <p:set>
                                      <p:cBhvr>
                                        <p:cTn id="32" dur="1" fill="hold">
                                          <p:stCondLst>
                                            <p:cond delay="999"/>
                                          </p:stCondLst>
                                        </p:cTn>
                                        <p:tgtEl>
                                          <p:spTgt spid="87057"/>
                                        </p:tgtEl>
                                        <p:attrNameLst>
                                          <p:attrName>style.visibility</p:attrName>
                                        </p:attrNameLst>
                                      </p:cBhvr>
                                      <p:to>
                                        <p:strVal val="hidden"/>
                                      </p:to>
                                    </p:set>
                                  </p:childTnLst>
                                  <p:subTnLst>
                                    <p:audio>
                                      <p:cMediaNode vol="100000">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3" fill="hold" nodeType="afterGroup">
                            <p:stCondLst>
                              <p:cond delay="1000"/>
                            </p:stCondLst>
                            <p:childTnLst>
                              <p:par>
                                <p:cTn id="34" presetID="53" presetClass="exit" presetSubtype="0" fill="hold" nodeType="afterEffect">
                                  <p:stCondLst>
                                    <p:cond delay="0"/>
                                  </p:stCondLst>
                                  <p:childTnLst>
                                    <p:anim calcmode="lin" valueType="num">
                                      <p:cBhvr>
                                        <p:cTn id="35" dur="1000"/>
                                        <p:tgtEl>
                                          <p:spTgt spid="87056"/>
                                        </p:tgtEl>
                                        <p:attrNameLst>
                                          <p:attrName>ppt_w</p:attrName>
                                        </p:attrNameLst>
                                      </p:cBhvr>
                                      <p:tavLst>
                                        <p:tav tm="0">
                                          <p:val>
                                            <p:strVal val="ppt_w"/>
                                          </p:val>
                                        </p:tav>
                                        <p:tav tm="100000">
                                          <p:val>
                                            <p:fltVal val="0"/>
                                          </p:val>
                                        </p:tav>
                                      </p:tavLst>
                                    </p:anim>
                                    <p:anim calcmode="lin" valueType="num">
                                      <p:cBhvr>
                                        <p:cTn id="36" dur="1000"/>
                                        <p:tgtEl>
                                          <p:spTgt spid="87056"/>
                                        </p:tgtEl>
                                        <p:attrNameLst>
                                          <p:attrName>ppt_h</p:attrName>
                                        </p:attrNameLst>
                                      </p:cBhvr>
                                      <p:tavLst>
                                        <p:tav tm="0">
                                          <p:val>
                                            <p:strVal val="ppt_h"/>
                                          </p:val>
                                        </p:tav>
                                        <p:tav tm="100000">
                                          <p:val>
                                            <p:fltVal val="0"/>
                                          </p:val>
                                        </p:tav>
                                      </p:tavLst>
                                    </p:anim>
                                    <p:animEffect transition="out" filter="fade">
                                      <p:cBhvr>
                                        <p:cTn id="37" dur="1000"/>
                                        <p:tgtEl>
                                          <p:spTgt spid="87056"/>
                                        </p:tgtEl>
                                      </p:cBhvr>
                                    </p:animEffect>
                                    <p:set>
                                      <p:cBhvr>
                                        <p:cTn id="38" dur="1" fill="hold">
                                          <p:stCondLst>
                                            <p:cond delay="999"/>
                                          </p:stCondLst>
                                        </p:cTn>
                                        <p:tgtEl>
                                          <p:spTgt spid="8705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nodeType="afterGroup">
                            <p:stCondLst>
                              <p:cond delay="2000"/>
                            </p:stCondLst>
                            <p:childTnLst>
                              <p:par>
                                <p:cTn id="40" presetID="53" presetClass="exit" presetSubtype="0" fill="hold" nodeType="afterEffect">
                                  <p:stCondLst>
                                    <p:cond delay="0"/>
                                  </p:stCondLst>
                                  <p:childTnLst>
                                    <p:anim calcmode="lin" valueType="num">
                                      <p:cBhvr>
                                        <p:cTn id="41" dur="1000"/>
                                        <p:tgtEl>
                                          <p:spTgt spid="87055"/>
                                        </p:tgtEl>
                                        <p:attrNameLst>
                                          <p:attrName>ppt_w</p:attrName>
                                        </p:attrNameLst>
                                      </p:cBhvr>
                                      <p:tavLst>
                                        <p:tav tm="0">
                                          <p:val>
                                            <p:strVal val="ppt_w"/>
                                          </p:val>
                                        </p:tav>
                                        <p:tav tm="100000">
                                          <p:val>
                                            <p:fltVal val="0"/>
                                          </p:val>
                                        </p:tav>
                                      </p:tavLst>
                                    </p:anim>
                                    <p:anim calcmode="lin" valueType="num">
                                      <p:cBhvr>
                                        <p:cTn id="42" dur="1000"/>
                                        <p:tgtEl>
                                          <p:spTgt spid="87055"/>
                                        </p:tgtEl>
                                        <p:attrNameLst>
                                          <p:attrName>ppt_h</p:attrName>
                                        </p:attrNameLst>
                                      </p:cBhvr>
                                      <p:tavLst>
                                        <p:tav tm="0">
                                          <p:val>
                                            <p:strVal val="ppt_h"/>
                                          </p:val>
                                        </p:tav>
                                        <p:tav tm="100000">
                                          <p:val>
                                            <p:fltVal val="0"/>
                                          </p:val>
                                        </p:tav>
                                      </p:tavLst>
                                    </p:anim>
                                    <p:animEffect transition="out" filter="fade">
                                      <p:cBhvr>
                                        <p:cTn id="43" dur="1000"/>
                                        <p:tgtEl>
                                          <p:spTgt spid="87055"/>
                                        </p:tgtEl>
                                      </p:cBhvr>
                                    </p:animEffect>
                                    <p:set>
                                      <p:cBhvr>
                                        <p:cTn id="44" dur="1" fill="hold">
                                          <p:stCondLst>
                                            <p:cond delay="999"/>
                                          </p:stCondLst>
                                        </p:cTn>
                                        <p:tgtEl>
                                          <p:spTgt spid="87055"/>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5" fill="hold" nodeType="afterGroup">
                            <p:stCondLst>
                              <p:cond delay="3000"/>
                            </p:stCondLst>
                            <p:childTnLst>
                              <p:par>
                                <p:cTn id="46" presetID="53" presetClass="exit" presetSubtype="0" fill="hold" nodeType="afterEffect">
                                  <p:stCondLst>
                                    <p:cond delay="0"/>
                                  </p:stCondLst>
                                  <p:childTnLst>
                                    <p:anim calcmode="lin" valueType="num">
                                      <p:cBhvr>
                                        <p:cTn id="47" dur="1000"/>
                                        <p:tgtEl>
                                          <p:spTgt spid="87054"/>
                                        </p:tgtEl>
                                        <p:attrNameLst>
                                          <p:attrName>ppt_w</p:attrName>
                                        </p:attrNameLst>
                                      </p:cBhvr>
                                      <p:tavLst>
                                        <p:tav tm="0">
                                          <p:val>
                                            <p:strVal val="ppt_w"/>
                                          </p:val>
                                        </p:tav>
                                        <p:tav tm="100000">
                                          <p:val>
                                            <p:fltVal val="0"/>
                                          </p:val>
                                        </p:tav>
                                      </p:tavLst>
                                    </p:anim>
                                    <p:anim calcmode="lin" valueType="num">
                                      <p:cBhvr>
                                        <p:cTn id="48" dur="1000"/>
                                        <p:tgtEl>
                                          <p:spTgt spid="87054"/>
                                        </p:tgtEl>
                                        <p:attrNameLst>
                                          <p:attrName>ppt_h</p:attrName>
                                        </p:attrNameLst>
                                      </p:cBhvr>
                                      <p:tavLst>
                                        <p:tav tm="0">
                                          <p:val>
                                            <p:strVal val="ppt_h"/>
                                          </p:val>
                                        </p:tav>
                                        <p:tav tm="100000">
                                          <p:val>
                                            <p:fltVal val="0"/>
                                          </p:val>
                                        </p:tav>
                                      </p:tavLst>
                                    </p:anim>
                                    <p:animEffect transition="out" filter="fade">
                                      <p:cBhvr>
                                        <p:cTn id="49" dur="1000"/>
                                        <p:tgtEl>
                                          <p:spTgt spid="87054"/>
                                        </p:tgtEl>
                                      </p:cBhvr>
                                    </p:animEffect>
                                    <p:set>
                                      <p:cBhvr>
                                        <p:cTn id="50" dur="1" fill="hold">
                                          <p:stCondLst>
                                            <p:cond delay="999"/>
                                          </p:stCondLst>
                                        </p:cTn>
                                        <p:tgtEl>
                                          <p:spTgt spid="87054"/>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51" fill="hold" nodeType="afterGroup">
                            <p:stCondLst>
                              <p:cond delay="4000"/>
                            </p:stCondLst>
                            <p:childTnLst>
                              <p:par>
                                <p:cTn id="52" presetID="53" presetClass="exit" presetSubtype="0" fill="hold" nodeType="afterEffect">
                                  <p:stCondLst>
                                    <p:cond delay="0"/>
                                  </p:stCondLst>
                                  <p:childTnLst>
                                    <p:anim calcmode="lin" valueType="num">
                                      <p:cBhvr>
                                        <p:cTn id="53" dur="1000"/>
                                        <p:tgtEl>
                                          <p:spTgt spid="87053"/>
                                        </p:tgtEl>
                                        <p:attrNameLst>
                                          <p:attrName>ppt_w</p:attrName>
                                        </p:attrNameLst>
                                      </p:cBhvr>
                                      <p:tavLst>
                                        <p:tav tm="0">
                                          <p:val>
                                            <p:strVal val="ppt_w"/>
                                          </p:val>
                                        </p:tav>
                                        <p:tav tm="100000">
                                          <p:val>
                                            <p:fltVal val="0"/>
                                          </p:val>
                                        </p:tav>
                                      </p:tavLst>
                                    </p:anim>
                                    <p:anim calcmode="lin" valueType="num">
                                      <p:cBhvr>
                                        <p:cTn id="54" dur="1000"/>
                                        <p:tgtEl>
                                          <p:spTgt spid="87053"/>
                                        </p:tgtEl>
                                        <p:attrNameLst>
                                          <p:attrName>ppt_h</p:attrName>
                                        </p:attrNameLst>
                                      </p:cBhvr>
                                      <p:tavLst>
                                        <p:tav tm="0">
                                          <p:val>
                                            <p:strVal val="ppt_h"/>
                                          </p:val>
                                        </p:tav>
                                        <p:tav tm="100000">
                                          <p:val>
                                            <p:fltVal val="0"/>
                                          </p:val>
                                        </p:tav>
                                      </p:tavLst>
                                    </p:anim>
                                    <p:animEffect transition="out" filter="fade">
                                      <p:cBhvr>
                                        <p:cTn id="55" dur="1000"/>
                                        <p:tgtEl>
                                          <p:spTgt spid="87053"/>
                                        </p:tgtEl>
                                      </p:cBhvr>
                                    </p:animEffect>
                                    <p:set>
                                      <p:cBhvr>
                                        <p:cTn id="56" dur="1" fill="hold">
                                          <p:stCondLst>
                                            <p:cond delay="999"/>
                                          </p:stCondLst>
                                        </p:cTn>
                                        <p:tgtEl>
                                          <p:spTgt spid="87053"/>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7" fill="hold" nodeType="afterGroup">
                            <p:stCondLst>
                              <p:cond delay="5000"/>
                            </p:stCondLst>
                            <p:childTnLst>
                              <p:par>
                                <p:cTn id="58" presetID="53" presetClass="exit" presetSubtype="0" fill="hold" nodeType="afterEffect">
                                  <p:stCondLst>
                                    <p:cond delay="0"/>
                                  </p:stCondLst>
                                  <p:childTnLst>
                                    <p:anim calcmode="lin" valueType="num">
                                      <p:cBhvr>
                                        <p:cTn id="59" dur="1000"/>
                                        <p:tgtEl>
                                          <p:spTgt spid="87052"/>
                                        </p:tgtEl>
                                        <p:attrNameLst>
                                          <p:attrName>ppt_w</p:attrName>
                                        </p:attrNameLst>
                                      </p:cBhvr>
                                      <p:tavLst>
                                        <p:tav tm="0">
                                          <p:val>
                                            <p:strVal val="ppt_w"/>
                                          </p:val>
                                        </p:tav>
                                        <p:tav tm="100000">
                                          <p:val>
                                            <p:fltVal val="0"/>
                                          </p:val>
                                        </p:tav>
                                      </p:tavLst>
                                    </p:anim>
                                    <p:anim calcmode="lin" valueType="num">
                                      <p:cBhvr>
                                        <p:cTn id="60" dur="1000"/>
                                        <p:tgtEl>
                                          <p:spTgt spid="87052"/>
                                        </p:tgtEl>
                                        <p:attrNameLst>
                                          <p:attrName>ppt_h</p:attrName>
                                        </p:attrNameLst>
                                      </p:cBhvr>
                                      <p:tavLst>
                                        <p:tav tm="0">
                                          <p:val>
                                            <p:strVal val="ppt_h"/>
                                          </p:val>
                                        </p:tav>
                                        <p:tav tm="100000">
                                          <p:val>
                                            <p:fltVal val="0"/>
                                          </p:val>
                                        </p:tav>
                                      </p:tavLst>
                                    </p:anim>
                                    <p:animEffect transition="out" filter="fade">
                                      <p:cBhvr>
                                        <p:cTn id="61" dur="1000"/>
                                        <p:tgtEl>
                                          <p:spTgt spid="87052"/>
                                        </p:tgtEl>
                                      </p:cBhvr>
                                    </p:animEffect>
                                    <p:set>
                                      <p:cBhvr>
                                        <p:cTn id="62" dur="1" fill="hold">
                                          <p:stCondLst>
                                            <p:cond delay="999"/>
                                          </p:stCondLst>
                                        </p:cTn>
                                        <p:tgtEl>
                                          <p:spTgt spid="87052"/>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3" fill="hold" nodeType="afterGroup">
                            <p:stCondLst>
                              <p:cond delay="6000"/>
                            </p:stCondLst>
                            <p:childTnLst>
                              <p:par>
                                <p:cTn id="64" presetID="53" presetClass="exit" presetSubtype="0" fill="hold" nodeType="afterEffect">
                                  <p:stCondLst>
                                    <p:cond delay="0"/>
                                  </p:stCondLst>
                                  <p:childTnLst>
                                    <p:anim calcmode="lin" valueType="num">
                                      <p:cBhvr>
                                        <p:cTn id="65" dur="1000"/>
                                        <p:tgtEl>
                                          <p:spTgt spid="87051"/>
                                        </p:tgtEl>
                                        <p:attrNameLst>
                                          <p:attrName>ppt_w</p:attrName>
                                        </p:attrNameLst>
                                      </p:cBhvr>
                                      <p:tavLst>
                                        <p:tav tm="0">
                                          <p:val>
                                            <p:strVal val="ppt_w"/>
                                          </p:val>
                                        </p:tav>
                                        <p:tav tm="100000">
                                          <p:val>
                                            <p:fltVal val="0"/>
                                          </p:val>
                                        </p:tav>
                                      </p:tavLst>
                                    </p:anim>
                                    <p:anim calcmode="lin" valueType="num">
                                      <p:cBhvr>
                                        <p:cTn id="66" dur="1000"/>
                                        <p:tgtEl>
                                          <p:spTgt spid="87051"/>
                                        </p:tgtEl>
                                        <p:attrNameLst>
                                          <p:attrName>ppt_h</p:attrName>
                                        </p:attrNameLst>
                                      </p:cBhvr>
                                      <p:tavLst>
                                        <p:tav tm="0">
                                          <p:val>
                                            <p:strVal val="ppt_h"/>
                                          </p:val>
                                        </p:tav>
                                        <p:tav tm="100000">
                                          <p:val>
                                            <p:fltVal val="0"/>
                                          </p:val>
                                        </p:tav>
                                      </p:tavLst>
                                    </p:anim>
                                    <p:animEffect transition="out" filter="fade">
                                      <p:cBhvr>
                                        <p:cTn id="67" dur="1000"/>
                                        <p:tgtEl>
                                          <p:spTgt spid="87051"/>
                                        </p:tgtEl>
                                      </p:cBhvr>
                                    </p:animEffect>
                                    <p:set>
                                      <p:cBhvr>
                                        <p:cTn id="68" dur="1" fill="hold">
                                          <p:stCondLst>
                                            <p:cond delay="999"/>
                                          </p:stCondLst>
                                        </p:cTn>
                                        <p:tgtEl>
                                          <p:spTgt spid="8705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9" fill="hold" nodeType="afterGroup">
                            <p:stCondLst>
                              <p:cond delay="7000"/>
                            </p:stCondLst>
                            <p:childTnLst>
                              <p:par>
                                <p:cTn id="70" presetID="53" presetClass="exit" presetSubtype="0" fill="hold" nodeType="afterEffect">
                                  <p:stCondLst>
                                    <p:cond delay="0"/>
                                  </p:stCondLst>
                                  <p:childTnLst>
                                    <p:anim calcmode="lin" valueType="num">
                                      <p:cBhvr>
                                        <p:cTn id="71" dur="1000"/>
                                        <p:tgtEl>
                                          <p:spTgt spid="87050"/>
                                        </p:tgtEl>
                                        <p:attrNameLst>
                                          <p:attrName>ppt_w</p:attrName>
                                        </p:attrNameLst>
                                      </p:cBhvr>
                                      <p:tavLst>
                                        <p:tav tm="0">
                                          <p:val>
                                            <p:strVal val="ppt_w"/>
                                          </p:val>
                                        </p:tav>
                                        <p:tav tm="100000">
                                          <p:val>
                                            <p:fltVal val="0"/>
                                          </p:val>
                                        </p:tav>
                                      </p:tavLst>
                                    </p:anim>
                                    <p:anim calcmode="lin" valueType="num">
                                      <p:cBhvr>
                                        <p:cTn id="72" dur="1000"/>
                                        <p:tgtEl>
                                          <p:spTgt spid="87050"/>
                                        </p:tgtEl>
                                        <p:attrNameLst>
                                          <p:attrName>ppt_h</p:attrName>
                                        </p:attrNameLst>
                                      </p:cBhvr>
                                      <p:tavLst>
                                        <p:tav tm="0">
                                          <p:val>
                                            <p:strVal val="ppt_h"/>
                                          </p:val>
                                        </p:tav>
                                        <p:tav tm="100000">
                                          <p:val>
                                            <p:fltVal val="0"/>
                                          </p:val>
                                        </p:tav>
                                      </p:tavLst>
                                    </p:anim>
                                    <p:animEffect transition="out" filter="fade">
                                      <p:cBhvr>
                                        <p:cTn id="73" dur="1000"/>
                                        <p:tgtEl>
                                          <p:spTgt spid="87050"/>
                                        </p:tgtEl>
                                      </p:cBhvr>
                                    </p:animEffect>
                                    <p:set>
                                      <p:cBhvr>
                                        <p:cTn id="74" dur="1" fill="hold">
                                          <p:stCondLst>
                                            <p:cond delay="999"/>
                                          </p:stCondLst>
                                        </p:cTn>
                                        <p:tgtEl>
                                          <p:spTgt spid="87050"/>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5" fill="hold" nodeType="afterGroup">
                            <p:stCondLst>
                              <p:cond delay="8000"/>
                            </p:stCondLst>
                            <p:childTnLst>
                              <p:par>
                                <p:cTn id="76" presetID="53" presetClass="exit" presetSubtype="0" fill="hold" nodeType="afterEffect">
                                  <p:stCondLst>
                                    <p:cond delay="0"/>
                                  </p:stCondLst>
                                  <p:childTnLst>
                                    <p:anim calcmode="lin" valueType="num">
                                      <p:cBhvr>
                                        <p:cTn id="77" dur="1000"/>
                                        <p:tgtEl>
                                          <p:spTgt spid="87049"/>
                                        </p:tgtEl>
                                        <p:attrNameLst>
                                          <p:attrName>ppt_w</p:attrName>
                                        </p:attrNameLst>
                                      </p:cBhvr>
                                      <p:tavLst>
                                        <p:tav tm="0">
                                          <p:val>
                                            <p:strVal val="ppt_w"/>
                                          </p:val>
                                        </p:tav>
                                        <p:tav tm="100000">
                                          <p:val>
                                            <p:fltVal val="0"/>
                                          </p:val>
                                        </p:tav>
                                      </p:tavLst>
                                    </p:anim>
                                    <p:anim calcmode="lin" valueType="num">
                                      <p:cBhvr>
                                        <p:cTn id="78" dur="1000"/>
                                        <p:tgtEl>
                                          <p:spTgt spid="87049"/>
                                        </p:tgtEl>
                                        <p:attrNameLst>
                                          <p:attrName>ppt_h</p:attrName>
                                        </p:attrNameLst>
                                      </p:cBhvr>
                                      <p:tavLst>
                                        <p:tav tm="0">
                                          <p:val>
                                            <p:strVal val="ppt_h"/>
                                          </p:val>
                                        </p:tav>
                                        <p:tav tm="100000">
                                          <p:val>
                                            <p:fltVal val="0"/>
                                          </p:val>
                                        </p:tav>
                                      </p:tavLst>
                                    </p:anim>
                                    <p:animEffect transition="out" filter="fade">
                                      <p:cBhvr>
                                        <p:cTn id="79" dur="1000"/>
                                        <p:tgtEl>
                                          <p:spTgt spid="87049"/>
                                        </p:tgtEl>
                                      </p:cBhvr>
                                    </p:animEffect>
                                    <p:set>
                                      <p:cBhvr>
                                        <p:cTn id="80" dur="1" fill="hold">
                                          <p:stCondLst>
                                            <p:cond delay="999"/>
                                          </p:stCondLst>
                                        </p:cTn>
                                        <p:tgtEl>
                                          <p:spTgt spid="87049"/>
                                        </p:tgtEl>
                                        <p:attrNameLst>
                                          <p:attrName>style.visibility</p:attrName>
                                        </p:attrNameLst>
                                      </p:cBhvr>
                                      <p:to>
                                        <p:strVal val="hidden"/>
                                      </p:to>
                                    </p:set>
                                  </p:childTnLst>
                                  <p:subTnLst>
                                    <p:audio>
                                      <p:cMediaNode vol="100000">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81" fill="hold" nodeType="afterGroup">
                            <p:stCondLst>
                              <p:cond delay="9000"/>
                            </p:stCondLst>
                            <p:childTnLst>
                              <p:par>
                                <p:cTn id="82" presetID="53" presetClass="exit" presetSubtype="0" fill="hold" nodeType="afterEffect">
                                  <p:stCondLst>
                                    <p:cond delay="0"/>
                                  </p:stCondLst>
                                  <p:childTnLst>
                                    <p:anim calcmode="lin" valueType="num">
                                      <p:cBhvr>
                                        <p:cTn id="83" dur="1000"/>
                                        <p:tgtEl>
                                          <p:spTgt spid="87048"/>
                                        </p:tgtEl>
                                        <p:attrNameLst>
                                          <p:attrName>ppt_w</p:attrName>
                                        </p:attrNameLst>
                                      </p:cBhvr>
                                      <p:tavLst>
                                        <p:tav tm="0">
                                          <p:val>
                                            <p:strVal val="ppt_w"/>
                                          </p:val>
                                        </p:tav>
                                        <p:tav tm="100000">
                                          <p:val>
                                            <p:fltVal val="0"/>
                                          </p:val>
                                        </p:tav>
                                      </p:tavLst>
                                    </p:anim>
                                    <p:anim calcmode="lin" valueType="num">
                                      <p:cBhvr>
                                        <p:cTn id="84" dur="1000"/>
                                        <p:tgtEl>
                                          <p:spTgt spid="87048"/>
                                        </p:tgtEl>
                                        <p:attrNameLst>
                                          <p:attrName>ppt_h</p:attrName>
                                        </p:attrNameLst>
                                      </p:cBhvr>
                                      <p:tavLst>
                                        <p:tav tm="0">
                                          <p:val>
                                            <p:strVal val="ppt_h"/>
                                          </p:val>
                                        </p:tav>
                                        <p:tav tm="100000">
                                          <p:val>
                                            <p:fltVal val="0"/>
                                          </p:val>
                                        </p:tav>
                                      </p:tavLst>
                                    </p:anim>
                                    <p:animEffect transition="out" filter="fade">
                                      <p:cBhvr>
                                        <p:cTn id="85" dur="1000"/>
                                        <p:tgtEl>
                                          <p:spTgt spid="87048"/>
                                        </p:tgtEl>
                                      </p:cBhvr>
                                    </p:animEffect>
                                    <p:set>
                                      <p:cBhvr>
                                        <p:cTn id="86" dur="1" fill="hold">
                                          <p:stCondLst>
                                            <p:cond delay="999"/>
                                          </p:stCondLst>
                                        </p:cTn>
                                        <p:tgtEl>
                                          <p:spTgt spid="87048"/>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7" fill="hold" nodeType="afterGroup">
                            <p:stCondLst>
                              <p:cond delay="10000"/>
                            </p:stCondLst>
                            <p:childTnLst>
                              <p:par>
                                <p:cTn id="88" presetID="53" presetClass="exit" presetSubtype="0" fill="hold" nodeType="afterEffect">
                                  <p:stCondLst>
                                    <p:cond delay="0"/>
                                  </p:stCondLst>
                                  <p:childTnLst>
                                    <p:anim calcmode="lin" valueType="num">
                                      <p:cBhvr>
                                        <p:cTn id="89" dur="1000"/>
                                        <p:tgtEl>
                                          <p:spTgt spid="87047"/>
                                        </p:tgtEl>
                                        <p:attrNameLst>
                                          <p:attrName>ppt_w</p:attrName>
                                        </p:attrNameLst>
                                      </p:cBhvr>
                                      <p:tavLst>
                                        <p:tav tm="0">
                                          <p:val>
                                            <p:strVal val="ppt_w"/>
                                          </p:val>
                                        </p:tav>
                                        <p:tav tm="100000">
                                          <p:val>
                                            <p:fltVal val="0"/>
                                          </p:val>
                                        </p:tav>
                                      </p:tavLst>
                                    </p:anim>
                                    <p:anim calcmode="lin" valueType="num">
                                      <p:cBhvr>
                                        <p:cTn id="90" dur="1000"/>
                                        <p:tgtEl>
                                          <p:spTgt spid="87047"/>
                                        </p:tgtEl>
                                        <p:attrNameLst>
                                          <p:attrName>ppt_h</p:attrName>
                                        </p:attrNameLst>
                                      </p:cBhvr>
                                      <p:tavLst>
                                        <p:tav tm="0">
                                          <p:val>
                                            <p:strVal val="ppt_h"/>
                                          </p:val>
                                        </p:tav>
                                        <p:tav tm="100000">
                                          <p:val>
                                            <p:fltVal val="0"/>
                                          </p:val>
                                        </p:tav>
                                      </p:tavLst>
                                    </p:anim>
                                    <p:animEffect transition="out" filter="fade">
                                      <p:cBhvr>
                                        <p:cTn id="91" dur="1000"/>
                                        <p:tgtEl>
                                          <p:spTgt spid="87047"/>
                                        </p:tgtEl>
                                      </p:cBhvr>
                                    </p:animEffect>
                                    <p:set>
                                      <p:cBhvr>
                                        <p:cTn id="92" dur="1" fill="hold">
                                          <p:stCondLst>
                                            <p:cond delay="999"/>
                                          </p:stCondLst>
                                        </p:cTn>
                                        <p:tgtEl>
                                          <p:spTgt spid="87047"/>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3" fill="hold" nodeType="afterGroup">
                            <p:stCondLst>
                              <p:cond delay="11000"/>
                            </p:stCondLst>
                            <p:childTnLst>
                              <p:par>
                                <p:cTn id="94" presetID="53" presetClass="exit" presetSubtype="0" fill="hold" nodeType="afterEffect">
                                  <p:stCondLst>
                                    <p:cond delay="0"/>
                                  </p:stCondLst>
                                  <p:childTnLst>
                                    <p:anim calcmode="lin" valueType="num">
                                      <p:cBhvr>
                                        <p:cTn id="95" dur="1000"/>
                                        <p:tgtEl>
                                          <p:spTgt spid="87046"/>
                                        </p:tgtEl>
                                        <p:attrNameLst>
                                          <p:attrName>ppt_w</p:attrName>
                                        </p:attrNameLst>
                                      </p:cBhvr>
                                      <p:tavLst>
                                        <p:tav tm="0">
                                          <p:val>
                                            <p:strVal val="ppt_w"/>
                                          </p:val>
                                        </p:tav>
                                        <p:tav tm="100000">
                                          <p:val>
                                            <p:fltVal val="0"/>
                                          </p:val>
                                        </p:tav>
                                      </p:tavLst>
                                    </p:anim>
                                    <p:anim calcmode="lin" valueType="num">
                                      <p:cBhvr>
                                        <p:cTn id="96" dur="1000"/>
                                        <p:tgtEl>
                                          <p:spTgt spid="87046"/>
                                        </p:tgtEl>
                                        <p:attrNameLst>
                                          <p:attrName>ppt_h</p:attrName>
                                        </p:attrNameLst>
                                      </p:cBhvr>
                                      <p:tavLst>
                                        <p:tav tm="0">
                                          <p:val>
                                            <p:strVal val="ppt_h"/>
                                          </p:val>
                                        </p:tav>
                                        <p:tav tm="100000">
                                          <p:val>
                                            <p:fltVal val="0"/>
                                          </p:val>
                                        </p:tav>
                                      </p:tavLst>
                                    </p:anim>
                                    <p:animEffect transition="out" filter="fade">
                                      <p:cBhvr>
                                        <p:cTn id="97" dur="1000"/>
                                        <p:tgtEl>
                                          <p:spTgt spid="87046"/>
                                        </p:tgtEl>
                                      </p:cBhvr>
                                    </p:animEffect>
                                    <p:set>
                                      <p:cBhvr>
                                        <p:cTn id="98" dur="1" fill="hold">
                                          <p:stCondLst>
                                            <p:cond delay="999"/>
                                          </p:stCondLst>
                                        </p:cTn>
                                        <p:tgtEl>
                                          <p:spTgt spid="87046"/>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7058"/>
                  </p:tgtEl>
                </p:cond>
              </p:nextCondLst>
            </p:seq>
          </p:childTnLst>
        </p:cTn>
      </p:par>
    </p:tnLst>
    <p:bldLst>
      <p:bldP spid="87046" grpId="0" animBg="1"/>
      <p:bldP spid="87047" grpId="0" animBg="1"/>
      <p:bldP spid="87048" grpId="0" animBg="1"/>
      <p:bldP spid="87049" grpId="0" animBg="1"/>
      <p:bldP spid="87050" grpId="0" animBg="1"/>
      <p:bldP spid="87051" grpId="0" animBg="1"/>
      <p:bldP spid="87052" grpId="0" animBg="1"/>
      <p:bldP spid="87053" grpId="0" animBg="1"/>
      <p:bldP spid="87054" grpId="0" animBg="1"/>
      <p:bldP spid="87055" grpId="0" animBg="1"/>
      <p:bldP spid="87056" grpId="0" animBg="1"/>
      <p:bldP spid="87057" grpId="0" animBg="1"/>
      <p:bldP spid="870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22B80333-E6A3-DB09-0610-ECE06194CBBE}"/>
              </a:ext>
            </a:extLst>
          </p:cNvPr>
          <p:cNvSpPr>
            <a:spLocks noGrp="1"/>
          </p:cNvSpPr>
          <p:nvPr>
            <p:ph idx="1"/>
          </p:nvPr>
        </p:nvSpPr>
        <p:spPr>
          <a:xfrm>
            <a:off x="1981200" y="5791200"/>
            <a:ext cx="8229600" cy="868363"/>
          </a:xfrm>
        </p:spPr>
        <p:txBody>
          <a:bodyPr>
            <a:normAutofit fontScale="92500" lnSpcReduction="10000"/>
          </a:bodyPr>
          <a:lstStyle/>
          <a:p>
            <a:pPr algn="ctr" eaLnBrk="1" hangingPunct="1">
              <a:lnSpc>
                <a:spcPct val="90000"/>
              </a:lnSpc>
              <a:buFontTx/>
              <a:buNone/>
            </a:pPr>
            <a:r>
              <a:rPr lang="en-US" altLang="en-US" sz="2800" b="1" dirty="0" err="1">
                <a:solidFill>
                  <a:schemeClr val="bg1"/>
                </a:solidFill>
                <a:latin typeface="Times New Roman" panose="02020603050405020304" pitchFamily="18" charset="0"/>
              </a:rPr>
              <a:t>Quê</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ngoại</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làng</a:t>
            </a:r>
            <a:r>
              <a:rPr lang="en-US" altLang="en-US" sz="2800" b="1" dirty="0">
                <a:solidFill>
                  <a:schemeClr val="bg1"/>
                </a:solidFill>
                <a:latin typeface="Times New Roman" panose="02020603050405020304" pitchFamily="18" charset="0"/>
              </a:rPr>
              <a:t> Hoàng </a:t>
            </a:r>
            <a:r>
              <a:rPr lang="en-US" altLang="en-US" sz="2800" b="1" dirty="0" err="1">
                <a:solidFill>
                  <a:schemeClr val="bg1"/>
                </a:solidFill>
                <a:latin typeface="Times New Roman" panose="02020603050405020304" pitchFamily="18" charset="0"/>
              </a:rPr>
              <a:t>Trù</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xã</a:t>
            </a:r>
            <a:r>
              <a:rPr lang="en-US" altLang="en-US" sz="2800" b="1" dirty="0">
                <a:solidFill>
                  <a:schemeClr val="bg1"/>
                </a:solidFill>
                <a:latin typeface="Times New Roman" panose="02020603050405020304" pitchFamily="18" charset="0"/>
              </a:rPr>
              <a:t> Kim Liên, </a:t>
            </a:r>
            <a:r>
              <a:rPr lang="en-US" altLang="en-US" sz="2800" b="1" dirty="0" err="1">
                <a:solidFill>
                  <a:schemeClr val="bg1"/>
                </a:solidFill>
                <a:latin typeface="Times New Roman" panose="02020603050405020304" pitchFamily="18" charset="0"/>
              </a:rPr>
              <a:t>huyện</a:t>
            </a:r>
            <a:r>
              <a:rPr lang="en-US" altLang="en-US" sz="2800" b="1" dirty="0">
                <a:solidFill>
                  <a:schemeClr val="bg1"/>
                </a:solidFill>
                <a:latin typeface="Times New Roman" panose="02020603050405020304" pitchFamily="18" charset="0"/>
              </a:rPr>
              <a:t> Nam </a:t>
            </a:r>
            <a:r>
              <a:rPr lang="en-US" altLang="en-US" sz="2800" b="1" dirty="0" err="1">
                <a:solidFill>
                  <a:schemeClr val="bg1"/>
                </a:solidFill>
                <a:latin typeface="Times New Roman" panose="02020603050405020304" pitchFamily="18" charset="0"/>
              </a:rPr>
              <a:t>Đàn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Nghệ</a:t>
            </a:r>
            <a:r>
              <a:rPr lang="en-US" altLang="en-US" sz="2800" b="1" dirty="0">
                <a:solidFill>
                  <a:schemeClr val="bg1"/>
                </a:solidFill>
                <a:latin typeface="Times New Roman" panose="02020603050405020304" pitchFamily="18" charset="0"/>
              </a:rPr>
              <a:t> An</a:t>
            </a:r>
          </a:p>
        </p:txBody>
      </p:sp>
      <p:pic>
        <p:nvPicPr>
          <p:cNvPr id="24579" name="Picture 4" descr="image001">
            <a:extLst>
              <a:ext uri="{FF2B5EF4-FFF2-40B4-BE49-F238E27FC236}">
                <a16:creationId xmlns:a16="http://schemas.microsoft.com/office/drawing/2014/main" id="{7F44F80F-73DA-E295-2922-F647AF97C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3038"/>
            <a:ext cx="113919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3b[1]">
            <a:extLst>
              <a:ext uri="{FF2B5EF4-FFF2-40B4-BE49-F238E27FC236}">
                <a16:creationId xmlns:a16="http://schemas.microsoft.com/office/drawing/2014/main" id="{9AC15FDD-41B7-44DB-8F97-F043020BE7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81000"/>
            <a:ext cx="11277600" cy="6096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circle(in)">
                                      <p:cBhvr>
                                        <p:cTn id="7"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141BDBDA-0DC0-3070-6861-6B19DC8B6E39}"/>
              </a:ext>
            </a:extLst>
          </p:cNvPr>
          <p:cNvSpPr>
            <a:spLocks noGrp="1"/>
          </p:cNvSpPr>
          <p:nvPr>
            <p:ph idx="1"/>
          </p:nvPr>
        </p:nvSpPr>
        <p:spPr>
          <a:xfrm>
            <a:off x="2057400" y="638175"/>
            <a:ext cx="8077200" cy="1219200"/>
          </a:xfrm>
        </p:spPr>
        <p:txBody>
          <a:bodyPr>
            <a:normAutofit lnSpcReduction="10000"/>
          </a:bodyPr>
          <a:lstStyle/>
          <a:p>
            <a:pPr algn="ctr" eaLnBrk="1" hangingPunct="1">
              <a:lnSpc>
                <a:spcPct val="80000"/>
              </a:lnSpc>
              <a:buFontTx/>
              <a:buNone/>
            </a:pPr>
            <a:r>
              <a:rPr lang="en-US" altLang="en-US" sz="2800" b="1" dirty="0">
                <a:solidFill>
                  <a:srgbClr val="FFFF00"/>
                </a:solidFill>
                <a:latin typeface="Times New Roman" panose="02020603050405020304" pitchFamily="18" charset="0"/>
              </a:rPr>
              <a:t>2.Trong </a:t>
            </a:r>
            <a:r>
              <a:rPr lang="en-US" altLang="en-US" sz="2800" b="1" dirty="0" err="1">
                <a:solidFill>
                  <a:srgbClr val="FFFF00"/>
                </a:solidFill>
                <a:latin typeface="Times New Roman" panose="02020603050405020304" pitchFamily="18" charset="0"/>
              </a:rPr>
              <a:t>quá</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trình</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hoạt</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động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cứu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nước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Hồ</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đã</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có</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rất</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nhiều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tên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gọi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nhau</a:t>
            </a:r>
            <a:r>
              <a:rPr lang="en-US" altLang="en-US" sz="2800" b="1" dirty="0">
                <a:solidFill>
                  <a:srgbClr val="FFFF00"/>
                </a:solidFill>
                <a:latin typeface="Times New Roman" panose="02020603050405020304" pitchFamily="18" charset="0"/>
              </a:rPr>
              <a:t>. Em </a:t>
            </a:r>
            <a:r>
              <a:rPr lang="en-US" altLang="en-US" sz="2800" b="1" dirty="0" err="1">
                <a:solidFill>
                  <a:srgbClr val="FFFF00"/>
                </a:solidFill>
                <a:latin typeface="Times New Roman" panose="02020603050405020304" pitchFamily="18" charset="0"/>
              </a:rPr>
              <a:t>hãy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nêu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ít</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nhất</a:t>
            </a:r>
            <a:r>
              <a:rPr lang="en-US" altLang="en-US" sz="2800" b="1" dirty="0">
                <a:solidFill>
                  <a:srgbClr val="FFFF00"/>
                </a:solidFill>
                <a:latin typeface="Times New Roman" panose="02020603050405020304" pitchFamily="18" charset="0"/>
              </a:rPr>
              <a:t> 3 </a:t>
            </a:r>
            <a:r>
              <a:rPr lang="en-US" altLang="en-US" sz="2800" b="1" dirty="0" err="1">
                <a:solidFill>
                  <a:srgbClr val="FFFF00"/>
                </a:solidFill>
                <a:latin typeface="Times New Roman" panose="02020603050405020304" pitchFamily="18" charset="0"/>
              </a:rPr>
              <a:t>tên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gọi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của</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mà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em</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biết</a:t>
            </a:r>
            <a:r>
              <a:rPr lang="en-US" altLang="en-US" sz="2800" b="1" dirty="0">
                <a:solidFill>
                  <a:srgbClr val="FFFF00"/>
                </a:solidFill>
                <a:latin typeface="Times New Roman" panose="02020603050405020304" pitchFamily="18" charset="0"/>
              </a:rPr>
              <a:t>?</a:t>
            </a:r>
            <a:r>
              <a:rPr lang="en-US" altLang="en-US" sz="2000" b="1" dirty="0">
                <a:solidFill>
                  <a:srgbClr val="FFFF00"/>
                </a:solidFill>
                <a:latin typeface="Times New Roman" panose="02020603050405020304" pitchFamily="18" charset="0"/>
              </a:rPr>
              <a:t> </a:t>
            </a:r>
            <a:endParaRPr lang="en-US" altLang="en-US" sz="2800" b="1" dirty="0">
              <a:solidFill>
                <a:srgbClr val="FFFF00"/>
              </a:solidFill>
              <a:latin typeface="Times New Roman" panose="02020603050405020304" pitchFamily="18" charset="0"/>
            </a:endParaRPr>
          </a:p>
        </p:txBody>
      </p:sp>
      <p:sp>
        <p:nvSpPr>
          <p:cNvPr id="88068" name="AutoShape 4">
            <a:extLst>
              <a:ext uri="{FF2B5EF4-FFF2-40B4-BE49-F238E27FC236}">
                <a16:creationId xmlns:a16="http://schemas.microsoft.com/office/drawing/2014/main" id="{5FCFAEEE-D9EA-E56E-E257-5CAC3142E04F}"/>
              </a:ext>
            </a:extLst>
          </p:cNvPr>
          <p:cNvSpPr>
            <a:spLocks noChangeArrowheads="1"/>
          </p:cNvSpPr>
          <p:nvPr/>
        </p:nvSpPr>
        <p:spPr bwMode="auto">
          <a:xfrm>
            <a:off x="1409700" y="2093913"/>
            <a:ext cx="7315200" cy="3810000"/>
          </a:xfrm>
          <a:prstGeom prst="cloudCallout">
            <a:avLst>
              <a:gd name="adj1" fmla="val -8875"/>
              <a:gd name="adj2" fmla="val 57792"/>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Sinh Cung.</a:t>
            </a:r>
          </a:p>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Tất</a:t>
            </a:r>
            <a:r>
              <a:rPr lang="en-US" altLang="en-US" sz="2800" b="1" dirty="0">
                <a:solidFill>
                  <a:schemeClr val="bg1"/>
                </a:solidFill>
                <a:latin typeface="Times New Roman" panose="02020603050405020304" pitchFamily="18" charset="0"/>
              </a:rPr>
              <a:t> Thành.</a:t>
            </a:r>
          </a:p>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Nguyễn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Ái</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Quốc</a:t>
            </a:r>
            <a:r>
              <a:rPr lang="en-US" altLang="en-US" sz="2800" b="1" dirty="0">
                <a:solidFill>
                  <a:schemeClr val="bg1"/>
                </a:solidFill>
                <a:latin typeface="Times New Roman" panose="02020603050405020304" pitchFamily="18" charset="0"/>
              </a:rPr>
              <a:t>.</a:t>
            </a:r>
          </a:p>
          <a:p>
            <a:pPr algn="ctr" eaLnBrk="1" hangingPunct="1">
              <a:spcAft>
                <a:spcPct val="0"/>
              </a:spcAft>
              <a:buClrTx/>
              <a:buSzTx/>
              <a:buFontTx/>
              <a:buAutoNum type="arabicPeriod"/>
            </a:pPr>
            <a:r>
              <a:rPr lang="en-US" altLang="en-US" sz="2800" b="1" dirty="0">
                <a:solidFill>
                  <a:schemeClr val="bg1"/>
                </a:solidFill>
                <a:latin typeface="Times New Roman" panose="02020603050405020304" pitchFamily="18" charset="0"/>
              </a:rPr>
              <a:t>Văn Ba.</a:t>
            </a:r>
          </a:p>
          <a:p>
            <a:pPr algn="ctr" eaLnBrk="1" hangingPunct="1">
              <a:spcAft>
                <a:spcPct val="0"/>
              </a:spcAft>
              <a:buClrTx/>
              <a:buSzTx/>
              <a:buFontTx/>
              <a:buAutoNum type="arabicPeriod"/>
            </a:pPr>
            <a:r>
              <a:rPr lang="en-US" altLang="en-US" sz="2800" b="1" dirty="0" err="1">
                <a:solidFill>
                  <a:schemeClr val="bg1"/>
                </a:solidFill>
                <a:latin typeface="Times New Roman" panose="02020603050405020304" pitchFamily="18" charset="0"/>
              </a:rPr>
              <a:t>Hồ</a:t>
            </a:r>
            <a:r>
              <a:rPr lang="en-US" altLang="en-US" sz="2800" b="1" dirty="0">
                <a:solidFill>
                  <a:schemeClr val="bg1"/>
                </a:solidFill>
                <a:latin typeface="Times New Roman" panose="02020603050405020304" pitchFamily="18" charset="0"/>
              </a:rPr>
              <a:t> Chí Minh. </a:t>
            </a:r>
          </a:p>
          <a:p>
            <a:pPr algn="ctr" eaLnBrk="1" hangingPunct="1">
              <a:spcAft>
                <a:spcPct val="0"/>
              </a:spcAft>
              <a:buClrTx/>
              <a:buSzTx/>
              <a:buFontTx/>
              <a:buAutoNum type="arabicPeriod"/>
            </a:pPr>
            <a:r>
              <a:rPr lang="en-US" altLang="en-US" sz="2800" b="1" dirty="0">
                <a:solidFill>
                  <a:schemeClr val="bg1"/>
                </a:solidFill>
                <a:latin typeface="Times New Roman" panose="02020603050405020304" pitchFamily="18" charset="0"/>
              </a:rPr>
              <a:t>………….</a:t>
            </a:r>
          </a:p>
        </p:txBody>
      </p:sp>
      <p:pic>
        <p:nvPicPr>
          <p:cNvPr id="26628" name="Picture 5" descr="NEN1">
            <a:extLst>
              <a:ext uri="{FF2B5EF4-FFF2-40B4-BE49-F238E27FC236}">
                <a16:creationId xmlns:a16="http://schemas.microsoft.com/office/drawing/2014/main" id="{8C8FAD2E-49D1-C998-0C05-1CBBAACD9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65113"/>
            <a:ext cx="83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Oval 6">
            <a:extLst>
              <a:ext uri="{FF2B5EF4-FFF2-40B4-BE49-F238E27FC236}">
                <a16:creationId xmlns:a16="http://schemas.microsoft.com/office/drawing/2014/main" id="{CF74C696-B04D-8DD1-8E4D-8187B8D31970}"/>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88071" name="Oval 7">
            <a:extLst>
              <a:ext uri="{FF2B5EF4-FFF2-40B4-BE49-F238E27FC236}">
                <a16:creationId xmlns:a16="http://schemas.microsoft.com/office/drawing/2014/main" id="{F5A9FC2E-FAF8-CF2A-F77C-0E7EA5FF2D47}"/>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88072" name="Oval 8">
            <a:extLst>
              <a:ext uri="{FF2B5EF4-FFF2-40B4-BE49-F238E27FC236}">
                <a16:creationId xmlns:a16="http://schemas.microsoft.com/office/drawing/2014/main" id="{8519C17C-8CB3-6CB3-921D-7EF4E4607655}"/>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88073" name="Oval 9">
            <a:extLst>
              <a:ext uri="{FF2B5EF4-FFF2-40B4-BE49-F238E27FC236}">
                <a16:creationId xmlns:a16="http://schemas.microsoft.com/office/drawing/2014/main" id="{778B4804-1CCC-0371-B43D-9A4EDF3580B2}"/>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88074" name="Oval 10">
            <a:extLst>
              <a:ext uri="{FF2B5EF4-FFF2-40B4-BE49-F238E27FC236}">
                <a16:creationId xmlns:a16="http://schemas.microsoft.com/office/drawing/2014/main" id="{6461EFF9-98F3-E21A-ACE7-9B4BEBAEC9EB}"/>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88075" name="Oval 11">
            <a:extLst>
              <a:ext uri="{FF2B5EF4-FFF2-40B4-BE49-F238E27FC236}">
                <a16:creationId xmlns:a16="http://schemas.microsoft.com/office/drawing/2014/main" id="{A7BE7098-5663-E021-8009-CED1555A26DE}"/>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88076" name="Oval 12">
            <a:extLst>
              <a:ext uri="{FF2B5EF4-FFF2-40B4-BE49-F238E27FC236}">
                <a16:creationId xmlns:a16="http://schemas.microsoft.com/office/drawing/2014/main" id="{4ED91B01-FF59-305F-F5BF-B7A2037D2324}"/>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88077" name="Oval 13">
            <a:extLst>
              <a:ext uri="{FF2B5EF4-FFF2-40B4-BE49-F238E27FC236}">
                <a16:creationId xmlns:a16="http://schemas.microsoft.com/office/drawing/2014/main" id="{4DD2F236-B882-4369-EC9D-876226DC919C}"/>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88078" name="Oval 14">
            <a:extLst>
              <a:ext uri="{FF2B5EF4-FFF2-40B4-BE49-F238E27FC236}">
                <a16:creationId xmlns:a16="http://schemas.microsoft.com/office/drawing/2014/main" id="{3CF7F595-1B5D-AF04-8F9E-89D6EF4FE44B}"/>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88079" name="Oval 15">
            <a:extLst>
              <a:ext uri="{FF2B5EF4-FFF2-40B4-BE49-F238E27FC236}">
                <a16:creationId xmlns:a16="http://schemas.microsoft.com/office/drawing/2014/main" id="{4B64CDB8-5C9F-5BF8-7E63-9F1117E1CF35}"/>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88080" name="Oval 16">
            <a:extLst>
              <a:ext uri="{FF2B5EF4-FFF2-40B4-BE49-F238E27FC236}">
                <a16:creationId xmlns:a16="http://schemas.microsoft.com/office/drawing/2014/main" id="{B44962E2-CF02-042E-F037-45F6BCA89DF3}"/>
              </a:ext>
            </a:extLst>
          </p:cNvPr>
          <p:cNvSpPr>
            <a:spLocks noChangeArrowheads="1"/>
          </p:cNvSpPr>
          <p:nvPr/>
        </p:nvSpPr>
        <p:spPr bwMode="auto">
          <a:xfrm>
            <a:off x="9277350" y="3124200"/>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88081" name="Oval 17">
            <a:extLst>
              <a:ext uri="{FF2B5EF4-FFF2-40B4-BE49-F238E27FC236}">
                <a16:creationId xmlns:a16="http://schemas.microsoft.com/office/drawing/2014/main" id="{10ABF791-9BA3-61CA-6E3B-E95685658F10}"/>
              </a:ext>
            </a:extLst>
          </p:cNvPr>
          <p:cNvSpPr>
            <a:spLocks noChangeArrowheads="1"/>
          </p:cNvSpPr>
          <p:nvPr/>
        </p:nvSpPr>
        <p:spPr bwMode="auto">
          <a:xfrm>
            <a:off x="9267825" y="3140075"/>
            <a:ext cx="576263" cy="576263"/>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4800" b="1">
              <a:solidFill>
                <a:srgbClr val="0000FF"/>
              </a:solidFill>
              <a:latin typeface="Arial" panose="020B0604020202020204" pitchFamily="34" charset="0"/>
              <a:cs typeface="Arial" panose="020B0604020202020204" pitchFamily="34" charset="0"/>
            </a:endParaRPr>
          </a:p>
        </p:txBody>
      </p:sp>
      <p:sp>
        <p:nvSpPr>
          <p:cNvPr id="88082" name="Rectangle 18">
            <a:extLst>
              <a:ext uri="{FF2B5EF4-FFF2-40B4-BE49-F238E27FC236}">
                <a16:creationId xmlns:a16="http://schemas.microsoft.com/office/drawing/2014/main" id="{60418E82-EAE0-92AF-448E-A2ED580BD151}"/>
              </a:ext>
            </a:extLst>
          </p:cNvPr>
          <p:cNvSpPr>
            <a:spLocks noChangeArrowheads="1"/>
          </p:cNvSpPr>
          <p:nvPr/>
        </p:nvSpPr>
        <p:spPr bwMode="auto">
          <a:xfrm>
            <a:off x="9144000" y="3846513"/>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806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88068"/>
                                        </p:tgtEl>
                                        <p:attrNameLst>
                                          <p:attrName>style.visibility</p:attrName>
                                        </p:attrNameLst>
                                      </p:cBhvr>
                                      <p:to>
                                        <p:strVal val="visible"/>
                                      </p:to>
                                    </p:set>
                                    <p:animEffect transition="in" filter="fade">
                                      <p:cBhvr>
                                        <p:cTn id="14" dur="1000"/>
                                        <p:tgtEl>
                                          <p:spTgt spid="88068"/>
                                        </p:tgtEl>
                                      </p:cBhvr>
                                    </p:animEffect>
                                    <p:anim calcmode="lin" valueType="num">
                                      <p:cBhvr>
                                        <p:cTn id="15" dur="1000" fill="hold"/>
                                        <p:tgtEl>
                                          <p:spTgt spid="88068"/>
                                        </p:tgtEl>
                                        <p:attrNameLst>
                                          <p:attrName>ppt_x</p:attrName>
                                        </p:attrNameLst>
                                      </p:cBhvr>
                                      <p:tavLst>
                                        <p:tav tm="0">
                                          <p:val>
                                            <p:strVal val="#ppt_x"/>
                                          </p:val>
                                        </p:tav>
                                        <p:tav tm="100000">
                                          <p:val>
                                            <p:strVal val="#ppt_x"/>
                                          </p:val>
                                        </p:tav>
                                      </p:tavLst>
                                    </p:anim>
                                    <p:anim calcmode="lin" valueType="num">
                                      <p:cBhvr>
                                        <p:cTn id="16" dur="900" decel="100000" fill="hold"/>
                                        <p:tgtEl>
                                          <p:spTgt spid="8806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806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0" fill="hold" nodeType="clickEffect">
                                  <p:stCondLst>
                                    <p:cond delay="0"/>
                                  </p:stCondLst>
                                  <p:childTnLst>
                                    <p:anim calcmode="lin" valueType="num">
                                      <p:cBhvr>
                                        <p:cTn id="21" dur="500"/>
                                        <p:tgtEl>
                                          <p:spTgt spid="88082"/>
                                        </p:tgtEl>
                                        <p:attrNameLst>
                                          <p:attrName>ppt_w</p:attrName>
                                        </p:attrNameLst>
                                      </p:cBhvr>
                                      <p:tavLst>
                                        <p:tav tm="0">
                                          <p:val>
                                            <p:strVal val="ppt_w"/>
                                          </p:val>
                                        </p:tav>
                                        <p:tav tm="100000">
                                          <p:val>
                                            <p:fltVal val="0"/>
                                          </p:val>
                                        </p:tav>
                                      </p:tavLst>
                                    </p:anim>
                                    <p:anim calcmode="lin" valueType="num">
                                      <p:cBhvr>
                                        <p:cTn id="22" dur="500"/>
                                        <p:tgtEl>
                                          <p:spTgt spid="88082"/>
                                        </p:tgtEl>
                                        <p:attrNameLst>
                                          <p:attrName>ppt_h</p:attrName>
                                        </p:attrNameLst>
                                      </p:cBhvr>
                                      <p:tavLst>
                                        <p:tav tm="0">
                                          <p:val>
                                            <p:strVal val="ppt_h"/>
                                          </p:val>
                                        </p:tav>
                                        <p:tav tm="100000">
                                          <p:val>
                                            <p:fltVal val="0"/>
                                          </p:val>
                                        </p:tav>
                                      </p:tavLst>
                                    </p:anim>
                                    <p:animEffect transition="out" filter="fade">
                                      <p:cBhvr>
                                        <p:cTn id="23" dur="500"/>
                                        <p:tgtEl>
                                          <p:spTgt spid="88082"/>
                                        </p:tgtEl>
                                      </p:cBhvr>
                                    </p:animEffect>
                                    <p:set>
                                      <p:cBhvr>
                                        <p:cTn id="24" dur="1" fill="hold">
                                          <p:stCondLst>
                                            <p:cond delay="499"/>
                                          </p:stCondLst>
                                        </p:cTn>
                                        <p:tgtEl>
                                          <p:spTgt spid="88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808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53" presetClass="exit" presetSubtype="0" fill="hold" nodeType="afterEffect">
                                  <p:stCondLst>
                                    <p:cond delay="0"/>
                                  </p:stCondLst>
                                  <p:childTnLst>
                                    <p:anim calcmode="lin" valueType="num">
                                      <p:cBhvr>
                                        <p:cTn id="29" dur="1000"/>
                                        <p:tgtEl>
                                          <p:spTgt spid="88081"/>
                                        </p:tgtEl>
                                        <p:attrNameLst>
                                          <p:attrName>ppt_w</p:attrName>
                                        </p:attrNameLst>
                                      </p:cBhvr>
                                      <p:tavLst>
                                        <p:tav tm="0">
                                          <p:val>
                                            <p:strVal val="ppt_w"/>
                                          </p:val>
                                        </p:tav>
                                        <p:tav tm="100000">
                                          <p:val>
                                            <p:fltVal val="0"/>
                                          </p:val>
                                        </p:tav>
                                      </p:tavLst>
                                    </p:anim>
                                    <p:anim calcmode="lin" valueType="num">
                                      <p:cBhvr>
                                        <p:cTn id="30" dur="1000"/>
                                        <p:tgtEl>
                                          <p:spTgt spid="88081"/>
                                        </p:tgtEl>
                                        <p:attrNameLst>
                                          <p:attrName>ppt_h</p:attrName>
                                        </p:attrNameLst>
                                      </p:cBhvr>
                                      <p:tavLst>
                                        <p:tav tm="0">
                                          <p:val>
                                            <p:strVal val="ppt_h"/>
                                          </p:val>
                                        </p:tav>
                                        <p:tav tm="100000">
                                          <p:val>
                                            <p:fltVal val="0"/>
                                          </p:val>
                                        </p:tav>
                                      </p:tavLst>
                                    </p:anim>
                                    <p:animEffect transition="out" filter="fade">
                                      <p:cBhvr>
                                        <p:cTn id="31" dur="1000"/>
                                        <p:tgtEl>
                                          <p:spTgt spid="88081"/>
                                        </p:tgtEl>
                                      </p:cBhvr>
                                    </p:animEffect>
                                    <p:set>
                                      <p:cBhvr>
                                        <p:cTn id="32" dur="1" fill="hold">
                                          <p:stCondLst>
                                            <p:cond delay="999"/>
                                          </p:stCondLst>
                                        </p:cTn>
                                        <p:tgtEl>
                                          <p:spTgt spid="88081"/>
                                        </p:tgtEl>
                                        <p:attrNameLst>
                                          <p:attrName>style.visibility</p:attrName>
                                        </p:attrNameLst>
                                      </p:cBhvr>
                                      <p:to>
                                        <p:strVal val="hidden"/>
                                      </p:to>
                                    </p:set>
                                  </p:childTnLst>
                                  <p:subTnLst>
                                    <p:audio>
                                      <p:cMediaNode vol="100000">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3" fill="hold" nodeType="afterGroup">
                            <p:stCondLst>
                              <p:cond delay="1000"/>
                            </p:stCondLst>
                            <p:childTnLst>
                              <p:par>
                                <p:cTn id="34" presetID="53" presetClass="exit" presetSubtype="0" fill="hold" nodeType="afterEffect">
                                  <p:stCondLst>
                                    <p:cond delay="0"/>
                                  </p:stCondLst>
                                  <p:childTnLst>
                                    <p:anim calcmode="lin" valueType="num">
                                      <p:cBhvr>
                                        <p:cTn id="35" dur="1000"/>
                                        <p:tgtEl>
                                          <p:spTgt spid="88080"/>
                                        </p:tgtEl>
                                        <p:attrNameLst>
                                          <p:attrName>ppt_w</p:attrName>
                                        </p:attrNameLst>
                                      </p:cBhvr>
                                      <p:tavLst>
                                        <p:tav tm="0">
                                          <p:val>
                                            <p:strVal val="ppt_w"/>
                                          </p:val>
                                        </p:tav>
                                        <p:tav tm="100000">
                                          <p:val>
                                            <p:fltVal val="0"/>
                                          </p:val>
                                        </p:tav>
                                      </p:tavLst>
                                    </p:anim>
                                    <p:anim calcmode="lin" valueType="num">
                                      <p:cBhvr>
                                        <p:cTn id="36" dur="1000"/>
                                        <p:tgtEl>
                                          <p:spTgt spid="88080"/>
                                        </p:tgtEl>
                                        <p:attrNameLst>
                                          <p:attrName>ppt_h</p:attrName>
                                        </p:attrNameLst>
                                      </p:cBhvr>
                                      <p:tavLst>
                                        <p:tav tm="0">
                                          <p:val>
                                            <p:strVal val="ppt_h"/>
                                          </p:val>
                                        </p:tav>
                                        <p:tav tm="100000">
                                          <p:val>
                                            <p:fltVal val="0"/>
                                          </p:val>
                                        </p:tav>
                                      </p:tavLst>
                                    </p:anim>
                                    <p:animEffect transition="out" filter="fade">
                                      <p:cBhvr>
                                        <p:cTn id="37" dur="1000"/>
                                        <p:tgtEl>
                                          <p:spTgt spid="88080"/>
                                        </p:tgtEl>
                                      </p:cBhvr>
                                    </p:animEffect>
                                    <p:set>
                                      <p:cBhvr>
                                        <p:cTn id="38" dur="1" fill="hold">
                                          <p:stCondLst>
                                            <p:cond delay="999"/>
                                          </p:stCondLst>
                                        </p:cTn>
                                        <p:tgtEl>
                                          <p:spTgt spid="88080"/>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nodeType="afterGroup">
                            <p:stCondLst>
                              <p:cond delay="2000"/>
                            </p:stCondLst>
                            <p:childTnLst>
                              <p:par>
                                <p:cTn id="40" presetID="53" presetClass="exit" presetSubtype="0" fill="hold" nodeType="afterEffect">
                                  <p:stCondLst>
                                    <p:cond delay="0"/>
                                  </p:stCondLst>
                                  <p:childTnLst>
                                    <p:anim calcmode="lin" valueType="num">
                                      <p:cBhvr>
                                        <p:cTn id="41" dur="1000"/>
                                        <p:tgtEl>
                                          <p:spTgt spid="88079"/>
                                        </p:tgtEl>
                                        <p:attrNameLst>
                                          <p:attrName>ppt_w</p:attrName>
                                        </p:attrNameLst>
                                      </p:cBhvr>
                                      <p:tavLst>
                                        <p:tav tm="0">
                                          <p:val>
                                            <p:strVal val="ppt_w"/>
                                          </p:val>
                                        </p:tav>
                                        <p:tav tm="100000">
                                          <p:val>
                                            <p:fltVal val="0"/>
                                          </p:val>
                                        </p:tav>
                                      </p:tavLst>
                                    </p:anim>
                                    <p:anim calcmode="lin" valueType="num">
                                      <p:cBhvr>
                                        <p:cTn id="42" dur="1000"/>
                                        <p:tgtEl>
                                          <p:spTgt spid="88079"/>
                                        </p:tgtEl>
                                        <p:attrNameLst>
                                          <p:attrName>ppt_h</p:attrName>
                                        </p:attrNameLst>
                                      </p:cBhvr>
                                      <p:tavLst>
                                        <p:tav tm="0">
                                          <p:val>
                                            <p:strVal val="ppt_h"/>
                                          </p:val>
                                        </p:tav>
                                        <p:tav tm="100000">
                                          <p:val>
                                            <p:fltVal val="0"/>
                                          </p:val>
                                        </p:tav>
                                      </p:tavLst>
                                    </p:anim>
                                    <p:animEffect transition="out" filter="fade">
                                      <p:cBhvr>
                                        <p:cTn id="43" dur="1000"/>
                                        <p:tgtEl>
                                          <p:spTgt spid="88079"/>
                                        </p:tgtEl>
                                      </p:cBhvr>
                                    </p:animEffect>
                                    <p:set>
                                      <p:cBhvr>
                                        <p:cTn id="44" dur="1" fill="hold">
                                          <p:stCondLst>
                                            <p:cond delay="999"/>
                                          </p:stCondLst>
                                        </p:cTn>
                                        <p:tgtEl>
                                          <p:spTgt spid="88079"/>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5" fill="hold" nodeType="afterGroup">
                            <p:stCondLst>
                              <p:cond delay="3000"/>
                            </p:stCondLst>
                            <p:childTnLst>
                              <p:par>
                                <p:cTn id="46" presetID="53" presetClass="exit" presetSubtype="0" fill="hold" nodeType="afterEffect">
                                  <p:stCondLst>
                                    <p:cond delay="0"/>
                                  </p:stCondLst>
                                  <p:childTnLst>
                                    <p:anim calcmode="lin" valueType="num">
                                      <p:cBhvr>
                                        <p:cTn id="47" dur="1000"/>
                                        <p:tgtEl>
                                          <p:spTgt spid="88078"/>
                                        </p:tgtEl>
                                        <p:attrNameLst>
                                          <p:attrName>ppt_w</p:attrName>
                                        </p:attrNameLst>
                                      </p:cBhvr>
                                      <p:tavLst>
                                        <p:tav tm="0">
                                          <p:val>
                                            <p:strVal val="ppt_w"/>
                                          </p:val>
                                        </p:tav>
                                        <p:tav tm="100000">
                                          <p:val>
                                            <p:fltVal val="0"/>
                                          </p:val>
                                        </p:tav>
                                      </p:tavLst>
                                    </p:anim>
                                    <p:anim calcmode="lin" valueType="num">
                                      <p:cBhvr>
                                        <p:cTn id="48" dur="1000"/>
                                        <p:tgtEl>
                                          <p:spTgt spid="88078"/>
                                        </p:tgtEl>
                                        <p:attrNameLst>
                                          <p:attrName>ppt_h</p:attrName>
                                        </p:attrNameLst>
                                      </p:cBhvr>
                                      <p:tavLst>
                                        <p:tav tm="0">
                                          <p:val>
                                            <p:strVal val="ppt_h"/>
                                          </p:val>
                                        </p:tav>
                                        <p:tav tm="100000">
                                          <p:val>
                                            <p:fltVal val="0"/>
                                          </p:val>
                                        </p:tav>
                                      </p:tavLst>
                                    </p:anim>
                                    <p:animEffect transition="out" filter="fade">
                                      <p:cBhvr>
                                        <p:cTn id="49" dur="1000"/>
                                        <p:tgtEl>
                                          <p:spTgt spid="88078"/>
                                        </p:tgtEl>
                                      </p:cBhvr>
                                    </p:animEffect>
                                    <p:set>
                                      <p:cBhvr>
                                        <p:cTn id="50" dur="1" fill="hold">
                                          <p:stCondLst>
                                            <p:cond delay="999"/>
                                          </p:stCondLst>
                                        </p:cTn>
                                        <p:tgtEl>
                                          <p:spTgt spid="88078"/>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51" fill="hold" nodeType="afterGroup">
                            <p:stCondLst>
                              <p:cond delay="4000"/>
                            </p:stCondLst>
                            <p:childTnLst>
                              <p:par>
                                <p:cTn id="52" presetID="53" presetClass="exit" presetSubtype="0" fill="hold" nodeType="afterEffect">
                                  <p:stCondLst>
                                    <p:cond delay="0"/>
                                  </p:stCondLst>
                                  <p:childTnLst>
                                    <p:anim calcmode="lin" valueType="num">
                                      <p:cBhvr>
                                        <p:cTn id="53" dur="1000"/>
                                        <p:tgtEl>
                                          <p:spTgt spid="88077"/>
                                        </p:tgtEl>
                                        <p:attrNameLst>
                                          <p:attrName>ppt_w</p:attrName>
                                        </p:attrNameLst>
                                      </p:cBhvr>
                                      <p:tavLst>
                                        <p:tav tm="0">
                                          <p:val>
                                            <p:strVal val="ppt_w"/>
                                          </p:val>
                                        </p:tav>
                                        <p:tav tm="100000">
                                          <p:val>
                                            <p:fltVal val="0"/>
                                          </p:val>
                                        </p:tav>
                                      </p:tavLst>
                                    </p:anim>
                                    <p:anim calcmode="lin" valueType="num">
                                      <p:cBhvr>
                                        <p:cTn id="54" dur="1000"/>
                                        <p:tgtEl>
                                          <p:spTgt spid="88077"/>
                                        </p:tgtEl>
                                        <p:attrNameLst>
                                          <p:attrName>ppt_h</p:attrName>
                                        </p:attrNameLst>
                                      </p:cBhvr>
                                      <p:tavLst>
                                        <p:tav tm="0">
                                          <p:val>
                                            <p:strVal val="ppt_h"/>
                                          </p:val>
                                        </p:tav>
                                        <p:tav tm="100000">
                                          <p:val>
                                            <p:fltVal val="0"/>
                                          </p:val>
                                        </p:tav>
                                      </p:tavLst>
                                    </p:anim>
                                    <p:animEffect transition="out" filter="fade">
                                      <p:cBhvr>
                                        <p:cTn id="55" dur="1000"/>
                                        <p:tgtEl>
                                          <p:spTgt spid="88077"/>
                                        </p:tgtEl>
                                      </p:cBhvr>
                                    </p:animEffect>
                                    <p:set>
                                      <p:cBhvr>
                                        <p:cTn id="56" dur="1" fill="hold">
                                          <p:stCondLst>
                                            <p:cond delay="999"/>
                                          </p:stCondLst>
                                        </p:cTn>
                                        <p:tgtEl>
                                          <p:spTgt spid="8807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7" fill="hold" nodeType="afterGroup">
                            <p:stCondLst>
                              <p:cond delay="5000"/>
                            </p:stCondLst>
                            <p:childTnLst>
                              <p:par>
                                <p:cTn id="58" presetID="53" presetClass="exit" presetSubtype="0" fill="hold" nodeType="afterEffect">
                                  <p:stCondLst>
                                    <p:cond delay="0"/>
                                  </p:stCondLst>
                                  <p:childTnLst>
                                    <p:anim calcmode="lin" valueType="num">
                                      <p:cBhvr>
                                        <p:cTn id="59" dur="1000"/>
                                        <p:tgtEl>
                                          <p:spTgt spid="88076"/>
                                        </p:tgtEl>
                                        <p:attrNameLst>
                                          <p:attrName>ppt_w</p:attrName>
                                        </p:attrNameLst>
                                      </p:cBhvr>
                                      <p:tavLst>
                                        <p:tav tm="0">
                                          <p:val>
                                            <p:strVal val="ppt_w"/>
                                          </p:val>
                                        </p:tav>
                                        <p:tav tm="100000">
                                          <p:val>
                                            <p:fltVal val="0"/>
                                          </p:val>
                                        </p:tav>
                                      </p:tavLst>
                                    </p:anim>
                                    <p:anim calcmode="lin" valueType="num">
                                      <p:cBhvr>
                                        <p:cTn id="60" dur="1000"/>
                                        <p:tgtEl>
                                          <p:spTgt spid="88076"/>
                                        </p:tgtEl>
                                        <p:attrNameLst>
                                          <p:attrName>ppt_h</p:attrName>
                                        </p:attrNameLst>
                                      </p:cBhvr>
                                      <p:tavLst>
                                        <p:tav tm="0">
                                          <p:val>
                                            <p:strVal val="ppt_h"/>
                                          </p:val>
                                        </p:tav>
                                        <p:tav tm="100000">
                                          <p:val>
                                            <p:fltVal val="0"/>
                                          </p:val>
                                        </p:tav>
                                      </p:tavLst>
                                    </p:anim>
                                    <p:animEffect transition="out" filter="fade">
                                      <p:cBhvr>
                                        <p:cTn id="61" dur="1000"/>
                                        <p:tgtEl>
                                          <p:spTgt spid="88076"/>
                                        </p:tgtEl>
                                      </p:cBhvr>
                                    </p:animEffect>
                                    <p:set>
                                      <p:cBhvr>
                                        <p:cTn id="62" dur="1" fill="hold">
                                          <p:stCondLst>
                                            <p:cond delay="999"/>
                                          </p:stCondLst>
                                        </p:cTn>
                                        <p:tgtEl>
                                          <p:spTgt spid="88076"/>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3" fill="hold" nodeType="afterGroup">
                            <p:stCondLst>
                              <p:cond delay="6000"/>
                            </p:stCondLst>
                            <p:childTnLst>
                              <p:par>
                                <p:cTn id="64" presetID="53" presetClass="exit" presetSubtype="0" fill="hold" nodeType="afterEffect">
                                  <p:stCondLst>
                                    <p:cond delay="0"/>
                                  </p:stCondLst>
                                  <p:childTnLst>
                                    <p:anim calcmode="lin" valueType="num">
                                      <p:cBhvr>
                                        <p:cTn id="65" dur="1000"/>
                                        <p:tgtEl>
                                          <p:spTgt spid="88075"/>
                                        </p:tgtEl>
                                        <p:attrNameLst>
                                          <p:attrName>ppt_w</p:attrName>
                                        </p:attrNameLst>
                                      </p:cBhvr>
                                      <p:tavLst>
                                        <p:tav tm="0">
                                          <p:val>
                                            <p:strVal val="ppt_w"/>
                                          </p:val>
                                        </p:tav>
                                        <p:tav tm="100000">
                                          <p:val>
                                            <p:fltVal val="0"/>
                                          </p:val>
                                        </p:tav>
                                      </p:tavLst>
                                    </p:anim>
                                    <p:anim calcmode="lin" valueType="num">
                                      <p:cBhvr>
                                        <p:cTn id="66" dur="1000"/>
                                        <p:tgtEl>
                                          <p:spTgt spid="88075"/>
                                        </p:tgtEl>
                                        <p:attrNameLst>
                                          <p:attrName>ppt_h</p:attrName>
                                        </p:attrNameLst>
                                      </p:cBhvr>
                                      <p:tavLst>
                                        <p:tav tm="0">
                                          <p:val>
                                            <p:strVal val="ppt_h"/>
                                          </p:val>
                                        </p:tav>
                                        <p:tav tm="100000">
                                          <p:val>
                                            <p:fltVal val="0"/>
                                          </p:val>
                                        </p:tav>
                                      </p:tavLst>
                                    </p:anim>
                                    <p:animEffect transition="out" filter="fade">
                                      <p:cBhvr>
                                        <p:cTn id="67" dur="1000"/>
                                        <p:tgtEl>
                                          <p:spTgt spid="88075"/>
                                        </p:tgtEl>
                                      </p:cBhvr>
                                    </p:animEffect>
                                    <p:set>
                                      <p:cBhvr>
                                        <p:cTn id="68" dur="1" fill="hold">
                                          <p:stCondLst>
                                            <p:cond delay="999"/>
                                          </p:stCondLst>
                                        </p:cTn>
                                        <p:tgtEl>
                                          <p:spTgt spid="88075"/>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9" fill="hold" nodeType="afterGroup">
                            <p:stCondLst>
                              <p:cond delay="7000"/>
                            </p:stCondLst>
                            <p:childTnLst>
                              <p:par>
                                <p:cTn id="70" presetID="53" presetClass="exit" presetSubtype="0" fill="hold" nodeType="afterEffect">
                                  <p:stCondLst>
                                    <p:cond delay="0"/>
                                  </p:stCondLst>
                                  <p:childTnLst>
                                    <p:anim calcmode="lin" valueType="num">
                                      <p:cBhvr>
                                        <p:cTn id="71" dur="1000"/>
                                        <p:tgtEl>
                                          <p:spTgt spid="88074"/>
                                        </p:tgtEl>
                                        <p:attrNameLst>
                                          <p:attrName>ppt_w</p:attrName>
                                        </p:attrNameLst>
                                      </p:cBhvr>
                                      <p:tavLst>
                                        <p:tav tm="0">
                                          <p:val>
                                            <p:strVal val="ppt_w"/>
                                          </p:val>
                                        </p:tav>
                                        <p:tav tm="100000">
                                          <p:val>
                                            <p:fltVal val="0"/>
                                          </p:val>
                                        </p:tav>
                                      </p:tavLst>
                                    </p:anim>
                                    <p:anim calcmode="lin" valueType="num">
                                      <p:cBhvr>
                                        <p:cTn id="72" dur="1000"/>
                                        <p:tgtEl>
                                          <p:spTgt spid="88074"/>
                                        </p:tgtEl>
                                        <p:attrNameLst>
                                          <p:attrName>ppt_h</p:attrName>
                                        </p:attrNameLst>
                                      </p:cBhvr>
                                      <p:tavLst>
                                        <p:tav tm="0">
                                          <p:val>
                                            <p:strVal val="ppt_h"/>
                                          </p:val>
                                        </p:tav>
                                        <p:tav tm="100000">
                                          <p:val>
                                            <p:fltVal val="0"/>
                                          </p:val>
                                        </p:tav>
                                      </p:tavLst>
                                    </p:anim>
                                    <p:animEffect transition="out" filter="fade">
                                      <p:cBhvr>
                                        <p:cTn id="73" dur="1000"/>
                                        <p:tgtEl>
                                          <p:spTgt spid="88074"/>
                                        </p:tgtEl>
                                      </p:cBhvr>
                                    </p:animEffect>
                                    <p:set>
                                      <p:cBhvr>
                                        <p:cTn id="74" dur="1" fill="hold">
                                          <p:stCondLst>
                                            <p:cond delay="999"/>
                                          </p:stCondLst>
                                        </p:cTn>
                                        <p:tgtEl>
                                          <p:spTgt spid="88074"/>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5" fill="hold" nodeType="afterGroup">
                            <p:stCondLst>
                              <p:cond delay="8000"/>
                            </p:stCondLst>
                            <p:childTnLst>
                              <p:par>
                                <p:cTn id="76" presetID="53" presetClass="exit" presetSubtype="0" fill="hold" nodeType="afterEffect">
                                  <p:stCondLst>
                                    <p:cond delay="0"/>
                                  </p:stCondLst>
                                  <p:childTnLst>
                                    <p:anim calcmode="lin" valueType="num">
                                      <p:cBhvr>
                                        <p:cTn id="77" dur="1000"/>
                                        <p:tgtEl>
                                          <p:spTgt spid="88073"/>
                                        </p:tgtEl>
                                        <p:attrNameLst>
                                          <p:attrName>ppt_w</p:attrName>
                                        </p:attrNameLst>
                                      </p:cBhvr>
                                      <p:tavLst>
                                        <p:tav tm="0">
                                          <p:val>
                                            <p:strVal val="ppt_w"/>
                                          </p:val>
                                        </p:tav>
                                        <p:tav tm="100000">
                                          <p:val>
                                            <p:fltVal val="0"/>
                                          </p:val>
                                        </p:tav>
                                      </p:tavLst>
                                    </p:anim>
                                    <p:anim calcmode="lin" valueType="num">
                                      <p:cBhvr>
                                        <p:cTn id="78" dur="1000"/>
                                        <p:tgtEl>
                                          <p:spTgt spid="88073"/>
                                        </p:tgtEl>
                                        <p:attrNameLst>
                                          <p:attrName>ppt_h</p:attrName>
                                        </p:attrNameLst>
                                      </p:cBhvr>
                                      <p:tavLst>
                                        <p:tav tm="0">
                                          <p:val>
                                            <p:strVal val="ppt_h"/>
                                          </p:val>
                                        </p:tav>
                                        <p:tav tm="100000">
                                          <p:val>
                                            <p:fltVal val="0"/>
                                          </p:val>
                                        </p:tav>
                                      </p:tavLst>
                                    </p:anim>
                                    <p:animEffect transition="out" filter="fade">
                                      <p:cBhvr>
                                        <p:cTn id="79" dur="1000"/>
                                        <p:tgtEl>
                                          <p:spTgt spid="88073"/>
                                        </p:tgtEl>
                                      </p:cBhvr>
                                    </p:animEffect>
                                    <p:set>
                                      <p:cBhvr>
                                        <p:cTn id="80" dur="1" fill="hold">
                                          <p:stCondLst>
                                            <p:cond delay="999"/>
                                          </p:stCondLst>
                                        </p:cTn>
                                        <p:tgtEl>
                                          <p:spTgt spid="88073"/>
                                        </p:tgtEl>
                                        <p:attrNameLst>
                                          <p:attrName>style.visibility</p:attrName>
                                        </p:attrNameLst>
                                      </p:cBhvr>
                                      <p:to>
                                        <p:strVal val="hidden"/>
                                      </p:to>
                                    </p:set>
                                  </p:childTnLst>
                                  <p:subTnLst>
                                    <p:audio>
                                      <p:cMediaNode vol="100000">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81" fill="hold" nodeType="afterGroup">
                            <p:stCondLst>
                              <p:cond delay="9000"/>
                            </p:stCondLst>
                            <p:childTnLst>
                              <p:par>
                                <p:cTn id="82" presetID="53" presetClass="exit" presetSubtype="0" fill="hold" nodeType="afterEffect">
                                  <p:stCondLst>
                                    <p:cond delay="0"/>
                                  </p:stCondLst>
                                  <p:childTnLst>
                                    <p:anim calcmode="lin" valueType="num">
                                      <p:cBhvr>
                                        <p:cTn id="83" dur="1000"/>
                                        <p:tgtEl>
                                          <p:spTgt spid="88072"/>
                                        </p:tgtEl>
                                        <p:attrNameLst>
                                          <p:attrName>ppt_w</p:attrName>
                                        </p:attrNameLst>
                                      </p:cBhvr>
                                      <p:tavLst>
                                        <p:tav tm="0">
                                          <p:val>
                                            <p:strVal val="ppt_w"/>
                                          </p:val>
                                        </p:tav>
                                        <p:tav tm="100000">
                                          <p:val>
                                            <p:fltVal val="0"/>
                                          </p:val>
                                        </p:tav>
                                      </p:tavLst>
                                    </p:anim>
                                    <p:anim calcmode="lin" valueType="num">
                                      <p:cBhvr>
                                        <p:cTn id="84" dur="1000"/>
                                        <p:tgtEl>
                                          <p:spTgt spid="88072"/>
                                        </p:tgtEl>
                                        <p:attrNameLst>
                                          <p:attrName>ppt_h</p:attrName>
                                        </p:attrNameLst>
                                      </p:cBhvr>
                                      <p:tavLst>
                                        <p:tav tm="0">
                                          <p:val>
                                            <p:strVal val="ppt_h"/>
                                          </p:val>
                                        </p:tav>
                                        <p:tav tm="100000">
                                          <p:val>
                                            <p:fltVal val="0"/>
                                          </p:val>
                                        </p:tav>
                                      </p:tavLst>
                                    </p:anim>
                                    <p:animEffect transition="out" filter="fade">
                                      <p:cBhvr>
                                        <p:cTn id="85" dur="1000"/>
                                        <p:tgtEl>
                                          <p:spTgt spid="88072"/>
                                        </p:tgtEl>
                                      </p:cBhvr>
                                    </p:animEffect>
                                    <p:set>
                                      <p:cBhvr>
                                        <p:cTn id="86" dur="1" fill="hold">
                                          <p:stCondLst>
                                            <p:cond delay="999"/>
                                          </p:stCondLst>
                                        </p:cTn>
                                        <p:tgtEl>
                                          <p:spTgt spid="88072"/>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7" fill="hold" nodeType="afterGroup">
                            <p:stCondLst>
                              <p:cond delay="10000"/>
                            </p:stCondLst>
                            <p:childTnLst>
                              <p:par>
                                <p:cTn id="88" presetID="53" presetClass="exit" presetSubtype="0" fill="hold" nodeType="afterEffect">
                                  <p:stCondLst>
                                    <p:cond delay="0"/>
                                  </p:stCondLst>
                                  <p:childTnLst>
                                    <p:anim calcmode="lin" valueType="num">
                                      <p:cBhvr>
                                        <p:cTn id="89" dur="1000"/>
                                        <p:tgtEl>
                                          <p:spTgt spid="88071"/>
                                        </p:tgtEl>
                                        <p:attrNameLst>
                                          <p:attrName>ppt_w</p:attrName>
                                        </p:attrNameLst>
                                      </p:cBhvr>
                                      <p:tavLst>
                                        <p:tav tm="0">
                                          <p:val>
                                            <p:strVal val="ppt_w"/>
                                          </p:val>
                                        </p:tav>
                                        <p:tav tm="100000">
                                          <p:val>
                                            <p:fltVal val="0"/>
                                          </p:val>
                                        </p:tav>
                                      </p:tavLst>
                                    </p:anim>
                                    <p:anim calcmode="lin" valueType="num">
                                      <p:cBhvr>
                                        <p:cTn id="90" dur="1000"/>
                                        <p:tgtEl>
                                          <p:spTgt spid="88071"/>
                                        </p:tgtEl>
                                        <p:attrNameLst>
                                          <p:attrName>ppt_h</p:attrName>
                                        </p:attrNameLst>
                                      </p:cBhvr>
                                      <p:tavLst>
                                        <p:tav tm="0">
                                          <p:val>
                                            <p:strVal val="ppt_h"/>
                                          </p:val>
                                        </p:tav>
                                        <p:tav tm="100000">
                                          <p:val>
                                            <p:fltVal val="0"/>
                                          </p:val>
                                        </p:tav>
                                      </p:tavLst>
                                    </p:anim>
                                    <p:animEffect transition="out" filter="fade">
                                      <p:cBhvr>
                                        <p:cTn id="91" dur="1000"/>
                                        <p:tgtEl>
                                          <p:spTgt spid="88071"/>
                                        </p:tgtEl>
                                      </p:cBhvr>
                                    </p:animEffect>
                                    <p:set>
                                      <p:cBhvr>
                                        <p:cTn id="92" dur="1" fill="hold">
                                          <p:stCondLst>
                                            <p:cond delay="999"/>
                                          </p:stCondLst>
                                        </p:cTn>
                                        <p:tgtEl>
                                          <p:spTgt spid="88071"/>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3" fill="hold" nodeType="afterGroup">
                            <p:stCondLst>
                              <p:cond delay="11000"/>
                            </p:stCondLst>
                            <p:childTnLst>
                              <p:par>
                                <p:cTn id="94" presetID="53" presetClass="exit" presetSubtype="0" fill="hold" nodeType="afterEffect">
                                  <p:stCondLst>
                                    <p:cond delay="0"/>
                                  </p:stCondLst>
                                  <p:childTnLst>
                                    <p:anim calcmode="lin" valueType="num">
                                      <p:cBhvr>
                                        <p:cTn id="95" dur="1000"/>
                                        <p:tgtEl>
                                          <p:spTgt spid="88070"/>
                                        </p:tgtEl>
                                        <p:attrNameLst>
                                          <p:attrName>ppt_w</p:attrName>
                                        </p:attrNameLst>
                                      </p:cBhvr>
                                      <p:tavLst>
                                        <p:tav tm="0">
                                          <p:val>
                                            <p:strVal val="ppt_w"/>
                                          </p:val>
                                        </p:tav>
                                        <p:tav tm="100000">
                                          <p:val>
                                            <p:fltVal val="0"/>
                                          </p:val>
                                        </p:tav>
                                      </p:tavLst>
                                    </p:anim>
                                    <p:anim calcmode="lin" valueType="num">
                                      <p:cBhvr>
                                        <p:cTn id="96" dur="1000"/>
                                        <p:tgtEl>
                                          <p:spTgt spid="88070"/>
                                        </p:tgtEl>
                                        <p:attrNameLst>
                                          <p:attrName>ppt_h</p:attrName>
                                        </p:attrNameLst>
                                      </p:cBhvr>
                                      <p:tavLst>
                                        <p:tav tm="0">
                                          <p:val>
                                            <p:strVal val="ppt_h"/>
                                          </p:val>
                                        </p:tav>
                                        <p:tav tm="100000">
                                          <p:val>
                                            <p:fltVal val="0"/>
                                          </p:val>
                                        </p:tav>
                                      </p:tavLst>
                                    </p:anim>
                                    <p:animEffect transition="out" filter="fade">
                                      <p:cBhvr>
                                        <p:cTn id="97" dur="1000"/>
                                        <p:tgtEl>
                                          <p:spTgt spid="88070"/>
                                        </p:tgtEl>
                                      </p:cBhvr>
                                    </p:animEffect>
                                    <p:set>
                                      <p:cBhvr>
                                        <p:cTn id="98" dur="1" fill="hold">
                                          <p:stCondLst>
                                            <p:cond delay="999"/>
                                          </p:stCondLst>
                                        </p:cTn>
                                        <p:tgtEl>
                                          <p:spTgt spid="88070"/>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8082"/>
                  </p:tgtEl>
                </p:cond>
              </p:nextCondLst>
            </p:seq>
          </p:childTnLst>
        </p:cTn>
      </p:par>
    </p:tnLst>
    <p:bldLst>
      <p:bldP spid="88067" grpId="0" build="p"/>
      <p:bldP spid="88070" grpId="0" animBg="1"/>
      <p:bldP spid="88071" grpId="0" animBg="1"/>
      <p:bldP spid="88072" grpId="0" animBg="1"/>
      <p:bldP spid="88073" grpId="0" animBg="1"/>
      <p:bldP spid="88074" grpId="0" animBg="1"/>
      <p:bldP spid="88075" grpId="0" animBg="1"/>
      <p:bldP spid="88076" grpId="0" animBg="1"/>
      <p:bldP spid="88077" grpId="0" animBg="1"/>
      <p:bldP spid="88078" grpId="0" animBg="1"/>
      <p:bldP spid="88079" grpId="0" animBg="1"/>
      <p:bldP spid="88080" grpId="0" animBg="1"/>
      <p:bldP spid="88081" grpId="0" animBg="1"/>
      <p:bldP spid="880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a:extLst>
              <a:ext uri="{FF2B5EF4-FFF2-40B4-BE49-F238E27FC236}">
                <a16:creationId xmlns:a16="http://schemas.microsoft.com/office/drawing/2014/main" id="{CC860593-4D66-9ABB-8E53-04BC40FA43D2}"/>
              </a:ext>
            </a:extLst>
          </p:cNvPr>
          <p:cNvSpPr>
            <a:spLocks noGrp="1"/>
          </p:cNvSpPr>
          <p:nvPr>
            <p:ph idx="1"/>
          </p:nvPr>
        </p:nvSpPr>
        <p:spPr>
          <a:xfrm>
            <a:off x="2057400" y="228600"/>
            <a:ext cx="8077200" cy="1371600"/>
          </a:xfrm>
        </p:spPr>
        <p:txBody>
          <a:bodyPr/>
          <a:lstStyle/>
          <a:p>
            <a:pPr algn="ctr" eaLnBrk="1" hangingPunct="1">
              <a:buFontTx/>
              <a:buNone/>
            </a:pPr>
            <a:r>
              <a:rPr lang="en-US" altLang="en-US" b="1" dirty="0">
                <a:solidFill>
                  <a:srgbClr val="FFFF00"/>
                </a:solidFill>
                <a:latin typeface="Times New Roman" panose="02020603050405020304" pitchFamily="18" charset="0"/>
              </a:rPr>
              <a:t>3. Gia </a:t>
            </a:r>
            <a:r>
              <a:rPr lang="en-US" altLang="en-US" b="1" dirty="0" err="1">
                <a:solidFill>
                  <a:srgbClr val="FFFF00"/>
                </a:solidFill>
                <a:latin typeface="Times New Roman" panose="02020603050405020304" pitchFamily="18" charset="0"/>
              </a:rPr>
              <a:t>đình</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Bác</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Hồ</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có</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mấy</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thành</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viên</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Đọc</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rõ</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họ</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tên</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của</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từng</a:t>
            </a:r>
            <a:r>
              <a:rPr lang="en-US" altLang="en-US" b="1" dirty="0">
                <a:solidFill>
                  <a:srgbClr val="FFFF00"/>
                </a:solidFill>
                <a:latin typeface="Times New Roman" panose="02020603050405020304" pitchFamily="18" charset="0"/>
              </a:rPr>
              <a:t> </a:t>
            </a:r>
            <a:r>
              <a:rPr lang="en-US" altLang="en-US" b="1" dirty="0" err="1">
                <a:solidFill>
                  <a:srgbClr val="FFFF00"/>
                </a:solidFill>
                <a:latin typeface="Times New Roman" panose="02020603050405020304" pitchFamily="18" charset="0"/>
              </a:rPr>
              <a:t>người</a:t>
            </a:r>
            <a:r>
              <a:rPr lang="en-US" altLang="en-US" b="1" dirty="0">
                <a:solidFill>
                  <a:srgbClr val="FFFF00"/>
                </a:solidFill>
                <a:latin typeface="Times New Roman" panose="02020603050405020304" pitchFamily="18" charset="0"/>
              </a:rPr>
              <a:t>?</a:t>
            </a:r>
          </a:p>
        </p:txBody>
      </p:sp>
      <p:sp>
        <p:nvSpPr>
          <p:cNvPr id="89092" name="AutoShape 4">
            <a:extLst>
              <a:ext uri="{FF2B5EF4-FFF2-40B4-BE49-F238E27FC236}">
                <a16:creationId xmlns:a16="http://schemas.microsoft.com/office/drawing/2014/main" id="{DA95E6C3-7459-D4AF-B3B6-CFCB8D919411}"/>
              </a:ext>
            </a:extLst>
          </p:cNvPr>
          <p:cNvSpPr>
            <a:spLocks noChangeArrowheads="1"/>
          </p:cNvSpPr>
          <p:nvPr/>
        </p:nvSpPr>
        <p:spPr bwMode="auto">
          <a:xfrm>
            <a:off x="1905000" y="1905000"/>
            <a:ext cx="7924800" cy="3733800"/>
          </a:xfrm>
          <a:prstGeom prst="cloudCallout">
            <a:avLst>
              <a:gd name="adj1" fmla="val -36079"/>
              <a:gd name="adj2" fmla="val 806"/>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dirty="0" err="1">
                <a:solidFill>
                  <a:schemeClr val="bg1"/>
                </a:solidFill>
                <a:latin typeface="Times New Roman" panose="02020603050405020304" pitchFamily="18" charset="0"/>
              </a:rPr>
              <a:t>Bố</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Nguyễn</a:t>
            </a:r>
            <a:r>
              <a:rPr lang="en-US" altLang="en-US" b="1" dirty="0">
                <a:solidFill>
                  <a:schemeClr val="bg1"/>
                </a:solidFill>
                <a:latin typeface="Times New Roman" panose="02020603050405020304" pitchFamily="18" charset="0"/>
              </a:rPr>
              <a:t> Sinh </a:t>
            </a:r>
            <a:r>
              <a:rPr lang="en-US" altLang="en-US" b="1" dirty="0" err="1">
                <a:solidFill>
                  <a:schemeClr val="bg1"/>
                </a:solidFill>
                <a:latin typeface="Times New Roman" panose="02020603050405020304" pitchFamily="18" charset="0"/>
              </a:rPr>
              <a:t>Sắc</a:t>
            </a:r>
            <a:r>
              <a:rPr lang="en-US" altLang="en-US" b="1" dirty="0">
                <a:solidFill>
                  <a:schemeClr val="bg1"/>
                </a:solidFill>
                <a:latin typeface="Times New Roman" panose="02020603050405020304" pitchFamily="18" charset="0"/>
              </a:rPr>
              <a:t>.</a:t>
            </a:r>
          </a:p>
          <a:p>
            <a:pPr algn="ctr" eaLnBrk="1" hangingPunct="1">
              <a:spcAft>
                <a:spcPct val="0"/>
              </a:spcAft>
              <a:buClrTx/>
              <a:buSzTx/>
              <a:buFontTx/>
              <a:buNone/>
            </a:pPr>
            <a:r>
              <a:rPr lang="en-US" altLang="en-US" b="1" dirty="0" err="1">
                <a:solidFill>
                  <a:schemeClr val="bg1"/>
                </a:solidFill>
                <a:latin typeface="Times New Roman" panose="02020603050405020304" pitchFamily="18" charset="0"/>
              </a:rPr>
              <a:t>Mẹ</a:t>
            </a:r>
            <a:r>
              <a:rPr lang="en-US" altLang="en-US" b="1" dirty="0">
                <a:solidFill>
                  <a:schemeClr val="bg1"/>
                </a:solidFill>
                <a:latin typeface="Times New Roman" panose="02020603050405020304" pitchFamily="18" charset="0"/>
              </a:rPr>
              <a:t>: Hoàng </a:t>
            </a:r>
            <a:r>
              <a:rPr lang="en-US" altLang="en-US" b="1" dirty="0" err="1">
                <a:solidFill>
                  <a:schemeClr val="bg1"/>
                </a:solidFill>
                <a:latin typeface="Times New Roman" panose="02020603050405020304" pitchFamily="18" charset="0"/>
              </a:rPr>
              <a:t>Thị</a:t>
            </a:r>
            <a:r>
              <a:rPr lang="en-US" altLang="en-US" b="1" dirty="0">
                <a:solidFill>
                  <a:schemeClr val="bg1"/>
                </a:solidFill>
                <a:latin typeface="Times New Roman" panose="02020603050405020304" pitchFamily="18" charset="0"/>
              </a:rPr>
              <a:t> Loan.</a:t>
            </a:r>
          </a:p>
          <a:p>
            <a:pPr algn="ctr" eaLnBrk="1" hangingPunct="1">
              <a:spcAft>
                <a:spcPct val="0"/>
              </a:spcAft>
              <a:buClrTx/>
              <a:buSzTx/>
              <a:buFontTx/>
              <a:buNone/>
            </a:pPr>
            <a:r>
              <a:rPr lang="en-US" altLang="en-US" b="1" dirty="0" err="1">
                <a:solidFill>
                  <a:schemeClr val="bg1"/>
                </a:solidFill>
                <a:latin typeface="Times New Roman" panose="02020603050405020304" pitchFamily="18" charset="0"/>
              </a:rPr>
              <a:t>Chị:Nguyễn</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Thị</a:t>
            </a:r>
            <a:r>
              <a:rPr lang="en-US" altLang="en-US" b="1" dirty="0">
                <a:solidFill>
                  <a:schemeClr val="bg1"/>
                </a:solidFill>
                <a:latin typeface="Times New Roman" panose="02020603050405020304" pitchFamily="18" charset="0"/>
              </a:rPr>
              <a:t> Thanh</a:t>
            </a:r>
          </a:p>
          <a:p>
            <a:pPr algn="ctr" eaLnBrk="1" hangingPunct="1">
              <a:spcAft>
                <a:spcPct val="0"/>
              </a:spcAft>
              <a:buClrTx/>
              <a:buSzTx/>
              <a:buFontTx/>
              <a:buNone/>
            </a:pPr>
            <a:r>
              <a:rPr lang="en-US" altLang="en-US" b="1" dirty="0">
                <a:solidFill>
                  <a:schemeClr val="bg1"/>
                </a:solidFill>
                <a:latin typeface="Times New Roman" panose="02020603050405020304" pitchFamily="18" charset="0"/>
              </a:rPr>
              <a:t>Anh: </a:t>
            </a:r>
            <a:r>
              <a:rPr lang="en-US" altLang="en-US" b="1" dirty="0" err="1">
                <a:solidFill>
                  <a:schemeClr val="bg1"/>
                </a:solidFill>
                <a:latin typeface="Times New Roman" panose="02020603050405020304" pitchFamily="18" charset="0"/>
              </a:rPr>
              <a:t>Nguyễn</a:t>
            </a:r>
            <a:r>
              <a:rPr lang="en-US" altLang="en-US" b="1" dirty="0">
                <a:solidFill>
                  <a:schemeClr val="bg1"/>
                </a:solidFill>
                <a:latin typeface="Times New Roman" panose="02020603050405020304" pitchFamily="18" charset="0"/>
              </a:rPr>
              <a:t> Sinh Khiêm</a:t>
            </a:r>
          </a:p>
          <a:p>
            <a:pPr algn="ctr" eaLnBrk="1" hangingPunct="1">
              <a:spcAft>
                <a:spcPct val="0"/>
              </a:spcAft>
              <a:buClrTx/>
              <a:buSzTx/>
              <a:buFontTx/>
              <a:buNone/>
            </a:pPr>
            <a:r>
              <a:rPr lang="en-US" altLang="en-US" b="1" dirty="0">
                <a:solidFill>
                  <a:schemeClr val="bg1"/>
                </a:solidFill>
                <a:latin typeface="Times New Roman" panose="02020603050405020304" pitchFamily="18" charset="0"/>
              </a:rPr>
              <a:t>Em: </a:t>
            </a:r>
            <a:r>
              <a:rPr lang="en-US" altLang="en-US" b="1" dirty="0" err="1">
                <a:solidFill>
                  <a:schemeClr val="bg1"/>
                </a:solidFill>
                <a:latin typeface="Times New Roman" panose="02020603050405020304" pitchFamily="18" charset="0"/>
              </a:rPr>
              <a:t>Nguyễn</a:t>
            </a:r>
            <a:r>
              <a:rPr lang="en-US" altLang="en-US" b="1" dirty="0">
                <a:solidFill>
                  <a:schemeClr val="bg1"/>
                </a:solidFill>
                <a:latin typeface="Times New Roman" panose="02020603050405020304" pitchFamily="18" charset="0"/>
              </a:rPr>
              <a:t> Sinh Xin.</a:t>
            </a:r>
          </a:p>
        </p:txBody>
      </p:sp>
      <p:pic>
        <p:nvPicPr>
          <p:cNvPr id="27652" name="Picture 5" descr="NEN1">
            <a:extLst>
              <a:ext uri="{FF2B5EF4-FFF2-40B4-BE49-F238E27FC236}">
                <a16:creationId xmlns:a16="http://schemas.microsoft.com/office/drawing/2014/main" id="{C9E505CF-F4D3-AC96-6986-7696C4C8E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2088"/>
            <a:ext cx="83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val 6">
            <a:extLst>
              <a:ext uri="{FF2B5EF4-FFF2-40B4-BE49-F238E27FC236}">
                <a16:creationId xmlns:a16="http://schemas.microsoft.com/office/drawing/2014/main" id="{B9BCA22D-D610-B48C-A4E1-B27C6941D72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89095" name="Oval 7">
            <a:extLst>
              <a:ext uri="{FF2B5EF4-FFF2-40B4-BE49-F238E27FC236}">
                <a16:creationId xmlns:a16="http://schemas.microsoft.com/office/drawing/2014/main" id="{074CAAD7-5DD1-E460-3962-A25BE6973131}"/>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89096" name="Oval 8">
            <a:extLst>
              <a:ext uri="{FF2B5EF4-FFF2-40B4-BE49-F238E27FC236}">
                <a16:creationId xmlns:a16="http://schemas.microsoft.com/office/drawing/2014/main" id="{1C2A4959-3026-558B-2888-4DF71433FCBC}"/>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89097" name="Oval 9">
            <a:extLst>
              <a:ext uri="{FF2B5EF4-FFF2-40B4-BE49-F238E27FC236}">
                <a16:creationId xmlns:a16="http://schemas.microsoft.com/office/drawing/2014/main" id="{F9FF9F87-7FD7-A15D-1A41-9CDBA10B224B}"/>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89098" name="Oval 10">
            <a:extLst>
              <a:ext uri="{FF2B5EF4-FFF2-40B4-BE49-F238E27FC236}">
                <a16:creationId xmlns:a16="http://schemas.microsoft.com/office/drawing/2014/main" id="{B261474C-DDED-6BFD-3AE8-3A679A7518E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89099" name="Oval 11">
            <a:extLst>
              <a:ext uri="{FF2B5EF4-FFF2-40B4-BE49-F238E27FC236}">
                <a16:creationId xmlns:a16="http://schemas.microsoft.com/office/drawing/2014/main" id="{D434FE21-DAB6-8176-0C50-B15275691E75}"/>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89100" name="Oval 12">
            <a:extLst>
              <a:ext uri="{FF2B5EF4-FFF2-40B4-BE49-F238E27FC236}">
                <a16:creationId xmlns:a16="http://schemas.microsoft.com/office/drawing/2014/main" id="{3A71F3AD-F1E6-A8B7-2C0C-343FA4EF59A8}"/>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89101" name="Oval 13">
            <a:extLst>
              <a:ext uri="{FF2B5EF4-FFF2-40B4-BE49-F238E27FC236}">
                <a16:creationId xmlns:a16="http://schemas.microsoft.com/office/drawing/2014/main" id="{2A6701A1-09CC-8311-EB35-40F2CC335873}"/>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89102" name="Oval 14">
            <a:extLst>
              <a:ext uri="{FF2B5EF4-FFF2-40B4-BE49-F238E27FC236}">
                <a16:creationId xmlns:a16="http://schemas.microsoft.com/office/drawing/2014/main" id="{0B21D2EC-0C2F-C7AC-827C-12F85B3B2523}"/>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89103" name="Oval 15">
            <a:extLst>
              <a:ext uri="{FF2B5EF4-FFF2-40B4-BE49-F238E27FC236}">
                <a16:creationId xmlns:a16="http://schemas.microsoft.com/office/drawing/2014/main" id="{C69396CD-3177-A701-30CF-2E80EDD32A60}"/>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89104" name="Oval 16">
            <a:extLst>
              <a:ext uri="{FF2B5EF4-FFF2-40B4-BE49-F238E27FC236}">
                <a16:creationId xmlns:a16="http://schemas.microsoft.com/office/drawing/2014/main" id="{65FD531D-EFE5-313E-434A-2998B1EA814E}"/>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89105" name="Oval 17">
            <a:extLst>
              <a:ext uri="{FF2B5EF4-FFF2-40B4-BE49-F238E27FC236}">
                <a16:creationId xmlns:a16="http://schemas.microsoft.com/office/drawing/2014/main" id="{36881E56-87F3-2F0A-04F1-C6534FC46853}"/>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endParaRPr lang="en-US" altLang="en-US" sz="4800" b="1">
              <a:solidFill>
                <a:srgbClr val="0000FF"/>
              </a:solidFill>
              <a:latin typeface="Arial" panose="020B0604020202020204" pitchFamily="34" charset="0"/>
              <a:cs typeface="Arial" panose="020B0604020202020204" pitchFamily="34" charset="0"/>
            </a:endParaRPr>
          </a:p>
        </p:txBody>
      </p:sp>
      <p:sp>
        <p:nvSpPr>
          <p:cNvPr id="89106" name="Rectangle 18">
            <a:extLst>
              <a:ext uri="{FF2B5EF4-FFF2-40B4-BE49-F238E27FC236}">
                <a16:creationId xmlns:a16="http://schemas.microsoft.com/office/drawing/2014/main" id="{A0350FBE-68F3-40D4-A385-9FF5EB73E942}"/>
              </a:ext>
            </a:extLst>
          </p:cNvPr>
          <p:cNvSpPr>
            <a:spLocks noChangeArrowheads="1"/>
          </p:cNvSpPr>
          <p:nvPr/>
        </p:nvSpPr>
        <p:spPr bwMode="auto">
          <a:xfrm>
            <a:off x="9067800" y="4343400"/>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10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90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89092"/>
                                        </p:tgtEl>
                                        <p:attrNameLst>
                                          <p:attrName>style.visibility</p:attrName>
                                        </p:attrNameLst>
                                      </p:cBhvr>
                                      <p:to>
                                        <p:strVal val="visible"/>
                                      </p:to>
                                    </p:set>
                                    <p:animEffect transition="in" filter="fade">
                                      <p:cBhvr>
                                        <p:cTn id="14" dur="1000"/>
                                        <p:tgtEl>
                                          <p:spTgt spid="89092"/>
                                        </p:tgtEl>
                                      </p:cBhvr>
                                    </p:animEffect>
                                    <p:anim calcmode="lin" valueType="num">
                                      <p:cBhvr>
                                        <p:cTn id="15" dur="1000" fill="hold"/>
                                        <p:tgtEl>
                                          <p:spTgt spid="89092"/>
                                        </p:tgtEl>
                                        <p:attrNameLst>
                                          <p:attrName>ppt_x</p:attrName>
                                        </p:attrNameLst>
                                      </p:cBhvr>
                                      <p:tavLst>
                                        <p:tav tm="0">
                                          <p:val>
                                            <p:strVal val="#ppt_x"/>
                                          </p:val>
                                        </p:tav>
                                        <p:tav tm="100000">
                                          <p:val>
                                            <p:strVal val="#ppt_x"/>
                                          </p:val>
                                        </p:tav>
                                      </p:tavLst>
                                    </p:anim>
                                    <p:anim calcmode="lin" valueType="num">
                                      <p:cBhvr>
                                        <p:cTn id="16" dur="900" decel="100000" fill="hold"/>
                                        <p:tgtEl>
                                          <p:spTgt spid="8909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909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xit" presetSubtype="0" fill="hold" nodeType="clickEffect">
                                  <p:stCondLst>
                                    <p:cond delay="0"/>
                                  </p:stCondLst>
                                  <p:childTnLst>
                                    <p:anim to="" calcmode="lin" valueType="num">
                                      <p:cBhvr>
                                        <p:cTn id="21" dur="1"/>
                                        <p:tgtEl>
                                          <p:spTgt spid="89106"/>
                                        </p:tgtEl>
                                        <p:attrNameLst>
                                          <p:attrName/>
                                        </p:attrNameLst>
                                      </p:cBhvr>
                                    </p:anim>
                                    <p:set>
                                      <p:cBhvr>
                                        <p:cTn id="22" dur="1" fill="hold">
                                          <p:stCondLst>
                                            <p:cond delay="0"/>
                                          </p:stCondLst>
                                        </p:cTn>
                                        <p:tgtEl>
                                          <p:spTgt spid="89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910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53" presetClass="exit" presetSubtype="0" fill="hold" nodeType="afterEffect">
                                  <p:stCondLst>
                                    <p:cond delay="0"/>
                                  </p:stCondLst>
                                  <p:childTnLst>
                                    <p:anim calcmode="lin" valueType="num">
                                      <p:cBhvr>
                                        <p:cTn id="27" dur="1000"/>
                                        <p:tgtEl>
                                          <p:spTgt spid="89105"/>
                                        </p:tgtEl>
                                        <p:attrNameLst>
                                          <p:attrName>ppt_w</p:attrName>
                                        </p:attrNameLst>
                                      </p:cBhvr>
                                      <p:tavLst>
                                        <p:tav tm="0">
                                          <p:val>
                                            <p:strVal val="ppt_w"/>
                                          </p:val>
                                        </p:tav>
                                        <p:tav tm="100000">
                                          <p:val>
                                            <p:fltVal val="0"/>
                                          </p:val>
                                        </p:tav>
                                      </p:tavLst>
                                    </p:anim>
                                    <p:anim calcmode="lin" valueType="num">
                                      <p:cBhvr>
                                        <p:cTn id="28" dur="1000"/>
                                        <p:tgtEl>
                                          <p:spTgt spid="89105"/>
                                        </p:tgtEl>
                                        <p:attrNameLst>
                                          <p:attrName>ppt_h</p:attrName>
                                        </p:attrNameLst>
                                      </p:cBhvr>
                                      <p:tavLst>
                                        <p:tav tm="0">
                                          <p:val>
                                            <p:strVal val="ppt_h"/>
                                          </p:val>
                                        </p:tav>
                                        <p:tav tm="100000">
                                          <p:val>
                                            <p:fltVal val="0"/>
                                          </p:val>
                                        </p:tav>
                                      </p:tavLst>
                                    </p:anim>
                                    <p:animEffect transition="out" filter="fade">
                                      <p:cBhvr>
                                        <p:cTn id="29" dur="1000"/>
                                        <p:tgtEl>
                                          <p:spTgt spid="89105"/>
                                        </p:tgtEl>
                                      </p:cBhvr>
                                    </p:animEffect>
                                    <p:set>
                                      <p:cBhvr>
                                        <p:cTn id="30" dur="1" fill="hold">
                                          <p:stCondLst>
                                            <p:cond delay="999"/>
                                          </p:stCondLst>
                                        </p:cTn>
                                        <p:tgtEl>
                                          <p:spTgt spid="89105"/>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31" fill="hold" nodeType="afterGroup">
                            <p:stCondLst>
                              <p:cond delay="1000"/>
                            </p:stCondLst>
                            <p:childTnLst>
                              <p:par>
                                <p:cTn id="32" presetID="53" presetClass="exit" presetSubtype="0" fill="hold" nodeType="afterEffect">
                                  <p:stCondLst>
                                    <p:cond delay="0"/>
                                  </p:stCondLst>
                                  <p:childTnLst>
                                    <p:anim calcmode="lin" valueType="num">
                                      <p:cBhvr>
                                        <p:cTn id="33" dur="1000"/>
                                        <p:tgtEl>
                                          <p:spTgt spid="89104"/>
                                        </p:tgtEl>
                                        <p:attrNameLst>
                                          <p:attrName>ppt_w</p:attrName>
                                        </p:attrNameLst>
                                      </p:cBhvr>
                                      <p:tavLst>
                                        <p:tav tm="0">
                                          <p:val>
                                            <p:strVal val="ppt_w"/>
                                          </p:val>
                                        </p:tav>
                                        <p:tav tm="100000">
                                          <p:val>
                                            <p:fltVal val="0"/>
                                          </p:val>
                                        </p:tav>
                                      </p:tavLst>
                                    </p:anim>
                                    <p:anim calcmode="lin" valueType="num">
                                      <p:cBhvr>
                                        <p:cTn id="34" dur="1000"/>
                                        <p:tgtEl>
                                          <p:spTgt spid="89104"/>
                                        </p:tgtEl>
                                        <p:attrNameLst>
                                          <p:attrName>ppt_h</p:attrName>
                                        </p:attrNameLst>
                                      </p:cBhvr>
                                      <p:tavLst>
                                        <p:tav tm="0">
                                          <p:val>
                                            <p:strVal val="ppt_h"/>
                                          </p:val>
                                        </p:tav>
                                        <p:tav tm="100000">
                                          <p:val>
                                            <p:fltVal val="0"/>
                                          </p:val>
                                        </p:tav>
                                      </p:tavLst>
                                    </p:anim>
                                    <p:animEffect transition="out" filter="fade">
                                      <p:cBhvr>
                                        <p:cTn id="35" dur="1000"/>
                                        <p:tgtEl>
                                          <p:spTgt spid="89104"/>
                                        </p:tgtEl>
                                      </p:cBhvr>
                                    </p:animEffect>
                                    <p:set>
                                      <p:cBhvr>
                                        <p:cTn id="36" dur="1" fill="hold">
                                          <p:stCondLst>
                                            <p:cond delay="999"/>
                                          </p:stCondLst>
                                        </p:cTn>
                                        <p:tgtEl>
                                          <p:spTgt spid="89104"/>
                                        </p:tgtEl>
                                        <p:attrNameLst>
                                          <p:attrName>style.visibility</p:attrName>
                                        </p:attrNameLst>
                                      </p:cBhvr>
                                      <p:to>
                                        <p:strVal val="hidden"/>
                                      </p:to>
                                    </p:set>
                                  </p:childTnLst>
                                  <p:subTnLst>
                                    <p:audio>
                                      <p:cMediaNode vol="100000">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7" fill="hold" nodeType="afterGroup">
                            <p:stCondLst>
                              <p:cond delay="2000"/>
                            </p:stCondLst>
                            <p:childTnLst>
                              <p:par>
                                <p:cTn id="38" presetID="53" presetClass="exit" presetSubtype="0" fill="hold" nodeType="afterEffect">
                                  <p:stCondLst>
                                    <p:cond delay="0"/>
                                  </p:stCondLst>
                                  <p:childTnLst>
                                    <p:anim calcmode="lin" valueType="num">
                                      <p:cBhvr>
                                        <p:cTn id="39" dur="1000"/>
                                        <p:tgtEl>
                                          <p:spTgt spid="89103"/>
                                        </p:tgtEl>
                                        <p:attrNameLst>
                                          <p:attrName>ppt_w</p:attrName>
                                        </p:attrNameLst>
                                      </p:cBhvr>
                                      <p:tavLst>
                                        <p:tav tm="0">
                                          <p:val>
                                            <p:strVal val="ppt_w"/>
                                          </p:val>
                                        </p:tav>
                                        <p:tav tm="100000">
                                          <p:val>
                                            <p:fltVal val="0"/>
                                          </p:val>
                                        </p:tav>
                                      </p:tavLst>
                                    </p:anim>
                                    <p:anim calcmode="lin" valueType="num">
                                      <p:cBhvr>
                                        <p:cTn id="40" dur="1000"/>
                                        <p:tgtEl>
                                          <p:spTgt spid="89103"/>
                                        </p:tgtEl>
                                        <p:attrNameLst>
                                          <p:attrName>ppt_h</p:attrName>
                                        </p:attrNameLst>
                                      </p:cBhvr>
                                      <p:tavLst>
                                        <p:tav tm="0">
                                          <p:val>
                                            <p:strVal val="ppt_h"/>
                                          </p:val>
                                        </p:tav>
                                        <p:tav tm="100000">
                                          <p:val>
                                            <p:fltVal val="0"/>
                                          </p:val>
                                        </p:tav>
                                      </p:tavLst>
                                    </p:anim>
                                    <p:animEffect transition="out" filter="fade">
                                      <p:cBhvr>
                                        <p:cTn id="41" dur="1000"/>
                                        <p:tgtEl>
                                          <p:spTgt spid="89103"/>
                                        </p:tgtEl>
                                      </p:cBhvr>
                                    </p:animEffect>
                                    <p:set>
                                      <p:cBhvr>
                                        <p:cTn id="42" dur="1" fill="hold">
                                          <p:stCondLst>
                                            <p:cond delay="999"/>
                                          </p:stCondLst>
                                        </p:cTn>
                                        <p:tgtEl>
                                          <p:spTgt spid="89103"/>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3" fill="hold" nodeType="afterGroup">
                            <p:stCondLst>
                              <p:cond delay="3000"/>
                            </p:stCondLst>
                            <p:childTnLst>
                              <p:par>
                                <p:cTn id="44" presetID="53" presetClass="exit" presetSubtype="0" fill="hold" nodeType="afterEffect">
                                  <p:stCondLst>
                                    <p:cond delay="0"/>
                                  </p:stCondLst>
                                  <p:childTnLst>
                                    <p:anim calcmode="lin" valueType="num">
                                      <p:cBhvr>
                                        <p:cTn id="45" dur="1000"/>
                                        <p:tgtEl>
                                          <p:spTgt spid="89102"/>
                                        </p:tgtEl>
                                        <p:attrNameLst>
                                          <p:attrName>ppt_w</p:attrName>
                                        </p:attrNameLst>
                                      </p:cBhvr>
                                      <p:tavLst>
                                        <p:tav tm="0">
                                          <p:val>
                                            <p:strVal val="ppt_w"/>
                                          </p:val>
                                        </p:tav>
                                        <p:tav tm="100000">
                                          <p:val>
                                            <p:fltVal val="0"/>
                                          </p:val>
                                        </p:tav>
                                      </p:tavLst>
                                    </p:anim>
                                    <p:anim calcmode="lin" valueType="num">
                                      <p:cBhvr>
                                        <p:cTn id="46" dur="1000"/>
                                        <p:tgtEl>
                                          <p:spTgt spid="89102"/>
                                        </p:tgtEl>
                                        <p:attrNameLst>
                                          <p:attrName>ppt_h</p:attrName>
                                        </p:attrNameLst>
                                      </p:cBhvr>
                                      <p:tavLst>
                                        <p:tav tm="0">
                                          <p:val>
                                            <p:strVal val="ppt_h"/>
                                          </p:val>
                                        </p:tav>
                                        <p:tav tm="100000">
                                          <p:val>
                                            <p:fltVal val="0"/>
                                          </p:val>
                                        </p:tav>
                                      </p:tavLst>
                                    </p:anim>
                                    <p:animEffect transition="out" filter="fade">
                                      <p:cBhvr>
                                        <p:cTn id="47" dur="1000"/>
                                        <p:tgtEl>
                                          <p:spTgt spid="89102"/>
                                        </p:tgtEl>
                                      </p:cBhvr>
                                    </p:animEffect>
                                    <p:set>
                                      <p:cBhvr>
                                        <p:cTn id="48" dur="1" fill="hold">
                                          <p:stCondLst>
                                            <p:cond delay="999"/>
                                          </p:stCondLst>
                                        </p:cTn>
                                        <p:tgtEl>
                                          <p:spTgt spid="89102"/>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par>
                          <p:cTn id="49" fill="hold" nodeType="afterGroup">
                            <p:stCondLst>
                              <p:cond delay="4000"/>
                            </p:stCondLst>
                            <p:childTnLst>
                              <p:par>
                                <p:cTn id="50" presetID="53" presetClass="exit" presetSubtype="0" fill="hold" nodeType="afterEffect">
                                  <p:stCondLst>
                                    <p:cond delay="0"/>
                                  </p:stCondLst>
                                  <p:childTnLst>
                                    <p:anim calcmode="lin" valueType="num">
                                      <p:cBhvr>
                                        <p:cTn id="51" dur="1000"/>
                                        <p:tgtEl>
                                          <p:spTgt spid="89101"/>
                                        </p:tgtEl>
                                        <p:attrNameLst>
                                          <p:attrName>ppt_w</p:attrName>
                                        </p:attrNameLst>
                                      </p:cBhvr>
                                      <p:tavLst>
                                        <p:tav tm="0">
                                          <p:val>
                                            <p:strVal val="ppt_w"/>
                                          </p:val>
                                        </p:tav>
                                        <p:tav tm="100000">
                                          <p:val>
                                            <p:fltVal val="0"/>
                                          </p:val>
                                        </p:tav>
                                      </p:tavLst>
                                    </p:anim>
                                    <p:anim calcmode="lin" valueType="num">
                                      <p:cBhvr>
                                        <p:cTn id="52" dur="1000"/>
                                        <p:tgtEl>
                                          <p:spTgt spid="89101"/>
                                        </p:tgtEl>
                                        <p:attrNameLst>
                                          <p:attrName>ppt_h</p:attrName>
                                        </p:attrNameLst>
                                      </p:cBhvr>
                                      <p:tavLst>
                                        <p:tav tm="0">
                                          <p:val>
                                            <p:strVal val="ppt_h"/>
                                          </p:val>
                                        </p:tav>
                                        <p:tav tm="100000">
                                          <p:val>
                                            <p:fltVal val="0"/>
                                          </p:val>
                                        </p:tav>
                                      </p:tavLst>
                                    </p:anim>
                                    <p:animEffect transition="out" filter="fade">
                                      <p:cBhvr>
                                        <p:cTn id="53" dur="1000"/>
                                        <p:tgtEl>
                                          <p:spTgt spid="89101"/>
                                        </p:tgtEl>
                                      </p:cBhvr>
                                    </p:animEffect>
                                    <p:set>
                                      <p:cBhvr>
                                        <p:cTn id="54" dur="1" fill="hold">
                                          <p:stCondLst>
                                            <p:cond delay="999"/>
                                          </p:stCondLst>
                                        </p:cTn>
                                        <p:tgtEl>
                                          <p:spTgt spid="89101"/>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5" fill="hold" nodeType="afterGroup">
                            <p:stCondLst>
                              <p:cond delay="5000"/>
                            </p:stCondLst>
                            <p:childTnLst>
                              <p:par>
                                <p:cTn id="56" presetID="53" presetClass="exit" presetSubtype="0" fill="hold" nodeType="afterEffect">
                                  <p:stCondLst>
                                    <p:cond delay="0"/>
                                  </p:stCondLst>
                                  <p:childTnLst>
                                    <p:anim calcmode="lin" valueType="num">
                                      <p:cBhvr>
                                        <p:cTn id="57" dur="1000"/>
                                        <p:tgtEl>
                                          <p:spTgt spid="89100"/>
                                        </p:tgtEl>
                                        <p:attrNameLst>
                                          <p:attrName>ppt_w</p:attrName>
                                        </p:attrNameLst>
                                      </p:cBhvr>
                                      <p:tavLst>
                                        <p:tav tm="0">
                                          <p:val>
                                            <p:strVal val="ppt_w"/>
                                          </p:val>
                                        </p:tav>
                                        <p:tav tm="100000">
                                          <p:val>
                                            <p:fltVal val="0"/>
                                          </p:val>
                                        </p:tav>
                                      </p:tavLst>
                                    </p:anim>
                                    <p:anim calcmode="lin" valueType="num">
                                      <p:cBhvr>
                                        <p:cTn id="58" dur="1000"/>
                                        <p:tgtEl>
                                          <p:spTgt spid="89100"/>
                                        </p:tgtEl>
                                        <p:attrNameLst>
                                          <p:attrName>ppt_h</p:attrName>
                                        </p:attrNameLst>
                                      </p:cBhvr>
                                      <p:tavLst>
                                        <p:tav tm="0">
                                          <p:val>
                                            <p:strVal val="ppt_h"/>
                                          </p:val>
                                        </p:tav>
                                        <p:tav tm="100000">
                                          <p:val>
                                            <p:fltVal val="0"/>
                                          </p:val>
                                        </p:tav>
                                      </p:tavLst>
                                    </p:anim>
                                    <p:animEffect transition="out" filter="fade">
                                      <p:cBhvr>
                                        <p:cTn id="59" dur="1000"/>
                                        <p:tgtEl>
                                          <p:spTgt spid="89100"/>
                                        </p:tgtEl>
                                      </p:cBhvr>
                                    </p:animEffect>
                                    <p:set>
                                      <p:cBhvr>
                                        <p:cTn id="60" dur="1" fill="hold">
                                          <p:stCondLst>
                                            <p:cond delay="999"/>
                                          </p:stCondLst>
                                        </p:cTn>
                                        <p:tgtEl>
                                          <p:spTgt spid="89100"/>
                                        </p:tgtEl>
                                        <p:attrNameLst>
                                          <p:attrName>style.visibility</p:attrName>
                                        </p:attrNameLst>
                                      </p:cBhvr>
                                      <p:to>
                                        <p:strVal val="hidden"/>
                                      </p:to>
                                    </p:set>
                                  </p:childTnLst>
                                  <p:subTnLst>
                                    <p:audio>
                                      <p:cMediaNode vol="100000">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61" fill="hold" nodeType="afterGroup">
                            <p:stCondLst>
                              <p:cond delay="6000"/>
                            </p:stCondLst>
                            <p:childTnLst>
                              <p:par>
                                <p:cTn id="62" presetID="53" presetClass="exit" presetSubtype="0" fill="hold" nodeType="afterEffect">
                                  <p:stCondLst>
                                    <p:cond delay="0"/>
                                  </p:stCondLst>
                                  <p:childTnLst>
                                    <p:anim calcmode="lin" valueType="num">
                                      <p:cBhvr>
                                        <p:cTn id="63" dur="1000"/>
                                        <p:tgtEl>
                                          <p:spTgt spid="89099"/>
                                        </p:tgtEl>
                                        <p:attrNameLst>
                                          <p:attrName>ppt_w</p:attrName>
                                        </p:attrNameLst>
                                      </p:cBhvr>
                                      <p:tavLst>
                                        <p:tav tm="0">
                                          <p:val>
                                            <p:strVal val="ppt_w"/>
                                          </p:val>
                                        </p:tav>
                                        <p:tav tm="100000">
                                          <p:val>
                                            <p:fltVal val="0"/>
                                          </p:val>
                                        </p:tav>
                                      </p:tavLst>
                                    </p:anim>
                                    <p:anim calcmode="lin" valueType="num">
                                      <p:cBhvr>
                                        <p:cTn id="64" dur="1000"/>
                                        <p:tgtEl>
                                          <p:spTgt spid="89099"/>
                                        </p:tgtEl>
                                        <p:attrNameLst>
                                          <p:attrName>ppt_h</p:attrName>
                                        </p:attrNameLst>
                                      </p:cBhvr>
                                      <p:tavLst>
                                        <p:tav tm="0">
                                          <p:val>
                                            <p:strVal val="ppt_h"/>
                                          </p:val>
                                        </p:tav>
                                        <p:tav tm="100000">
                                          <p:val>
                                            <p:fltVal val="0"/>
                                          </p:val>
                                        </p:tav>
                                      </p:tavLst>
                                    </p:anim>
                                    <p:animEffect transition="out" filter="fade">
                                      <p:cBhvr>
                                        <p:cTn id="65" dur="1000"/>
                                        <p:tgtEl>
                                          <p:spTgt spid="89099"/>
                                        </p:tgtEl>
                                      </p:cBhvr>
                                    </p:animEffect>
                                    <p:set>
                                      <p:cBhvr>
                                        <p:cTn id="66" dur="1" fill="hold">
                                          <p:stCondLst>
                                            <p:cond delay="999"/>
                                          </p:stCondLst>
                                        </p:cTn>
                                        <p:tgtEl>
                                          <p:spTgt spid="89099"/>
                                        </p:tgtEl>
                                        <p:attrNameLst>
                                          <p:attrName>style.visibility</p:attrName>
                                        </p:attrNameLst>
                                      </p:cBhvr>
                                      <p:to>
                                        <p:strVal val="hidden"/>
                                      </p:to>
                                    </p:set>
                                  </p:childTnLst>
                                  <p:subTnLst>
                                    <p:audio>
                                      <p:cMediaNode vol="100000">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7" fill="hold" nodeType="afterGroup">
                            <p:stCondLst>
                              <p:cond delay="7000"/>
                            </p:stCondLst>
                            <p:childTnLst>
                              <p:par>
                                <p:cTn id="68" presetID="53" presetClass="exit" presetSubtype="0" fill="hold" nodeType="afterEffect">
                                  <p:stCondLst>
                                    <p:cond delay="0"/>
                                  </p:stCondLst>
                                  <p:childTnLst>
                                    <p:anim calcmode="lin" valueType="num">
                                      <p:cBhvr>
                                        <p:cTn id="69" dur="1000"/>
                                        <p:tgtEl>
                                          <p:spTgt spid="89098"/>
                                        </p:tgtEl>
                                        <p:attrNameLst>
                                          <p:attrName>ppt_w</p:attrName>
                                        </p:attrNameLst>
                                      </p:cBhvr>
                                      <p:tavLst>
                                        <p:tav tm="0">
                                          <p:val>
                                            <p:strVal val="ppt_w"/>
                                          </p:val>
                                        </p:tav>
                                        <p:tav tm="100000">
                                          <p:val>
                                            <p:fltVal val="0"/>
                                          </p:val>
                                        </p:tav>
                                      </p:tavLst>
                                    </p:anim>
                                    <p:anim calcmode="lin" valueType="num">
                                      <p:cBhvr>
                                        <p:cTn id="70" dur="1000"/>
                                        <p:tgtEl>
                                          <p:spTgt spid="89098"/>
                                        </p:tgtEl>
                                        <p:attrNameLst>
                                          <p:attrName>ppt_h</p:attrName>
                                        </p:attrNameLst>
                                      </p:cBhvr>
                                      <p:tavLst>
                                        <p:tav tm="0">
                                          <p:val>
                                            <p:strVal val="ppt_h"/>
                                          </p:val>
                                        </p:tav>
                                        <p:tav tm="100000">
                                          <p:val>
                                            <p:fltVal val="0"/>
                                          </p:val>
                                        </p:tav>
                                      </p:tavLst>
                                    </p:anim>
                                    <p:animEffect transition="out" filter="fade">
                                      <p:cBhvr>
                                        <p:cTn id="71" dur="1000"/>
                                        <p:tgtEl>
                                          <p:spTgt spid="89098"/>
                                        </p:tgtEl>
                                      </p:cBhvr>
                                    </p:animEffect>
                                    <p:set>
                                      <p:cBhvr>
                                        <p:cTn id="72" dur="1" fill="hold">
                                          <p:stCondLst>
                                            <p:cond delay="999"/>
                                          </p:stCondLst>
                                        </p:cTn>
                                        <p:tgtEl>
                                          <p:spTgt spid="89098"/>
                                        </p:tgtEl>
                                        <p:attrNameLst>
                                          <p:attrName>style.visibility</p:attrName>
                                        </p:attrNameLst>
                                      </p:cBhvr>
                                      <p:to>
                                        <p:strVal val="hidden"/>
                                      </p:to>
                                    </p:set>
                                  </p:childTnLst>
                                  <p:subTnLst>
                                    <p:audio>
                                      <p:cMediaNode vol="100000">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3" fill="hold" nodeType="afterGroup">
                            <p:stCondLst>
                              <p:cond delay="8000"/>
                            </p:stCondLst>
                            <p:childTnLst>
                              <p:par>
                                <p:cTn id="74" presetID="53" presetClass="exit" presetSubtype="0" fill="hold" nodeType="afterEffect">
                                  <p:stCondLst>
                                    <p:cond delay="0"/>
                                  </p:stCondLst>
                                  <p:childTnLst>
                                    <p:anim calcmode="lin" valueType="num">
                                      <p:cBhvr>
                                        <p:cTn id="75" dur="1000"/>
                                        <p:tgtEl>
                                          <p:spTgt spid="89097"/>
                                        </p:tgtEl>
                                        <p:attrNameLst>
                                          <p:attrName>ppt_w</p:attrName>
                                        </p:attrNameLst>
                                      </p:cBhvr>
                                      <p:tavLst>
                                        <p:tav tm="0">
                                          <p:val>
                                            <p:strVal val="ppt_w"/>
                                          </p:val>
                                        </p:tav>
                                        <p:tav tm="100000">
                                          <p:val>
                                            <p:fltVal val="0"/>
                                          </p:val>
                                        </p:tav>
                                      </p:tavLst>
                                    </p:anim>
                                    <p:anim calcmode="lin" valueType="num">
                                      <p:cBhvr>
                                        <p:cTn id="76" dur="1000"/>
                                        <p:tgtEl>
                                          <p:spTgt spid="89097"/>
                                        </p:tgtEl>
                                        <p:attrNameLst>
                                          <p:attrName>ppt_h</p:attrName>
                                        </p:attrNameLst>
                                      </p:cBhvr>
                                      <p:tavLst>
                                        <p:tav tm="0">
                                          <p:val>
                                            <p:strVal val="ppt_h"/>
                                          </p:val>
                                        </p:tav>
                                        <p:tav tm="100000">
                                          <p:val>
                                            <p:fltVal val="0"/>
                                          </p:val>
                                        </p:tav>
                                      </p:tavLst>
                                    </p:anim>
                                    <p:animEffect transition="out" filter="fade">
                                      <p:cBhvr>
                                        <p:cTn id="77" dur="1000"/>
                                        <p:tgtEl>
                                          <p:spTgt spid="89097"/>
                                        </p:tgtEl>
                                      </p:cBhvr>
                                    </p:animEffect>
                                    <p:set>
                                      <p:cBhvr>
                                        <p:cTn id="78" dur="1" fill="hold">
                                          <p:stCondLst>
                                            <p:cond delay="999"/>
                                          </p:stCondLst>
                                        </p:cTn>
                                        <p:tgtEl>
                                          <p:spTgt spid="89097"/>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9" fill="hold" nodeType="afterGroup">
                            <p:stCondLst>
                              <p:cond delay="9000"/>
                            </p:stCondLst>
                            <p:childTnLst>
                              <p:par>
                                <p:cTn id="80" presetID="53" presetClass="exit" presetSubtype="0" fill="hold" nodeType="afterEffect">
                                  <p:stCondLst>
                                    <p:cond delay="0"/>
                                  </p:stCondLst>
                                  <p:childTnLst>
                                    <p:anim calcmode="lin" valueType="num">
                                      <p:cBhvr>
                                        <p:cTn id="81" dur="1000"/>
                                        <p:tgtEl>
                                          <p:spTgt spid="89096"/>
                                        </p:tgtEl>
                                        <p:attrNameLst>
                                          <p:attrName>ppt_w</p:attrName>
                                        </p:attrNameLst>
                                      </p:cBhvr>
                                      <p:tavLst>
                                        <p:tav tm="0">
                                          <p:val>
                                            <p:strVal val="ppt_w"/>
                                          </p:val>
                                        </p:tav>
                                        <p:tav tm="100000">
                                          <p:val>
                                            <p:fltVal val="0"/>
                                          </p:val>
                                        </p:tav>
                                      </p:tavLst>
                                    </p:anim>
                                    <p:anim calcmode="lin" valueType="num">
                                      <p:cBhvr>
                                        <p:cTn id="82" dur="1000"/>
                                        <p:tgtEl>
                                          <p:spTgt spid="89096"/>
                                        </p:tgtEl>
                                        <p:attrNameLst>
                                          <p:attrName>ppt_h</p:attrName>
                                        </p:attrNameLst>
                                      </p:cBhvr>
                                      <p:tavLst>
                                        <p:tav tm="0">
                                          <p:val>
                                            <p:strVal val="ppt_h"/>
                                          </p:val>
                                        </p:tav>
                                        <p:tav tm="100000">
                                          <p:val>
                                            <p:fltVal val="0"/>
                                          </p:val>
                                        </p:tav>
                                      </p:tavLst>
                                    </p:anim>
                                    <p:animEffect transition="out" filter="fade">
                                      <p:cBhvr>
                                        <p:cTn id="83" dur="1000"/>
                                        <p:tgtEl>
                                          <p:spTgt spid="89096"/>
                                        </p:tgtEl>
                                      </p:cBhvr>
                                    </p:animEffect>
                                    <p:set>
                                      <p:cBhvr>
                                        <p:cTn id="84" dur="1" fill="hold">
                                          <p:stCondLst>
                                            <p:cond delay="999"/>
                                          </p:stCondLst>
                                        </p:cTn>
                                        <p:tgtEl>
                                          <p:spTgt spid="89096"/>
                                        </p:tgtEl>
                                        <p:attrNameLst>
                                          <p:attrName>style.visibility</p:attrName>
                                        </p:attrNameLst>
                                      </p:cBhvr>
                                      <p:to>
                                        <p:strVal val="hidden"/>
                                      </p:to>
                                    </p:set>
                                  </p:childTnLst>
                                  <p:subTnLst>
                                    <p:audio>
                                      <p:cMediaNode vol="100000">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5" fill="hold" nodeType="afterGroup">
                            <p:stCondLst>
                              <p:cond delay="10000"/>
                            </p:stCondLst>
                            <p:childTnLst>
                              <p:par>
                                <p:cTn id="86" presetID="53" presetClass="exit" presetSubtype="0" fill="hold" nodeType="afterEffect">
                                  <p:stCondLst>
                                    <p:cond delay="0"/>
                                  </p:stCondLst>
                                  <p:childTnLst>
                                    <p:anim calcmode="lin" valueType="num">
                                      <p:cBhvr>
                                        <p:cTn id="87" dur="1000"/>
                                        <p:tgtEl>
                                          <p:spTgt spid="89095"/>
                                        </p:tgtEl>
                                        <p:attrNameLst>
                                          <p:attrName>ppt_w</p:attrName>
                                        </p:attrNameLst>
                                      </p:cBhvr>
                                      <p:tavLst>
                                        <p:tav tm="0">
                                          <p:val>
                                            <p:strVal val="ppt_w"/>
                                          </p:val>
                                        </p:tav>
                                        <p:tav tm="100000">
                                          <p:val>
                                            <p:fltVal val="0"/>
                                          </p:val>
                                        </p:tav>
                                      </p:tavLst>
                                    </p:anim>
                                    <p:anim calcmode="lin" valueType="num">
                                      <p:cBhvr>
                                        <p:cTn id="88" dur="1000"/>
                                        <p:tgtEl>
                                          <p:spTgt spid="89095"/>
                                        </p:tgtEl>
                                        <p:attrNameLst>
                                          <p:attrName>ppt_h</p:attrName>
                                        </p:attrNameLst>
                                      </p:cBhvr>
                                      <p:tavLst>
                                        <p:tav tm="0">
                                          <p:val>
                                            <p:strVal val="ppt_h"/>
                                          </p:val>
                                        </p:tav>
                                        <p:tav tm="100000">
                                          <p:val>
                                            <p:fltVal val="0"/>
                                          </p:val>
                                        </p:tav>
                                      </p:tavLst>
                                    </p:anim>
                                    <p:animEffect transition="out" filter="fade">
                                      <p:cBhvr>
                                        <p:cTn id="89" dur="1000"/>
                                        <p:tgtEl>
                                          <p:spTgt spid="89095"/>
                                        </p:tgtEl>
                                      </p:cBhvr>
                                    </p:animEffect>
                                    <p:set>
                                      <p:cBhvr>
                                        <p:cTn id="90" dur="1" fill="hold">
                                          <p:stCondLst>
                                            <p:cond delay="999"/>
                                          </p:stCondLst>
                                        </p:cTn>
                                        <p:tgtEl>
                                          <p:spTgt spid="89095"/>
                                        </p:tgtEl>
                                        <p:attrNameLst>
                                          <p:attrName>style.visibility</p:attrName>
                                        </p:attrNameLst>
                                      </p:cBhvr>
                                      <p:to>
                                        <p:strVal val="hidden"/>
                                      </p:to>
                                    </p:set>
                                  </p:childTnLst>
                                  <p:subTnLst>
                                    <p:audio>
                                      <p:cMediaNode vol="100000">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91" fill="hold" nodeType="afterGroup">
                            <p:stCondLst>
                              <p:cond delay="11000"/>
                            </p:stCondLst>
                            <p:childTnLst>
                              <p:par>
                                <p:cTn id="92" presetID="53" presetClass="exit" presetSubtype="0" fill="hold" nodeType="afterEffect">
                                  <p:stCondLst>
                                    <p:cond delay="0"/>
                                  </p:stCondLst>
                                  <p:childTnLst>
                                    <p:anim calcmode="lin" valueType="num">
                                      <p:cBhvr>
                                        <p:cTn id="93" dur="1000"/>
                                        <p:tgtEl>
                                          <p:spTgt spid="89094"/>
                                        </p:tgtEl>
                                        <p:attrNameLst>
                                          <p:attrName>ppt_w</p:attrName>
                                        </p:attrNameLst>
                                      </p:cBhvr>
                                      <p:tavLst>
                                        <p:tav tm="0">
                                          <p:val>
                                            <p:strVal val="ppt_w"/>
                                          </p:val>
                                        </p:tav>
                                        <p:tav tm="100000">
                                          <p:val>
                                            <p:fltVal val="0"/>
                                          </p:val>
                                        </p:tav>
                                      </p:tavLst>
                                    </p:anim>
                                    <p:anim calcmode="lin" valueType="num">
                                      <p:cBhvr>
                                        <p:cTn id="94" dur="1000"/>
                                        <p:tgtEl>
                                          <p:spTgt spid="89094"/>
                                        </p:tgtEl>
                                        <p:attrNameLst>
                                          <p:attrName>ppt_h</p:attrName>
                                        </p:attrNameLst>
                                      </p:cBhvr>
                                      <p:tavLst>
                                        <p:tav tm="0">
                                          <p:val>
                                            <p:strVal val="ppt_h"/>
                                          </p:val>
                                        </p:tav>
                                        <p:tav tm="100000">
                                          <p:val>
                                            <p:fltVal val="0"/>
                                          </p:val>
                                        </p:tav>
                                      </p:tavLst>
                                    </p:anim>
                                    <p:animEffect transition="out" filter="fade">
                                      <p:cBhvr>
                                        <p:cTn id="95" dur="1000"/>
                                        <p:tgtEl>
                                          <p:spTgt spid="89094"/>
                                        </p:tgtEl>
                                      </p:cBhvr>
                                    </p:animEffect>
                                    <p:set>
                                      <p:cBhvr>
                                        <p:cTn id="96" dur="1" fill="hold">
                                          <p:stCondLst>
                                            <p:cond delay="999"/>
                                          </p:stCondLst>
                                        </p:cTn>
                                        <p:tgtEl>
                                          <p:spTgt spid="8909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9106"/>
                  </p:tgtEl>
                </p:cond>
              </p:nextCondLst>
            </p:seq>
          </p:childTnLst>
        </p:cTn>
      </p:par>
    </p:tnLst>
    <p:bldLst>
      <p:bldP spid="89094" grpId="0" animBg="1"/>
      <p:bldP spid="89095" grpId="0" animBg="1"/>
      <p:bldP spid="89096" grpId="0" animBg="1"/>
      <p:bldP spid="89097" grpId="0" animBg="1"/>
      <p:bldP spid="89098" grpId="0" animBg="1"/>
      <p:bldP spid="89099" grpId="0" animBg="1"/>
      <p:bldP spid="89100" grpId="0" animBg="1"/>
      <p:bldP spid="89101" grpId="0" animBg="1"/>
      <p:bldP spid="89102" grpId="0" animBg="1"/>
      <p:bldP spid="89103" grpId="0" animBg="1"/>
      <p:bldP spid="89104" grpId="0" animBg="1"/>
      <p:bldP spid="89105" grpId="0" animBg="1"/>
      <p:bldP spid="89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icture 01">
            <a:extLst>
              <a:ext uri="{FF2B5EF4-FFF2-40B4-BE49-F238E27FC236}">
                <a16:creationId xmlns:a16="http://schemas.microsoft.com/office/drawing/2014/main" id="{EEAAC231-1574-551C-9858-BCB266F31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52400"/>
            <a:ext cx="3581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Picture 02">
            <a:extLst>
              <a:ext uri="{FF2B5EF4-FFF2-40B4-BE49-F238E27FC236}">
                <a16:creationId xmlns:a16="http://schemas.microsoft.com/office/drawing/2014/main" id="{9427B95F-8A1C-7860-5438-CF255FF2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388" y="152400"/>
            <a:ext cx="3124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a:extLst>
              <a:ext uri="{FF2B5EF4-FFF2-40B4-BE49-F238E27FC236}">
                <a16:creationId xmlns:a16="http://schemas.microsoft.com/office/drawing/2014/main" id="{E584A916-860C-91FF-6C42-63D271DAE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813" y="2514600"/>
            <a:ext cx="521493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plus(in)">
                                      <p:cBhvr>
                                        <p:cTn id="7" dur="2000"/>
                                        <p:tgtEl>
                                          <p:spTgt spid="96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96259"/>
                                        </p:tgtEl>
                                        <p:attrNameLst>
                                          <p:attrName>style.visibility</p:attrName>
                                        </p:attrNameLst>
                                      </p:cBhvr>
                                      <p:to>
                                        <p:strVal val="visible"/>
                                      </p:to>
                                    </p:set>
                                    <p:animEffect transition="in" filter="wheel(4)">
                                      <p:cBhvr>
                                        <p:cTn id="12" dur="20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9E0A2B10-7BB5-8F95-D45E-F239E0E19969}"/>
              </a:ext>
            </a:extLst>
          </p:cNvPr>
          <p:cNvSpPr>
            <a:spLocks noGrp="1" noChangeArrowheads="1"/>
          </p:cNvSpPr>
          <p:nvPr>
            <p:ph type="title"/>
          </p:nvPr>
        </p:nvSpPr>
        <p:spPr>
          <a:xfrm>
            <a:off x="1371600" y="342900"/>
            <a:ext cx="9982200" cy="1143000"/>
          </a:xfrm>
        </p:spPr>
        <p:txBody>
          <a:bodyPr>
            <a:normAutofit/>
          </a:bodyPr>
          <a:lstStyle/>
          <a:p>
            <a:pPr eaLnBrk="1" hangingPunct="1">
              <a:defRPr/>
            </a:pPr>
            <a:r>
              <a:rPr lang="en-US" altLang="en-US" sz="2800" b="1" dirty="0">
                <a:solidFill>
                  <a:srgbClr val="FFFF00"/>
                </a:solidFill>
                <a:latin typeface="Times New Roman" panose="02020603050405020304" pitchFamily="18" charset="0"/>
              </a:rPr>
              <a:t>4. </a:t>
            </a:r>
            <a:r>
              <a:rPr lang="en-US" altLang="en-US" sz="2800" b="1" dirty="0" err="1">
                <a:solidFill>
                  <a:srgbClr val="FFFF00"/>
                </a:solidFill>
                <a:latin typeface="Times New Roman" panose="02020603050405020304" pitchFamily="18" charset="0"/>
              </a:rPr>
              <a:t>Bác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Hồ</a:t>
            </a:r>
            <a:r>
              <a:rPr lang="en-US" altLang="en-US" sz="2800" b="1" dirty="0">
                <a:solidFill>
                  <a:srgbClr val="FFFF00"/>
                </a:solidFill>
                <a:latin typeface="Times New Roman" panose="02020603050405020304" pitchFamily="18" charset="0"/>
              </a:rPr>
              <a:t> ra </a:t>
            </a:r>
            <a:r>
              <a:rPr lang="en-US" altLang="en-US" sz="2800" b="1" dirty="0" err="1">
                <a:solidFill>
                  <a:srgbClr val="FFFF00"/>
                </a:solidFill>
                <a:latin typeface="Times New Roman" panose="02020603050405020304" pitchFamily="18" charset="0"/>
              </a:rPr>
              <a:t>đi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tìm</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đường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cứu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nước</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vào</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ngày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năm</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nào</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Hướng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của</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người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là</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phương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Đông</a:t>
            </a:r>
            <a:r>
              <a:rPr lang="en-US" altLang="en-US" sz="2800" b="1" dirty="0">
                <a:solidFill>
                  <a:srgbClr val="FFFF00"/>
                </a:solidFill>
                <a:latin typeface="Times New Roman" panose="02020603050405020304" pitchFamily="18" charset="0"/>
              </a:rPr>
              <a:t> hay </a:t>
            </a:r>
            <a:r>
              <a:rPr lang="en-US" altLang="en-US" sz="2800" b="1" dirty="0" err="1">
                <a:solidFill>
                  <a:srgbClr val="FFFF00"/>
                </a:solidFill>
                <a:latin typeface="Times New Roman" panose="02020603050405020304" pitchFamily="18" charset="0"/>
              </a:rPr>
              <a:t>phương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Tây</a:t>
            </a:r>
            <a:r>
              <a:rPr lang="en-US" altLang="en-US" sz="2800" b="1" dirty="0">
                <a:solidFill>
                  <a:srgbClr val="FFFF00"/>
                </a:solidFill>
                <a:latin typeface="Times New Roman" panose="02020603050405020304" pitchFamily="18" charset="0"/>
              </a:rPr>
              <a:t>?</a:t>
            </a:r>
          </a:p>
        </p:txBody>
      </p:sp>
      <p:graphicFrame>
        <p:nvGraphicFramePr>
          <p:cNvPr id="29699" name="Object 4">
            <a:extLst>
              <a:ext uri="{FF2B5EF4-FFF2-40B4-BE49-F238E27FC236}">
                <a16:creationId xmlns:a16="http://schemas.microsoft.com/office/drawing/2014/main" id="{0526B9D6-4AD5-EE33-BFBB-E9BBBA1F27C5}"/>
              </a:ext>
            </a:extLst>
          </p:cNvPr>
          <p:cNvGraphicFramePr>
            <a:graphicFrameLocks noGrp="1" noChangeAspect="1"/>
          </p:cNvGraphicFramePr>
          <p:nvPr>
            <p:ph sz="quarter" idx="2"/>
          </p:nvPr>
        </p:nvGraphicFramePr>
        <p:xfrm>
          <a:off x="8134350" y="2584450"/>
          <a:ext cx="114300" cy="215900"/>
        </p:xfrm>
        <a:graphic>
          <a:graphicData uri="http://schemas.openxmlformats.org/presentationml/2006/ole">
            <mc:AlternateContent xmlns:mc="http://schemas.openxmlformats.org/markup-compatibility/2006">
              <mc:Choice xmlns:v="urn:schemas-microsoft-com:vml" Requires="v">
                <p:oleObj name="Equation" r:id="rId5" imgW="114151" imgH="215619" progId="Equation.3">
                  <p:embed/>
                </p:oleObj>
              </mc:Choice>
              <mc:Fallback>
                <p:oleObj name="Equation" r:id="rId5" imgW="114151" imgH="215619" progId="Equation.3">
                  <p:embed/>
                  <p:pic>
                    <p:nvPicPr>
                      <p:cNvPr id="29699" name="Object 4">
                        <a:extLst>
                          <a:ext uri="{FF2B5EF4-FFF2-40B4-BE49-F238E27FC236}">
                            <a16:creationId xmlns:a16="http://schemas.microsoft.com/office/drawing/2014/main" id="{0526B9D6-4AD5-EE33-BFBB-E9BBBA1F27C5}"/>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4350" y="25844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0" name="Object 19">
            <a:extLst>
              <a:ext uri="{FF2B5EF4-FFF2-40B4-BE49-F238E27FC236}">
                <a16:creationId xmlns:a16="http://schemas.microsoft.com/office/drawing/2014/main" id="{2DABCD4B-1F6F-855D-7F0A-AD90BC53175D}"/>
              </a:ext>
            </a:extLst>
          </p:cNvPr>
          <p:cNvGraphicFramePr>
            <a:graphicFrameLocks noGrp="1" noChangeAspect="1"/>
          </p:cNvGraphicFramePr>
          <p:nvPr>
            <p:ph sz="quarter" idx="3"/>
          </p:nvPr>
        </p:nvGraphicFramePr>
        <p:xfrm>
          <a:off x="7610475" y="3938588"/>
          <a:ext cx="1158875" cy="2187575"/>
        </p:xfrm>
        <a:graphic>
          <a:graphicData uri="http://schemas.openxmlformats.org/presentationml/2006/ole">
            <mc:AlternateContent xmlns:mc="http://schemas.openxmlformats.org/markup-compatibility/2006">
              <mc:Choice xmlns:v="urn:schemas-microsoft-com:vml" Requires="v">
                <p:oleObj name="Equation" r:id="rId7" imgW="114151" imgH="215619" progId="Equation.3">
                  <p:embed/>
                </p:oleObj>
              </mc:Choice>
              <mc:Fallback>
                <p:oleObj name="Equation" r:id="rId7" imgW="114151" imgH="215619" progId="Equation.3">
                  <p:embed/>
                  <p:pic>
                    <p:nvPicPr>
                      <p:cNvPr id="29700" name="Object 19">
                        <a:extLst>
                          <a:ext uri="{FF2B5EF4-FFF2-40B4-BE49-F238E27FC236}">
                            <a16:creationId xmlns:a16="http://schemas.microsoft.com/office/drawing/2014/main" id="{2DABCD4B-1F6F-855D-7F0A-AD90BC53175D}"/>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475" y="3938588"/>
                        <a:ext cx="1158875"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4213" name="AutoShape 5">
            <a:extLst>
              <a:ext uri="{FF2B5EF4-FFF2-40B4-BE49-F238E27FC236}">
                <a16:creationId xmlns:a16="http://schemas.microsoft.com/office/drawing/2014/main" id="{9F40698F-83AB-D574-BD3C-80D386FE1441}"/>
              </a:ext>
            </a:extLst>
          </p:cNvPr>
          <p:cNvSpPr>
            <a:spLocks noChangeArrowheads="1"/>
          </p:cNvSpPr>
          <p:nvPr/>
        </p:nvSpPr>
        <p:spPr bwMode="auto">
          <a:xfrm>
            <a:off x="2520950" y="1485900"/>
            <a:ext cx="6248400" cy="1758950"/>
          </a:xfrm>
          <a:prstGeom prst="cloudCallout">
            <a:avLst>
              <a:gd name="adj1" fmla="val -44537"/>
              <a:gd name="adj2" fmla="val -477"/>
            </a:avLst>
          </a:prstGeom>
          <a:solidFill>
            <a:srgbClr val="003300"/>
          </a:solidFill>
          <a:ln w="9525">
            <a:solidFill>
              <a:srgbClr val="99FF33"/>
            </a:solidFill>
            <a:round/>
            <a:headEnd/>
            <a:tailEnd/>
          </a:ln>
        </p:spPr>
        <p:txBody>
          <a:bodyPr/>
          <a:lstStyle>
            <a:lvl1pPr marL="342900" indent="-34290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2400" b="1" dirty="0">
                <a:solidFill>
                  <a:schemeClr val="bg1"/>
                </a:solidFill>
                <a:latin typeface="Times New Roman" panose="02020603050405020304" pitchFamily="18" charset="0"/>
              </a:rPr>
              <a:t> </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Ngày</a:t>
            </a:r>
            <a:r>
              <a:rPr lang="en-US" altLang="en-US" sz="2800" b="1" dirty="0">
                <a:solidFill>
                  <a:schemeClr val="bg1"/>
                </a:solidFill>
                <a:latin typeface="Times New Roman" panose="02020603050405020304" pitchFamily="18" charset="0"/>
              </a:rPr>
              <a:t> 5/6/1911.</a:t>
            </a:r>
          </a:p>
          <a:p>
            <a:pPr algn="ctr" eaLnBrk="1" hangingPunct="1">
              <a:spcAft>
                <a:spcPct val="0"/>
              </a:spcAft>
              <a:buClrTx/>
              <a:buSzTx/>
              <a:buFontTx/>
              <a:buNone/>
            </a:pP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Phương</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Tây</a:t>
            </a:r>
            <a:r>
              <a:rPr lang="en-US" altLang="en-US" sz="2800" b="1" dirty="0">
                <a:solidFill>
                  <a:schemeClr val="bg1"/>
                </a:solidFill>
                <a:latin typeface="Times New Roman" panose="02020603050405020304" pitchFamily="18" charset="0"/>
              </a:rPr>
              <a:t>.</a:t>
            </a:r>
            <a:endParaRPr lang="en-US" altLang="en-US" sz="2400" b="1" dirty="0">
              <a:solidFill>
                <a:schemeClr val="bg1"/>
              </a:solidFill>
              <a:latin typeface="Times New Roman" panose="02020603050405020304" pitchFamily="18" charset="0"/>
            </a:endParaRPr>
          </a:p>
        </p:txBody>
      </p:sp>
      <p:pic>
        <p:nvPicPr>
          <p:cNvPr id="29702" name="Picture 6" descr="NEN1">
            <a:extLst>
              <a:ext uri="{FF2B5EF4-FFF2-40B4-BE49-F238E27FC236}">
                <a16:creationId xmlns:a16="http://schemas.microsoft.com/office/drawing/2014/main" id="{C33DF1AA-8C2C-5959-9FAC-529A6B327C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150" y="342900"/>
            <a:ext cx="83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Oval 7">
            <a:extLst>
              <a:ext uri="{FF2B5EF4-FFF2-40B4-BE49-F238E27FC236}">
                <a16:creationId xmlns:a16="http://schemas.microsoft.com/office/drawing/2014/main" id="{FC70D3A2-387F-2314-15BF-3A985E9202C6}"/>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0</a:t>
            </a:r>
          </a:p>
        </p:txBody>
      </p:sp>
      <p:sp>
        <p:nvSpPr>
          <p:cNvPr id="94216" name="Oval 8">
            <a:extLst>
              <a:ext uri="{FF2B5EF4-FFF2-40B4-BE49-F238E27FC236}">
                <a16:creationId xmlns:a16="http://schemas.microsoft.com/office/drawing/2014/main" id="{F043D7CA-18EF-E0BD-3C76-D44567FD3BCC}"/>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1</a:t>
            </a:r>
          </a:p>
        </p:txBody>
      </p:sp>
      <p:sp>
        <p:nvSpPr>
          <p:cNvPr id="94217" name="Oval 9">
            <a:extLst>
              <a:ext uri="{FF2B5EF4-FFF2-40B4-BE49-F238E27FC236}">
                <a16:creationId xmlns:a16="http://schemas.microsoft.com/office/drawing/2014/main" id="{242365D7-688F-E3FC-127D-41DD451FDAE7}"/>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2</a:t>
            </a:r>
          </a:p>
        </p:txBody>
      </p:sp>
      <p:sp>
        <p:nvSpPr>
          <p:cNvPr id="94218" name="Oval 10">
            <a:extLst>
              <a:ext uri="{FF2B5EF4-FFF2-40B4-BE49-F238E27FC236}">
                <a16:creationId xmlns:a16="http://schemas.microsoft.com/office/drawing/2014/main" id="{BBB0ECC7-55B6-C63A-7FC2-5B0E3C6FD4DC}"/>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3</a:t>
            </a:r>
          </a:p>
        </p:txBody>
      </p:sp>
      <p:sp>
        <p:nvSpPr>
          <p:cNvPr id="94219" name="Oval 11">
            <a:extLst>
              <a:ext uri="{FF2B5EF4-FFF2-40B4-BE49-F238E27FC236}">
                <a16:creationId xmlns:a16="http://schemas.microsoft.com/office/drawing/2014/main" id="{92EEF0FC-F6E6-9E27-9A87-AF7F9CA856B0}"/>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4</a:t>
            </a:r>
          </a:p>
        </p:txBody>
      </p:sp>
      <p:sp>
        <p:nvSpPr>
          <p:cNvPr id="94220" name="Oval 12">
            <a:extLst>
              <a:ext uri="{FF2B5EF4-FFF2-40B4-BE49-F238E27FC236}">
                <a16:creationId xmlns:a16="http://schemas.microsoft.com/office/drawing/2014/main" id="{2A34BF2E-040A-25C4-D0D9-06F46F68EDB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5</a:t>
            </a:r>
          </a:p>
        </p:txBody>
      </p:sp>
      <p:sp>
        <p:nvSpPr>
          <p:cNvPr id="94221" name="Oval 13">
            <a:extLst>
              <a:ext uri="{FF2B5EF4-FFF2-40B4-BE49-F238E27FC236}">
                <a16:creationId xmlns:a16="http://schemas.microsoft.com/office/drawing/2014/main" id="{9992443F-3B5E-BF5B-DB16-9ED231587497}"/>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6</a:t>
            </a:r>
          </a:p>
        </p:txBody>
      </p:sp>
      <p:sp>
        <p:nvSpPr>
          <p:cNvPr id="94222" name="Oval 14">
            <a:extLst>
              <a:ext uri="{FF2B5EF4-FFF2-40B4-BE49-F238E27FC236}">
                <a16:creationId xmlns:a16="http://schemas.microsoft.com/office/drawing/2014/main" id="{6D050DB3-566F-4632-7635-3B6E8803785A}"/>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7</a:t>
            </a:r>
          </a:p>
        </p:txBody>
      </p:sp>
      <p:sp>
        <p:nvSpPr>
          <p:cNvPr id="94223" name="Oval 15">
            <a:extLst>
              <a:ext uri="{FF2B5EF4-FFF2-40B4-BE49-F238E27FC236}">
                <a16:creationId xmlns:a16="http://schemas.microsoft.com/office/drawing/2014/main" id="{3726DFD0-CEC1-DAA9-EAE2-BFBC7FCA3A8E}"/>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8</a:t>
            </a:r>
          </a:p>
        </p:txBody>
      </p:sp>
      <p:sp>
        <p:nvSpPr>
          <p:cNvPr id="94224" name="Oval 16">
            <a:extLst>
              <a:ext uri="{FF2B5EF4-FFF2-40B4-BE49-F238E27FC236}">
                <a16:creationId xmlns:a16="http://schemas.microsoft.com/office/drawing/2014/main" id="{D68A3390-A52E-FE62-7B4B-30E512E327BB}"/>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4800" b="1">
                <a:solidFill>
                  <a:srgbClr val="0000FF"/>
                </a:solidFill>
                <a:latin typeface="Arial" panose="020B0604020202020204" pitchFamily="34" charset="0"/>
                <a:cs typeface="Arial" panose="020B0604020202020204" pitchFamily="34" charset="0"/>
              </a:rPr>
              <a:t>9</a:t>
            </a:r>
          </a:p>
        </p:txBody>
      </p:sp>
      <p:sp>
        <p:nvSpPr>
          <p:cNvPr id="94225" name="Oval 17">
            <a:extLst>
              <a:ext uri="{FF2B5EF4-FFF2-40B4-BE49-F238E27FC236}">
                <a16:creationId xmlns:a16="http://schemas.microsoft.com/office/drawing/2014/main" id="{3D6A8A50-27AA-8790-F728-399542DEF39F}"/>
              </a:ext>
            </a:extLst>
          </p:cNvPr>
          <p:cNvSpPr>
            <a:spLocks noChangeArrowheads="1"/>
          </p:cNvSpPr>
          <p:nvPr/>
        </p:nvSpPr>
        <p:spPr bwMode="auto">
          <a:xfrm>
            <a:off x="9201150" y="3621088"/>
            <a:ext cx="576263" cy="5762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b="1">
                <a:solidFill>
                  <a:srgbClr val="0000FF"/>
                </a:solidFill>
                <a:latin typeface="Arial" panose="020B0604020202020204" pitchFamily="34" charset="0"/>
                <a:cs typeface="Arial" panose="020B0604020202020204" pitchFamily="34" charset="0"/>
              </a:rPr>
              <a:t>10</a:t>
            </a:r>
          </a:p>
        </p:txBody>
      </p:sp>
      <p:sp>
        <p:nvSpPr>
          <p:cNvPr id="94226" name="Rectangle 18">
            <a:extLst>
              <a:ext uri="{FF2B5EF4-FFF2-40B4-BE49-F238E27FC236}">
                <a16:creationId xmlns:a16="http://schemas.microsoft.com/office/drawing/2014/main" id="{FB44ADEA-75D9-0236-042A-76A04ADC5ED0}"/>
              </a:ext>
            </a:extLst>
          </p:cNvPr>
          <p:cNvSpPr>
            <a:spLocks noChangeArrowheads="1"/>
          </p:cNvSpPr>
          <p:nvPr/>
        </p:nvSpPr>
        <p:spPr bwMode="auto">
          <a:xfrm>
            <a:off x="9144000" y="4572000"/>
            <a:ext cx="838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lgn="ctr" eaLnBrk="1" hangingPunct="1">
              <a:spcAft>
                <a:spcPct val="0"/>
              </a:spcAft>
              <a:buClrTx/>
              <a:buSzTx/>
              <a:buFontTx/>
              <a:buNone/>
            </a:pPr>
            <a:r>
              <a:rPr lang="en-US" altLang="en-US" sz="1400">
                <a:latin typeface="Arial" panose="020B0604020202020204" pitchFamily="34" charset="0"/>
                <a:cs typeface="Arial" panose="020B0604020202020204" pitchFamily="34" charset="0"/>
              </a:rPr>
              <a:t>Thời gian</a:t>
            </a:r>
          </a:p>
        </p:txBody>
      </p:sp>
      <p:pic>
        <p:nvPicPr>
          <p:cNvPr id="29715" name="Picture 4" descr="Tau_do_doc_La-tu-so_To-re-vin">
            <a:extLst>
              <a:ext uri="{FF2B5EF4-FFF2-40B4-BE49-F238E27FC236}">
                <a16:creationId xmlns:a16="http://schemas.microsoft.com/office/drawing/2014/main" id="{7218317D-67F2-DA54-345B-B3F46FFF5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11550"/>
            <a:ext cx="6940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fade">
                                      <p:cBhvr>
                                        <p:cTn id="7" dur="1000"/>
                                        <p:tgtEl>
                                          <p:spTgt spid="94213"/>
                                        </p:tgtEl>
                                      </p:cBhvr>
                                    </p:animEffect>
                                    <p:anim calcmode="lin" valueType="num">
                                      <p:cBhvr>
                                        <p:cTn id="8" dur="1000" fill="hold"/>
                                        <p:tgtEl>
                                          <p:spTgt spid="94213"/>
                                        </p:tgtEl>
                                        <p:attrNameLst>
                                          <p:attrName>ppt_x</p:attrName>
                                        </p:attrNameLst>
                                      </p:cBhvr>
                                      <p:tavLst>
                                        <p:tav tm="0">
                                          <p:val>
                                            <p:strVal val="#ppt_x"/>
                                          </p:val>
                                        </p:tav>
                                        <p:tav tm="100000">
                                          <p:val>
                                            <p:strVal val="#ppt_x"/>
                                          </p:val>
                                        </p:tav>
                                      </p:tavLst>
                                    </p:anim>
                                    <p:anim calcmode="lin" valueType="num">
                                      <p:cBhvr>
                                        <p:cTn id="9" dur="900" decel="100000" fill="hold"/>
                                        <p:tgtEl>
                                          <p:spTgt spid="942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4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xit" presetSubtype="0" fill="hold" nodeType="clickEffect">
                                  <p:stCondLst>
                                    <p:cond delay="0"/>
                                  </p:stCondLst>
                                  <p:childTnLst>
                                    <p:anim to="" calcmode="lin" valueType="num">
                                      <p:cBhvr>
                                        <p:cTn id="14" dur="1"/>
                                        <p:tgtEl>
                                          <p:spTgt spid="94226"/>
                                        </p:tgtEl>
                                        <p:attrNameLst>
                                          <p:attrName/>
                                        </p:attrNameLst>
                                      </p:cBhvr>
                                    </p:anim>
                                    <p:set>
                                      <p:cBhvr>
                                        <p:cTn id="15" dur="1" fill="hold">
                                          <p:stCondLst>
                                            <p:cond delay="0"/>
                                          </p:stCondLst>
                                        </p:cTn>
                                        <p:tgtEl>
                                          <p:spTgt spid="94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422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xit" presetSubtype="0" fill="hold" nodeType="afterEffect">
                                  <p:stCondLst>
                                    <p:cond delay="0"/>
                                  </p:stCondLst>
                                  <p:childTnLst>
                                    <p:anim calcmode="lin" valueType="num">
                                      <p:cBhvr>
                                        <p:cTn id="20" dur="1000"/>
                                        <p:tgtEl>
                                          <p:spTgt spid="94225"/>
                                        </p:tgtEl>
                                        <p:attrNameLst>
                                          <p:attrName>ppt_w</p:attrName>
                                        </p:attrNameLst>
                                      </p:cBhvr>
                                      <p:tavLst>
                                        <p:tav tm="0">
                                          <p:val>
                                            <p:strVal val="ppt_w"/>
                                          </p:val>
                                        </p:tav>
                                        <p:tav tm="100000">
                                          <p:val>
                                            <p:fltVal val="0"/>
                                          </p:val>
                                        </p:tav>
                                      </p:tavLst>
                                    </p:anim>
                                    <p:anim calcmode="lin" valueType="num">
                                      <p:cBhvr>
                                        <p:cTn id="21" dur="1000"/>
                                        <p:tgtEl>
                                          <p:spTgt spid="94225"/>
                                        </p:tgtEl>
                                        <p:attrNameLst>
                                          <p:attrName>ppt_h</p:attrName>
                                        </p:attrNameLst>
                                      </p:cBhvr>
                                      <p:tavLst>
                                        <p:tav tm="0">
                                          <p:val>
                                            <p:strVal val="ppt_h"/>
                                          </p:val>
                                        </p:tav>
                                        <p:tav tm="100000">
                                          <p:val>
                                            <p:fltVal val="0"/>
                                          </p:val>
                                        </p:tav>
                                      </p:tavLst>
                                    </p:anim>
                                    <p:animEffect transition="out" filter="fade">
                                      <p:cBhvr>
                                        <p:cTn id="22" dur="1000"/>
                                        <p:tgtEl>
                                          <p:spTgt spid="94225"/>
                                        </p:tgtEl>
                                      </p:cBhvr>
                                    </p:animEffect>
                                    <p:set>
                                      <p:cBhvr>
                                        <p:cTn id="23" dur="1" fill="hold">
                                          <p:stCondLst>
                                            <p:cond delay="999"/>
                                          </p:stCondLst>
                                        </p:cTn>
                                        <p:tgtEl>
                                          <p:spTgt spid="94225"/>
                                        </p:tgtEl>
                                        <p:attrNameLst>
                                          <p:attrName>style.visibility</p:attrName>
                                        </p:attrNameLst>
                                      </p:cBhvr>
                                      <p:to>
                                        <p:strVal val="hidden"/>
                                      </p:to>
                                    </p:set>
                                  </p:childTnLst>
                                  <p:subTnLst>
                                    <p:audio>
                                      <p:cMediaNode vol="100000">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nodeType="afterGroup">
                            <p:stCondLst>
                              <p:cond delay="1000"/>
                            </p:stCondLst>
                            <p:childTnLst>
                              <p:par>
                                <p:cTn id="25" presetID="53" presetClass="exit" presetSubtype="0" fill="hold" nodeType="afterEffect">
                                  <p:stCondLst>
                                    <p:cond delay="0"/>
                                  </p:stCondLst>
                                  <p:childTnLst>
                                    <p:anim calcmode="lin" valueType="num">
                                      <p:cBhvr>
                                        <p:cTn id="26" dur="1000"/>
                                        <p:tgtEl>
                                          <p:spTgt spid="94224"/>
                                        </p:tgtEl>
                                        <p:attrNameLst>
                                          <p:attrName>ppt_w</p:attrName>
                                        </p:attrNameLst>
                                      </p:cBhvr>
                                      <p:tavLst>
                                        <p:tav tm="0">
                                          <p:val>
                                            <p:strVal val="ppt_w"/>
                                          </p:val>
                                        </p:tav>
                                        <p:tav tm="100000">
                                          <p:val>
                                            <p:fltVal val="0"/>
                                          </p:val>
                                        </p:tav>
                                      </p:tavLst>
                                    </p:anim>
                                    <p:anim calcmode="lin" valueType="num">
                                      <p:cBhvr>
                                        <p:cTn id="27" dur="1000"/>
                                        <p:tgtEl>
                                          <p:spTgt spid="94224"/>
                                        </p:tgtEl>
                                        <p:attrNameLst>
                                          <p:attrName>ppt_h</p:attrName>
                                        </p:attrNameLst>
                                      </p:cBhvr>
                                      <p:tavLst>
                                        <p:tav tm="0">
                                          <p:val>
                                            <p:strVal val="ppt_h"/>
                                          </p:val>
                                        </p:tav>
                                        <p:tav tm="100000">
                                          <p:val>
                                            <p:fltVal val="0"/>
                                          </p:val>
                                        </p:tav>
                                      </p:tavLst>
                                    </p:anim>
                                    <p:animEffect transition="out" filter="fade">
                                      <p:cBhvr>
                                        <p:cTn id="28" dur="1000"/>
                                        <p:tgtEl>
                                          <p:spTgt spid="94224"/>
                                        </p:tgtEl>
                                      </p:cBhvr>
                                    </p:animEffect>
                                    <p:set>
                                      <p:cBhvr>
                                        <p:cTn id="29" dur="1" fill="hold">
                                          <p:stCondLst>
                                            <p:cond delay="999"/>
                                          </p:stCondLst>
                                        </p:cTn>
                                        <p:tgtEl>
                                          <p:spTgt spid="94224"/>
                                        </p:tgtEl>
                                        <p:attrNameLst>
                                          <p:attrName>style.visibility</p:attrName>
                                        </p:attrNameLst>
                                      </p:cBhvr>
                                      <p:to>
                                        <p:strVal val="hidden"/>
                                      </p:to>
                                    </p:set>
                                  </p:childTnLst>
                                  <p:subTnLst>
                                    <p:audio>
                                      <p:cMediaNode vol="100000">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30" fill="hold" nodeType="afterGroup">
                            <p:stCondLst>
                              <p:cond delay="2000"/>
                            </p:stCondLst>
                            <p:childTnLst>
                              <p:par>
                                <p:cTn id="31" presetID="53" presetClass="exit" presetSubtype="0" fill="hold" nodeType="afterEffect">
                                  <p:stCondLst>
                                    <p:cond delay="0"/>
                                  </p:stCondLst>
                                  <p:childTnLst>
                                    <p:anim calcmode="lin" valueType="num">
                                      <p:cBhvr>
                                        <p:cTn id="32" dur="1000"/>
                                        <p:tgtEl>
                                          <p:spTgt spid="94223"/>
                                        </p:tgtEl>
                                        <p:attrNameLst>
                                          <p:attrName>ppt_w</p:attrName>
                                        </p:attrNameLst>
                                      </p:cBhvr>
                                      <p:tavLst>
                                        <p:tav tm="0">
                                          <p:val>
                                            <p:strVal val="ppt_w"/>
                                          </p:val>
                                        </p:tav>
                                        <p:tav tm="100000">
                                          <p:val>
                                            <p:fltVal val="0"/>
                                          </p:val>
                                        </p:tav>
                                      </p:tavLst>
                                    </p:anim>
                                    <p:anim calcmode="lin" valueType="num">
                                      <p:cBhvr>
                                        <p:cTn id="33" dur="1000"/>
                                        <p:tgtEl>
                                          <p:spTgt spid="94223"/>
                                        </p:tgtEl>
                                        <p:attrNameLst>
                                          <p:attrName>ppt_h</p:attrName>
                                        </p:attrNameLst>
                                      </p:cBhvr>
                                      <p:tavLst>
                                        <p:tav tm="0">
                                          <p:val>
                                            <p:strVal val="ppt_h"/>
                                          </p:val>
                                        </p:tav>
                                        <p:tav tm="100000">
                                          <p:val>
                                            <p:fltVal val="0"/>
                                          </p:val>
                                        </p:tav>
                                      </p:tavLst>
                                    </p:anim>
                                    <p:animEffect transition="out" filter="fade">
                                      <p:cBhvr>
                                        <p:cTn id="34" dur="1000"/>
                                        <p:tgtEl>
                                          <p:spTgt spid="94223"/>
                                        </p:tgtEl>
                                      </p:cBhvr>
                                    </p:animEffect>
                                    <p:set>
                                      <p:cBhvr>
                                        <p:cTn id="35" dur="1" fill="hold">
                                          <p:stCondLst>
                                            <p:cond delay="999"/>
                                          </p:stCondLst>
                                        </p:cTn>
                                        <p:tgtEl>
                                          <p:spTgt spid="94223"/>
                                        </p:tgtEl>
                                        <p:attrNameLst>
                                          <p:attrName>style.visibility</p:attrName>
                                        </p:attrNameLst>
                                      </p:cBhvr>
                                      <p:to>
                                        <p:strVal val="hidden"/>
                                      </p:to>
                                    </p:set>
                                  </p:childTnLst>
                                  <p:subTnLst>
                                    <p:audio>
                                      <p:cMediaNode vol="100000">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nodeType="afterGroup">
                            <p:stCondLst>
                              <p:cond delay="3000"/>
                            </p:stCondLst>
                            <p:childTnLst>
                              <p:par>
                                <p:cTn id="37" presetID="53" presetClass="exit" presetSubtype="0" fill="hold" nodeType="afterEffect">
                                  <p:stCondLst>
                                    <p:cond delay="0"/>
                                  </p:stCondLst>
                                  <p:childTnLst>
                                    <p:anim calcmode="lin" valueType="num">
                                      <p:cBhvr>
                                        <p:cTn id="38" dur="1000"/>
                                        <p:tgtEl>
                                          <p:spTgt spid="94222"/>
                                        </p:tgtEl>
                                        <p:attrNameLst>
                                          <p:attrName>ppt_w</p:attrName>
                                        </p:attrNameLst>
                                      </p:cBhvr>
                                      <p:tavLst>
                                        <p:tav tm="0">
                                          <p:val>
                                            <p:strVal val="ppt_w"/>
                                          </p:val>
                                        </p:tav>
                                        <p:tav tm="100000">
                                          <p:val>
                                            <p:fltVal val="0"/>
                                          </p:val>
                                        </p:tav>
                                      </p:tavLst>
                                    </p:anim>
                                    <p:anim calcmode="lin" valueType="num">
                                      <p:cBhvr>
                                        <p:cTn id="39" dur="1000"/>
                                        <p:tgtEl>
                                          <p:spTgt spid="94222"/>
                                        </p:tgtEl>
                                        <p:attrNameLst>
                                          <p:attrName>ppt_h</p:attrName>
                                        </p:attrNameLst>
                                      </p:cBhvr>
                                      <p:tavLst>
                                        <p:tav tm="0">
                                          <p:val>
                                            <p:strVal val="ppt_h"/>
                                          </p:val>
                                        </p:tav>
                                        <p:tav tm="100000">
                                          <p:val>
                                            <p:fltVal val="0"/>
                                          </p:val>
                                        </p:tav>
                                      </p:tavLst>
                                    </p:anim>
                                    <p:animEffect transition="out" filter="fade">
                                      <p:cBhvr>
                                        <p:cTn id="40" dur="1000"/>
                                        <p:tgtEl>
                                          <p:spTgt spid="94222"/>
                                        </p:tgtEl>
                                      </p:cBhvr>
                                    </p:animEffect>
                                    <p:set>
                                      <p:cBhvr>
                                        <p:cTn id="41" dur="1" fill="hold">
                                          <p:stCondLst>
                                            <p:cond delay="999"/>
                                          </p:stCondLst>
                                        </p:cTn>
                                        <p:tgtEl>
                                          <p:spTgt spid="94222"/>
                                        </p:tgtEl>
                                        <p:attrNameLst>
                                          <p:attrName>style.visibility</p:attrName>
                                        </p:attrNameLst>
                                      </p:cBhvr>
                                      <p:to>
                                        <p:strVal val="hidden"/>
                                      </p:to>
                                    </p:set>
                                  </p:childTnLst>
                                  <p:subTnLst>
                                    <p:audio>
                                      <p:cMediaNode vol="100000">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2" fill="hold" nodeType="afterGroup">
                            <p:stCondLst>
                              <p:cond delay="4000"/>
                            </p:stCondLst>
                            <p:childTnLst>
                              <p:par>
                                <p:cTn id="43" presetID="53" presetClass="exit" presetSubtype="0" fill="hold" nodeType="afterEffect">
                                  <p:stCondLst>
                                    <p:cond delay="0"/>
                                  </p:stCondLst>
                                  <p:childTnLst>
                                    <p:anim calcmode="lin" valueType="num">
                                      <p:cBhvr>
                                        <p:cTn id="44" dur="1000"/>
                                        <p:tgtEl>
                                          <p:spTgt spid="94221"/>
                                        </p:tgtEl>
                                        <p:attrNameLst>
                                          <p:attrName>ppt_w</p:attrName>
                                        </p:attrNameLst>
                                      </p:cBhvr>
                                      <p:tavLst>
                                        <p:tav tm="0">
                                          <p:val>
                                            <p:strVal val="ppt_w"/>
                                          </p:val>
                                        </p:tav>
                                        <p:tav tm="100000">
                                          <p:val>
                                            <p:fltVal val="0"/>
                                          </p:val>
                                        </p:tav>
                                      </p:tavLst>
                                    </p:anim>
                                    <p:anim calcmode="lin" valueType="num">
                                      <p:cBhvr>
                                        <p:cTn id="45" dur="1000"/>
                                        <p:tgtEl>
                                          <p:spTgt spid="94221"/>
                                        </p:tgtEl>
                                        <p:attrNameLst>
                                          <p:attrName>ppt_h</p:attrName>
                                        </p:attrNameLst>
                                      </p:cBhvr>
                                      <p:tavLst>
                                        <p:tav tm="0">
                                          <p:val>
                                            <p:strVal val="ppt_h"/>
                                          </p:val>
                                        </p:tav>
                                        <p:tav tm="100000">
                                          <p:val>
                                            <p:fltVal val="0"/>
                                          </p:val>
                                        </p:tav>
                                      </p:tavLst>
                                    </p:anim>
                                    <p:animEffect transition="out" filter="fade">
                                      <p:cBhvr>
                                        <p:cTn id="46" dur="1000"/>
                                        <p:tgtEl>
                                          <p:spTgt spid="94221"/>
                                        </p:tgtEl>
                                      </p:cBhvr>
                                    </p:animEffect>
                                    <p:set>
                                      <p:cBhvr>
                                        <p:cTn id="47" dur="1" fill="hold">
                                          <p:stCondLst>
                                            <p:cond delay="999"/>
                                          </p:stCondLst>
                                        </p:cTn>
                                        <p:tgtEl>
                                          <p:spTgt spid="94221"/>
                                        </p:tgtEl>
                                        <p:attrNameLst>
                                          <p:attrName>style.visibility</p:attrName>
                                        </p:attrNameLst>
                                      </p:cBhvr>
                                      <p:to>
                                        <p:strVal val="hidden"/>
                                      </p:to>
                                    </p:set>
                                  </p:childTnLst>
                                  <p:subTnLst>
                                    <p:audio>
                                      <p:cMediaNode vol="100000">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8" fill="hold" nodeType="afterGroup">
                            <p:stCondLst>
                              <p:cond delay="5000"/>
                            </p:stCondLst>
                            <p:childTnLst>
                              <p:par>
                                <p:cTn id="49" presetID="53" presetClass="exit" presetSubtype="0" fill="hold" nodeType="afterEffect">
                                  <p:stCondLst>
                                    <p:cond delay="0"/>
                                  </p:stCondLst>
                                  <p:childTnLst>
                                    <p:anim calcmode="lin" valueType="num">
                                      <p:cBhvr>
                                        <p:cTn id="50" dur="1000"/>
                                        <p:tgtEl>
                                          <p:spTgt spid="94220"/>
                                        </p:tgtEl>
                                        <p:attrNameLst>
                                          <p:attrName>ppt_w</p:attrName>
                                        </p:attrNameLst>
                                      </p:cBhvr>
                                      <p:tavLst>
                                        <p:tav tm="0">
                                          <p:val>
                                            <p:strVal val="ppt_w"/>
                                          </p:val>
                                        </p:tav>
                                        <p:tav tm="100000">
                                          <p:val>
                                            <p:fltVal val="0"/>
                                          </p:val>
                                        </p:tav>
                                      </p:tavLst>
                                    </p:anim>
                                    <p:anim calcmode="lin" valueType="num">
                                      <p:cBhvr>
                                        <p:cTn id="51" dur="1000"/>
                                        <p:tgtEl>
                                          <p:spTgt spid="94220"/>
                                        </p:tgtEl>
                                        <p:attrNameLst>
                                          <p:attrName>ppt_h</p:attrName>
                                        </p:attrNameLst>
                                      </p:cBhvr>
                                      <p:tavLst>
                                        <p:tav tm="0">
                                          <p:val>
                                            <p:strVal val="ppt_h"/>
                                          </p:val>
                                        </p:tav>
                                        <p:tav tm="100000">
                                          <p:val>
                                            <p:fltVal val="0"/>
                                          </p:val>
                                        </p:tav>
                                      </p:tavLst>
                                    </p:anim>
                                    <p:animEffect transition="out" filter="fade">
                                      <p:cBhvr>
                                        <p:cTn id="52" dur="1000"/>
                                        <p:tgtEl>
                                          <p:spTgt spid="94220"/>
                                        </p:tgtEl>
                                      </p:cBhvr>
                                    </p:animEffect>
                                    <p:set>
                                      <p:cBhvr>
                                        <p:cTn id="53" dur="1" fill="hold">
                                          <p:stCondLst>
                                            <p:cond delay="999"/>
                                          </p:stCondLst>
                                        </p:cTn>
                                        <p:tgtEl>
                                          <p:spTgt spid="94220"/>
                                        </p:tgtEl>
                                        <p:attrNameLst>
                                          <p:attrName>style.visibility</p:attrName>
                                        </p:attrNameLst>
                                      </p:cBhvr>
                                      <p:to>
                                        <p:strVal val="hidden"/>
                                      </p:to>
                                    </p:set>
                                  </p:childTnLst>
                                  <p:subTnLst>
                                    <p:audio>
                                      <p:cMediaNode vol="100000">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4" fill="hold" nodeType="afterGroup">
                            <p:stCondLst>
                              <p:cond delay="6000"/>
                            </p:stCondLst>
                            <p:childTnLst>
                              <p:par>
                                <p:cTn id="55" presetID="53" presetClass="exit" presetSubtype="0" fill="hold" nodeType="afterEffect">
                                  <p:stCondLst>
                                    <p:cond delay="0"/>
                                  </p:stCondLst>
                                  <p:childTnLst>
                                    <p:anim calcmode="lin" valueType="num">
                                      <p:cBhvr>
                                        <p:cTn id="56" dur="1000"/>
                                        <p:tgtEl>
                                          <p:spTgt spid="94219"/>
                                        </p:tgtEl>
                                        <p:attrNameLst>
                                          <p:attrName>ppt_w</p:attrName>
                                        </p:attrNameLst>
                                      </p:cBhvr>
                                      <p:tavLst>
                                        <p:tav tm="0">
                                          <p:val>
                                            <p:strVal val="ppt_w"/>
                                          </p:val>
                                        </p:tav>
                                        <p:tav tm="100000">
                                          <p:val>
                                            <p:fltVal val="0"/>
                                          </p:val>
                                        </p:tav>
                                      </p:tavLst>
                                    </p:anim>
                                    <p:anim calcmode="lin" valueType="num">
                                      <p:cBhvr>
                                        <p:cTn id="57" dur="1000"/>
                                        <p:tgtEl>
                                          <p:spTgt spid="94219"/>
                                        </p:tgtEl>
                                        <p:attrNameLst>
                                          <p:attrName>ppt_h</p:attrName>
                                        </p:attrNameLst>
                                      </p:cBhvr>
                                      <p:tavLst>
                                        <p:tav tm="0">
                                          <p:val>
                                            <p:strVal val="ppt_h"/>
                                          </p:val>
                                        </p:tav>
                                        <p:tav tm="100000">
                                          <p:val>
                                            <p:fltVal val="0"/>
                                          </p:val>
                                        </p:tav>
                                      </p:tavLst>
                                    </p:anim>
                                    <p:animEffect transition="out" filter="fade">
                                      <p:cBhvr>
                                        <p:cTn id="58" dur="1000"/>
                                        <p:tgtEl>
                                          <p:spTgt spid="94219"/>
                                        </p:tgtEl>
                                      </p:cBhvr>
                                    </p:animEffect>
                                    <p:set>
                                      <p:cBhvr>
                                        <p:cTn id="59" dur="1" fill="hold">
                                          <p:stCondLst>
                                            <p:cond delay="999"/>
                                          </p:stCondLst>
                                        </p:cTn>
                                        <p:tgtEl>
                                          <p:spTgt spid="94219"/>
                                        </p:tgtEl>
                                        <p:attrNameLst>
                                          <p:attrName>style.visibility</p:attrName>
                                        </p:attrNameLst>
                                      </p:cBhvr>
                                      <p:to>
                                        <p:strVal val="hidden"/>
                                      </p:to>
                                    </p:set>
                                  </p:childTnLst>
                                  <p:subTnLst>
                                    <p:audio>
                                      <p:cMediaNode vol="100000">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3" presetClass="exit" presetSubtype="0" fill="hold" nodeType="afterEffect">
                                  <p:stCondLst>
                                    <p:cond delay="0"/>
                                  </p:stCondLst>
                                  <p:childTnLst>
                                    <p:anim calcmode="lin" valueType="num">
                                      <p:cBhvr>
                                        <p:cTn id="62" dur="1000"/>
                                        <p:tgtEl>
                                          <p:spTgt spid="94218"/>
                                        </p:tgtEl>
                                        <p:attrNameLst>
                                          <p:attrName>ppt_w</p:attrName>
                                        </p:attrNameLst>
                                      </p:cBhvr>
                                      <p:tavLst>
                                        <p:tav tm="0">
                                          <p:val>
                                            <p:strVal val="ppt_w"/>
                                          </p:val>
                                        </p:tav>
                                        <p:tav tm="100000">
                                          <p:val>
                                            <p:fltVal val="0"/>
                                          </p:val>
                                        </p:tav>
                                      </p:tavLst>
                                    </p:anim>
                                    <p:anim calcmode="lin" valueType="num">
                                      <p:cBhvr>
                                        <p:cTn id="63" dur="1000"/>
                                        <p:tgtEl>
                                          <p:spTgt spid="94218"/>
                                        </p:tgtEl>
                                        <p:attrNameLst>
                                          <p:attrName>ppt_h</p:attrName>
                                        </p:attrNameLst>
                                      </p:cBhvr>
                                      <p:tavLst>
                                        <p:tav tm="0">
                                          <p:val>
                                            <p:strVal val="ppt_h"/>
                                          </p:val>
                                        </p:tav>
                                        <p:tav tm="100000">
                                          <p:val>
                                            <p:fltVal val="0"/>
                                          </p:val>
                                        </p:tav>
                                      </p:tavLst>
                                    </p:anim>
                                    <p:animEffect transition="out" filter="fade">
                                      <p:cBhvr>
                                        <p:cTn id="64" dur="1000"/>
                                        <p:tgtEl>
                                          <p:spTgt spid="94218"/>
                                        </p:tgtEl>
                                      </p:cBhvr>
                                    </p:animEffect>
                                    <p:set>
                                      <p:cBhvr>
                                        <p:cTn id="65" dur="1" fill="hold">
                                          <p:stCondLst>
                                            <p:cond delay="999"/>
                                          </p:stCondLst>
                                        </p:cTn>
                                        <p:tgtEl>
                                          <p:spTgt spid="94218"/>
                                        </p:tgtEl>
                                        <p:attrNameLst>
                                          <p:attrName>style.visibility</p:attrName>
                                        </p:attrNameLst>
                                      </p:cBhvr>
                                      <p:to>
                                        <p:strVal val="hidden"/>
                                      </p:to>
                                    </p:set>
                                  </p:childTnLst>
                                  <p:subTnLst>
                                    <p:audio>
                                      <p:cMediaNode vol="100000">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6" fill="hold" nodeType="afterGroup">
                            <p:stCondLst>
                              <p:cond delay="8000"/>
                            </p:stCondLst>
                            <p:childTnLst>
                              <p:par>
                                <p:cTn id="67" presetID="53" presetClass="exit" presetSubtype="0" fill="hold" nodeType="afterEffect">
                                  <p:stCondLst>
                                    <p:cond delay="0"/>
                                  </p:stCondLst>
                                  <p:childTnLst>
                                    <p:anim calcmode="lin" valueType="num">
                                      <p:cBhvr>
                                        <p:cTn id="68" dur="1000"/>
                                        <p:tgtEl>
                                          <p:spTgt spid="94217"/>
                                        </p:tgtEl>
                                        <p:attrNameLst>
                                          <p:attrName>ppt_w</p:attrName>
                                        </p:attrNameLst>
                                      </p:cBhvr>
                                      <p:tavLst>
                                        <p:tav tm="0">
                                          <p:val>
                                            <p:strVal val="ppt_w"/>
                                          </p:val>
                                        </p:tav>
                                        <p:tav tm="100000">
                                          <p:val>
                                            <p:fltVal val="0"/>
                                          </p:val>
                                        </p:tav>
                                      </p:tavLst>
                                    </p:anim>
                                    <p:anim calcmode="lin" valueType="num">
                                      <p:cBhvr>
                                        <p:cTn id="69" dur="1000"/>
                                        <p:tgtEl>
                                          <p:spTgt spid="94217"/>
                                        </p:tgtEl>
                                        <p:attrNameLst>
                                          <p:attrName>ppt_h</p:attrName>
                                        </p:attrNameLst>
                                      </p:cBhvr>
                                      <p:tavLst>
                                        <p:tav tm="0">
                                          <p:val>
                                            <p:strVal val="ppt_h"/>
                                          </p:val>
                                        </p:tav>
                                        <p:tav tm="100000">
                                          <p:val>
                                            <p:fltVal val="0"/>
                                          </p:val>
                                        </p:tav>
                                      </p:tavLst>
                                    </p:anim>
                                    <p:animEffect transition="out" filter="fade">
                                      <p:cBhvr>
                                        <p:cTn id="70" dur="1000"/>
                                        <p:tgtEl>
                                          <p:spTgt spid="94217"/>
                                        </p:tgtEl>
                                      </p:cBhvr>
                                    </p:animEffect>
                                    <p:set>
                                      <p:cBhvr>
                                        <p:cTn id="71" dur="1" fill="hold">
                                          <p:stCondLst>
                                            <p:cond delay="999"/>
                                          </p:stCondLst>
                                        </p:cTn>
                                        <p:tgtEl>
                                          <p:spTgt spid="94217"/>
                                        </p:tgtEl>
                                        <p:attrNameLst>
                                          <p:attrName>style.visibility</p:attrName>
                                        </p:attrNameLst>
                                      </p:cBhvr>
                                      <p:to>
                                        <p:strVal val="hidden"/>
                                      </p:to>
                                    </p:set>
                                  </p:childTnLst>
                                  <p:subTnLst>
                                    <p:audio>
                                      <p:cMediaNode vol="100000">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2" fill="hold" nodeType="afterGroup">
                            <p:stCondLst>
                              <p:cond delay="9000"/>
                            </p:stCondLst>
                            <p:childTnLst>
                              <p:par>
                                <p:cTn id="73" presetID="53" presetClass="exit" presetSubtype="0" fill="hold" nodeType="afterEffect">
                                  <p:stCondLst>
                                    <p:cond delay="0"/>
                                  </p:stCondLst>
                                  <p:childTnLst>
                                    <p:anim calcmode="lin" valueType="num">
                                      <p:cBhvr>
                                        <p:cTn id="74" dur="1000"/>
                                        <p:tgtEl>
                                          <p:spTgt spid="94216"/>
                                        </p:tgtEl>
                                        <p:attrNameLst>
                                          <p:attrName>ppt_w</p:attrName>
                                        </p:attrNameLst>
                                      </p:cBhvr>
                                      <p:tavLst>
                                        <p:tav tm="0">
                                          <p:val>
                                            <p:strVal val="ppt_w"/>
                                          </p:val>
                                        </p:tav>
                                        <p:tav tm="100000">
                                          <p:val>
                                            <p:fltVal val="0"/>
                                          </p:val>
                                        </p:tav>
                                      </p:tavLst>
                                    </p:anim>
                                    <p:anim calcmode="lin" valueType="num">
                                      <p:cBhvr>
                                        <p:cTn id="75" dur="1000"/>
                                        <p:tgtEl>
                                          <p:spTgt spid="94216"/>
                                        </p:tgtEl>
                                        <p:attrNameLst>
                                          <p:attrName>ppt_h</p:attrName>
                                        </p:attrNameLst>
                                      </p:cBhvr>
                                      <p:tavLst>
                                        <p:tav tm="0">
                                          <p:val>
                                            <p:strVal val="ppt_h"/>
                                          </p:val>
                                        </p:tav>
                                        <p:tav tm="100000">
                                          <p:val>
                                            <p:fltVal val="0"/>
                                          </p:val>
                                        </p:tav>
                                      </p:tavLst>
                                    </p:anim>
                                    <p:animEffect transition="out" filter="fade">
                                      <p:cBhvr>
                                        <p:cTn id="76" dur="1000"/>
                                        <p:tgtEl>
                                          <p:spTgt spid="94216"/>
                                        </p:tgtEl>
                                      </p:cBhvr>
                                    </p:animEffect>
                                    <p:set>
                                      <p:cBhvr>
                                        <p:cTn id="77" dur="1" fill="hold">
                                          <p:stCondLst>
                                            <p:cond delay="999"/>
                                          </p:stCondLst>
                                        </p:cTn>
                                        <p:tgtEl>
                                          <p:spTgt spid="94216"/>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8" fill="hold" nodeType="afterGroup">
                            <p:stCondLst>
                              <p:cond delay="10000"/>
                            </p:stCondLst>
                            <p:childTnLst>
                              <p:par>
                                <p:cTn id="79" presetID="53" presetClass="exit" presetSubtype="0" fill="hold" nodeType="afterEffect">
                                  <p:stCondLst>
                                    <p:cond delay="0"/>
                                  </p:stCondLst>
                                  <p:childTnLst>
                                    <p:anim calcmode="lin" valueType="num">
                                      <p:cBhvr>
                                        <p:cTn id="80" dur="1000"/>
                                        <p:tgtEl>
                                          <p:spTgt spid="94215"/>
                                        </p:tgtEl>
                                        <p:attrNameLst>
                                          <p:attrName>ppt_w</p:attrName>
                                        </p:attrNameLst>
                                      </p:cBhvr>
                                      <p:tavLst>
                                        <p:tav tm="0">
                                          <p:val>
                                            <p:strVal val="ppt_w"/>
                                          </p:val>
                                        </p:tav>
                                        <p:tav tm="100000">
                                          <p:val>
                                            <p:fltVal val="0"/>
                                          </p:val>
                                        </p:tav>
                                      </p:tavLst>
                                    </p:anim>
                                    <p:anim calcmode="lin" valueType="num">
                                      <p:cBhvr>
                                        <p:cTn id="81" dur="1000"/>
                                        <p:tgtEl>
                                          <p:spTgt spid="94215"/>
                                        </p:tgtEl>
                                        <p:attrNameLst>
                                          <p:attrName>ppt_h</p:attrName>
                                        </p:attrNameLst>
                                      </p:cBhvr>
                                      <p:tavLst>
                                        <p:tav tm="0">
                                          <p:val>
                                            <p:strVal val="ppt_h"/>
                                          </p:val>
                                        </p:tav>
                                        <p:tav tm="100000">
                                          <p:val>
                                            <p:fltVal val="0"/>
                                          </p:val>
                                        </p:tav>
                                      </p:tavLst>
                                    </p:anim>
                                    <p:animEffect transition="out" filter="fade">
                                      <p:cBhvr>
                                        <p:cTn id="82" dur="1000"/>
                                        <p:tgtEl>
                                          <p:spTgt spid="94215"/>
                                        </p:tgtEl>
                                      </p:cBhvr>
                                    </p:animEffect>
                                    <p:set>
                                      <p:cBhvr>
                                        <p:cTn id="83" dur="1" fill="hold">
                                          <p:stCondLst>
                                            <p:cond delay="999"/>
                                          </p:stCondLst>
                                        </p:cTn>
                                        <p:tgtEl>
                                          <p:spTgt spid="94215"/>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4226"/>
                  </p:tgtEl>
                </p:cond>
              </p:nextCondLst>
            </p:seq>
          </p:childTnLst>
        </p:cTn>
      </p:par>
    </p:tnLst>
    <p:bldLst>
      <p:bldP spid="94215" grpId="0" animBg="1"/>
      <p:bldP spid="94216" grpId="0" animBg="1"/>
      <p:bldP spid="94217" grpId="0" animBg="1"/>
      <p:bldP spid="94218" grpId="0" animBg="1"/>
      <p:bldP spid="94219" grpId="0" animBg="1"/>
      <p:bldP spid="94220" grpId="0" animBg="1"/>
      <p:bldP spid="94221" grpId="0" animBg="1"/>
      <p:bldP spid="94222" grpId="0" animBg="1"/>
      <p:bldP spid="94223" grpId="0" animBg="1"/>
      <p:bldP spid="94224" grpId="0" animBg="1"/>
      <p:bldP spid="94225" grpId="0" animBg="1"/>
      <p:bldP spid="94226" grpId="0" animBg="1"/>
    </p:bldLst>
  </p:timing>
</p:sld>
</file>

<file path=ppt/theme/theme1.xml><?xml version="1.0" encoding="utf-8"?>
<a:theme xmlns:a="http://schemas.openxmlformats.org/drawingml/2006/main" name="BÀI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732</TotalTime>
  <Words>1918</Words>
  <Application>Microsoft Office PowerPoint</Application>
  <PresentationFormat>Widescreen</PresentationFormat>
  <Paragraphs>256</Paragraphs>
  <Slides>28</Slides>
  <Notes>0</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9" baseType="lpstr">
      <vt:lpstr>Aptos</vt:lpstr>
      <vt:lpstr>Aptos Display</vt:lpstr>
      <vt:lpstr>Arial</vt:lpstr>
      <vt:lpstr>Calibri</vt:lpstr>
      <vt:lpstr>Roboto</vt:lpstr>
      <vt:lpstr>Times New Roman</vt:lpstr>
      <vt:lpstr>Trebuchet MS</vt:lpstr>
      <vt:lpstr>Wingdings 3</vt:lpstr>
      <vt:lpstr>BÀI 4</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Bác Hồ ra đi tìm đường cứu nước vào ngày, tháng, năm nào? Hướng đi của người là đến phương Đông hay phương Tây?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HỎI THẢO LUẬN: 2 phút Con đường cứu nước của Nguyễn Ái Quốc có gì mới và khác với lớp người đi trước?</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Truong Thao (VHN-IT)</dc:creator>
  <cp:lastModifiedBy>Ad</cp:lastModifiedBy>
  <cp:revision>21</cp:revision>
  <dcterms:created xsi:type="dcterms:W3CDTF">2024-06-12T15:36:16Z</dcterms:created>
  <dcterms:modified xsi:type="dcterms:W3CDTF">2025-10-16T04:10:15Z</dcterms:modified>
</cp:coreProperties>
</file>