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05" r:id="rId3"/>
    <p:sldId id="367" r:id="rId4"/>
    <p:sldId id="1463" r:id="rId5"/>
    <p:sldId id="331" r:id="rId6"/>
    <p:sldId id="1473" r:id="rId7"/>
    <p:sldId id="1478" r:id="rId8"/>
    <p:sldId id="1455" r:id="rId9"/>
    <p:sldId id="1483" r:id="rId10"/>
    <p:sldId id="1481" r:id="rId11"/>
    <p:sldId id="1467" r:id="rId12"/>
    <p:sldId id="1412" r:id="rId13"/>
    <p:sldId id="1482" r:id="rId14"/>
    <p:sldId id="1465" r:id="rId15"/>
    <p:sldId id="257" r:id="rId16"/>
    <p:sldId id="1488" r:id="rId17"/>
    <p:sldId id="347" r:id="rId18"/>
    <p:sldId id="337" r:id="rId19"/>
    <p:sldId id="1489" r:id="rId20"/>
    <p:sldId id="348" r:id="rId21"/>
    <p:sldId id="1486" r:id="rId22"/>
    <p:sldId id="1470" r:id="rId23"/>
    <p:sldId id="1485" r:id="rId24"/>
    <p:sldId id="1474" r:id="rId25"/>
    <p:sldId id="1472" r:id="rId26"/>
    <p:sldId id="14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DFCF8-6ACC-4A7E-A84A-0DEF9BB7CCC2}"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AA173-ACB1-470F-96B0-6BC8F3FFB5BF}" type="slidenum">
              <a:rPr lang="en-US" smtClean="0"/>
              <a:t>‹#›</a:t>
            </a:fld>
            <a:endParaRPr lang="en-US"/>
          </a:p>
        </p:txBody>
      </p:sp>
    </p:spTree>
    <p:extLst>
      <p:ext uri="{BB962C8B-B14F-4D97-AF65-F5344CB8AC3E}">
        <p14:creationId xmlns:p14="http://schemas.microsoft.com/office/powerpoint/2010/main" val="304543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có</a:t>
            </a:r>
            <a:r>
              <a:rPr lang="en-US" dirty="0"/>
              <a:t> </a:t>
            </a:r>
            <a:r>
              <a:rPr lang="en-US" dirty="0" err="1"/>
              <a:t>và</a:t>
            </a:r>
            <a:r>
              <a:rPr lang="en-US" dirty="0"/>
              <a:t> </a:t>
            </a:r>
            <a:r>
              <a:rPr lang="en-US" dirty="0" err="1"/>
              <a:t>giữa</a:t>
            </a:r>
            <a:r>
              <a:rPr lang="en-US" dirty="0"/>
              <a:t> </a:t>
            </a:r>
            <a:r>
              <a:rPr lang="en-US" dirty="0" err="1"/>
              <a:t>được</a:t>
            </a:r>
            <a:r>
              <a:rPr lang="en-US" dirty="0"/>
              <a:t> </a:t>
            </a:r>
            <a:r>
              <a:rPr lang="en-US" dirty="0" err="1"/>
              <a:t>nền</a:t>
            </a:r>
            <a:r>
              <a:rPr lang="en-US" dirty="0"/>
              <a:t> </a:t>
            </a:r>
            <a:r>
              <a:rPr lang="en-US" dirty="0" err="1"/>
              <a:t>độc</a:t>
            </a:r>
            <a:r>
              <a:rPr lang="en-US" dirty="0"/>
              <a:t> </a:t>
            </a:r>
            <a:r>
              <a:rPr lang="en-US" dirty="0" err="1"/>
              <a:t>lập</a:t>
            </a:r>
            <a:r>
              <a:rPr lang="en-US" dirty="0"/>
              <a:t> </a:t>
            </a:r>
            <a:r>
              <a:rPr lang="en-US" dirty="0" err="1"/>
              <a:t>nhân</a:t>
            </a:r>
            <a:r>
              <a:rPr lang="en-US" dirty="0"/>
              <a:t> </a:t>
            </a:r>
            <a:r>
              <a:rPr lang="en-US" dirty="0" err="1"/>
              <a:t>dân</a:t>
            </a:r>
            <a:r>
              <a:rPr lang="en-US" dirty="0"/>
              <a:t> ĐNA </a:t>
            </a:r>
            <a:r>
              <a:rPr lang="en-US" dirty="0" err="1"/>
              <a:t>đã</a:t>
            </a:r>
            <a:r>
              <a:rPr lang="en-US" dirty="0"/>
              <a:t> </a:t>
            </a:r>
            <a:r>
              <a:rPr lang="en-US" dirty="0" err="1"/>
              <a:t>phải</a:t>
            </a:r>
            <a:r>
              <a:rPr lang="en-US" dirty="0"/>
              <a:t> </a:t>
            </a:r>
            <a:r>
              <a:rPr lang="en-US" dirty="0" err="1"/>
              <a:t>đứng</a:t>
            </a:r>
            <a:r>
              <a:rPr lang="en-US" dirty="0"/>
              <a:t> </a:t>
            </a:r>
            <a:r>
              <a:rPr lang="en-US" dirty="0" err="1"/>
              <a:t>lên</a:t>
            </a:r>
            <a:r>
              <a:rPr lang="en-US" dirty="0"/>
              <a:t> </a:t>
            </a:r>
            <a:r>
              <a:rPr lang="en-US" dirty="0" err="1"/>
              <a:t>đấu</a:t>
            </a:r>
            <a:r>
              <a:rPr lang="en-US" dirty="0"/>
              <a:t> </a:t>
            </a:r>
            <a:r>
              <a:rPr lang="en-US" dirty="0" err="1"/>
              <a:t>tranh</a:t>
            </a:r>
            <a:r>
              <a:rPr lang="en-US" dirty="0"/>
              <a:t> </a:t>
            </a:r>
            <a:r>
              <a:rPr lang="en-US" dirty="0" err="1"/>
              <a:t>kiên</a:t>
            </a:r>
            <a:r>
              <a:rPr lang="en-US" dirty="0"/>
              <a:t> </a:t>
            </a:r>
            <a:r>
              <a:rPr lang="en-US" dirty="0" err="1"/>
              <a:t>cường</a:t>
            </a:r>
            <a:r>
              <a:rPr lang="en-US" dirty="0"/>
              <a:t> ………</a:t>
            </a:r>
          </a:p>
        </p:txBody>
      </p:sp>
      <p:sp>
        <p:nvSpPr>
          <p:cNvPr id="4" name="Slide Number Placeholder 3"/>
          <p:cNvSpPr>
            <a:spLocks noGrp="1"/>
          </p:cNvSpPr>
          <p:nvPr>
            <p:ph type="sldNum" sz="quarter" idx="5"/>
          </p:nvPr>
        </p:nvSpPr>
        <p:spPr/>
        <p:txBody>
          <a:bodyPr/>
          <a:lstStyle/>
          <a:p>
            <a:fld id="{980AA173-ACB1-470F-96B0-6BC8F3FFB5BF}" type="slidenum">
              <a:rPr lang="en-US" smtClean="0"/>
              <a:t>2</a:t>
            </a:fld>
            <a:endParaRPr lang="en-US"/>
          </a:p>
        </p:txBody>
      </p:sp>
    </p:spTree>
    <p:extLst>
      <p:ext uri="{BB962C8B-B14F-4D97-AF65-F5344CB8AC3E}">
        <p14:creationId xmlns:p14="http://schemas.microsoft.com/office/powerpoint/2010/main" val="310870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3F7D08C-5398-DF58-557A-F0229B52B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00AA13-0913-4B9F-A9EE-BCA54E1A8013}" type="slidenum">
              <a:rPr lang="en-US" altLang="vi-VN">
                <a:latin typeface="Arial" panose="020B0604020202020204" pitchFamily="34" charset="0"/>
              </a:rPr>
              <a:pPr/>
              <a:t>4</a:t>
            </a:fld>
            <a:endParaRPr lang="en-US" altLang="vi-VN">
              <a:latin typeface="Arial" panose="020B0604020202020204" pitchFamily="34" charset="0"/>
            </a:endParaRPr>
          </a:p>
        </p:txBody>
      </p:sp>
      <p:sp>
        <p:nvSpPr>
          <p:cNvPr id="34819" name="Rectangle 2">
            <a:extLst>
              <a:ext uri="{FF2B5EF4-FFF2-40B4-BE49-F238E27FC236}">
                <a16:creationId xmlns:a16="http://schemas.microsoft.com/office/drawing/2014/main" id="{DA0F53EE-4604-4CC4-510B-5FF23C3083C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CE67DD9-A1EB-8CE5-4C62-0F63B2345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320406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21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3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3F7D08C-5398-DF58-557A-F0229B52B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00AA13-0913-4B9F-A9EE-BCA54E1A8013}" type="slidenum">
              <a:rPr lang="en-US" altLang="vi-VN">
                <a:latin typeface="Arial" panose="020B0604020202020204" pitchFamily="34" charset="0"/>
              </a:rPr>
              <a:pPr/>
              <a:t>14</a:t>
            </a:fld>
            <a:endParaRPr lang="en-US" altLang="vi-VN">
              <a:latin typeface="Arial" panose="020B0604020202020204" pitchFamily="34" charset="0"/>
            </a:endParaRPr>
          </a:p>
        </p:txBody>
      </p:sp>
      <p:sp>
        <p:nvSpPr>
          <p:cNvPr id="34819" name="Rectangle 2">
            <a:extLst>
              <a:ext uri="{FF2B5EF4-FFF2-40B4-BE49-F238E27FC236}">
                <a16:creationId xmlns:a16="http://schemas.microsoft.com/office/drawing/2014/main" id="{DA0F53EE-4604-4CC4-510B-5FF23C3083C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CE67DD9-A1EB-8CE5-4C62-0F63B2345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79513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4179-B0CE-828D-2F67-E12943AC7D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235FF0-7B10-3592-AE28-DA27FFEBF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3D8FD-35B3-0BB5-B873-A60BE9642B65}"/>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1B33FC05-BC4D-C6EC-AA05-29797F0DE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70845-82B5-493A-DBEB-3C7D86EE3C37}"/>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51627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E73B-51B9-E015-01B1-650A536CA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6728D-EFA6-F20B-6DBB-FE2323246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EE9DF-92A1-D27D-98E1-43E75CC9D7DB}"/>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721C6FE6-E4C5-1B2E-C96B-7D4F21E66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929CF-CFF4-B240-2036-249890A0CAED}"/>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18086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DF2E3-947E-1D46-FF77-B24C4002AF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D2403-D8D4-B4F3-28DB-9378520C9B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EE98D-A9A1-496D-AC0D-57FD72115B9B}"/>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9474F68A-FF74-B3A9-4C29-501E2F91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F61C5-0E51-9BE5-026B-F0D382315F17}"/>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30445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9020696-B1CD-1386-6E1B-C75CB61499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401A89-06F8-5E6A-95AC-C76552F17B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3B0F0C-AE59-85BA-75C7-7FF6E76E165D}"/>
              </a:ext>
            </a:extLst>
          </p:cNvPr>
          <p:cNvSpPr>
            <a:spLocks noGrp="1" noChangeArrowheads="1"/>
          </p:cNvSpPr>
          <p:nvPr>
            <p:ph type="sldNum" sz="quarter" idx="12"/>
          </p:nvPr>
        </p:nvSpPr>
        <p:spPr>
          <a:ln/>
        </p:spPr>
        <p:txBody>
          <a:bodyPr/>
          <a:lstStyle>
            <a:lvl1pPr>
              <a:defRPr/>
            </a:lvl1pPr>
          </a:lstStyle>
          <a:p>
            <a:fld id="{3C691596-9407-4693-94D3-132682CDD423}" type="slidenum">
              <a:rPr lang="en-US" altLang="vi-VN"/>
              <a:pPr/>
              <a:t>‹#›</a:t>
            </a:fld>
            <a:endParaRPr lang="en-US" altLang="vi-VN"/>
          </a:p>
        </p:txBody>
      </p:sp>
    </p:spTree>
    <p:extLst>
      <p:ext uri="{BB962C8B-B14F-4D97-AF65-F5344CB8AC3E}">
        <p14:creationId xmlns:p14="http://schemas.microsoft.com/office/powerpoint/2010/main" val="252600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9/15/2025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74354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82DC-03D6-9D25-6689-3FE408405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0DA99-E838-33B5-091C-D070BC2FAB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88065-8946-D256-E911-AE3AC1E2AB26}"/>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859FE794-93EC-5FBA-7B95-34DE2A42D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26829-3EDA-39EB-88E0-7B5B10E3D318}"/>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408787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7DBE-15ED-5AD7-CAC0-A1CBE768F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41276-98F7-AD38-B021-F00F0C5D1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C92DF-B994-E1B0-ADA5-2E2924043948}"/>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44240B39-A346-1FC2-07C6-ED0934F1E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368C-0919-34F3-341C-DE17683D6B29}"/>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8358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936E-1F58-7B93-BD96-B890560D9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3374C-2486-F795-A49A-9BB9A9C53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1F8D5-45E4-8BEE-9DCF-D485084D2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09CA8-99FF-2077-449C-EE65DC6359A6}"/>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6" name="Footer Placeholder 5">
            <a:extLst>
              <a:ext uri="{FF2B5EF4-FFF2-40B4-BE49-F238E27FC236}">
                <a16:creationId xmlns:a16="http://schemas.microsoft.com/office/drawing/2014/main" id="{E5D623B2-9AC2-AC39-BA48-DE3D0DB14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BE5D-5E6A-FB70-4BD3-73785E3A0FC9}"/>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09482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A967-ECFB-3C93-ACC6-79DE84278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D31AF-BB32-E7E1-8636-46DAE7560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FA7A3-66DF-7243-AA90-0685094D0D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605036-B41D-0972-6C5E-911752CA7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59CEE-23B8-F562-61CF-FFE133901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DA1808-C47F-8C72-83EF-EBA41E5DD08B}"/>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8" name="Footer Placeholder 7">
            <a:extLst>
              <a:ext uri="{FF2B5EF4-FFF2-40B4-BE49-F238E27FC236}">
                <a16:creationId xmlns:a16="http://schemas.microsoft.com/office/drawing/2014/main" id="{14BDD0E4-7549-1EEC-DD2A-E9542C97E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2C801C-0DEE-A37A-413F-2FBBE89416D7}"/>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153810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7937-84AE-0296-515D-E16AA10499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08138-34FC-BF82-441B-10C45C68B45A}"/>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4" name="Footer Placeholder 3">
            <a:extLst>
              <a:ext uri="{FF2B5EF4-FFF2-40B4-BE49-F238E27FC236}">
                <a16:creationId xmlns:a16="http://schemas.microsoft.com/office/drawing/2014/main" id="{F196F5BD-DDED-7B30-B15F-BC9E11663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4B4BD2-42A6-5AC5-199A-D56CAFF21822}"/>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414908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1995A-C360-D2FF-6457-203D9A9D0639}"/>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3" name="Footer Placeholder 2">
            <a:extLst>
              <a:ext uri="{FF2B5EF4-FFF2-40B4-BE49-F238E27FC236}">
                <a16:creationId xmlns:a16="http://schemas.microsoft.com/office/drawing/2014/main" id="{BFC30096-978C-4A63-B248-E137C829F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E7EAA-DBA0-98E1-A671-D5169ADA2499}"/>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409505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E708-E66C-30D4-1131-839B1E506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11191-6B58-384B-5577-4FC2BF9E0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D9AFF-837B-4E66-86E7-17833DD6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F26B4-EEE9-8A51-582D-9F2BE9DD5F3D}"/>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6" name="Footer Placeholder 5">
            <a:extLst>
              <a:ext uri="{FF2B5EF4-FFF2-40B4-BE49-F238E27FC236}">
                <a16:creationId xmlns:a16="http://schemas.microsoft.com/office/drawing/2014/main" id="{339CD722-C2CC-AC3B-E18D-292CA2C62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1E37C-FF97-68F6-F074-C66045BC67C2}"/>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07958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D1B6-EF3B-5B16-503F-7ECD318E9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BD150-8FA5-B2F2-5F4E-7EBA1F814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4051E-6710-9DC1-5453-D0D2BF5C5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0D3BC-4FB6-6DC3-CB2D-F4A16D8863F0}"/>
              </a:ext>
            </a:extLst>
          </p:cNvPr>
          <p:cNvSpPr>
            <a:spLocks noGrp="1"/>
          </p:cNvSpPr>
          <p:nvPr>
            <p:ph type="dt" sz="half" idx="10"/>
          </p:nvPr>
        </p:nvSpPr>
        <p:spPr/>
        <p:txBody>
          <a:bodyPr/>
          <a:lstStyle/>
          <a:p>
            <a:fld id="{01BAF5F6-F605-4F1F-92ED-B905790C8738}" type="datetimeFigureOut">
              <a:rPr lang="en-US" smtClean="0"/>
              <a:t>9/15/2025</a:t>
            </a:fld>
            <a:endParaRPr lang="en-US"/>
          </a:p>
        </p:txBody>
      </p:sp>
      <p:sp>
        <p:nvSpPr>
          <p:cNvPr id="6" name="Footer Placeholder 5">
            <a:extLst>
              <a:ext uri="{FF2B5EF4-FFF2-40B4-BE49-F238E27FC236}">
                <a16:creationId xmlns:a16="http://schemas.microsoft.com/office/drawing/2014/main" id="{0B3984F9-379C-7EA1-15BB-8E7F34F78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F75C7-84E3-A0E4-61A2-4FC5A3FA6E75}"/>
              </a:ext>
            </a:extLst>
          </p:cNvPr>
          <p:cNvSpPr>
            <a:spLocks noGrp="1"/>
          </p:cNvSpPr>
          <p:nvPr>
            <p:ph type="sldNum" sz="quarter" idx="12"/>
          </p:nvPr>
        </p:nvSpPr>
        <p:spPr/>
        <p:txBody>
          <a:bodyPr/>
          <a:lstStyle/>
          <a:p>
            <a:fld id="{48393490-71A5-46D1-8C2E-E54C24581999}" type="slidenum">
              <a:rPr lang="en-US" smtClean="0"/>
              <a:t>‹#›</a:t>
            </a:fld>
            <a:endParaRPr lang="en-US"/>
          </a:p>
        </p:txBody>
      </p:sp>
    </p:spTree>
    <p:extLst>
      <p:ext uri="{BB962C8B-B14F-4D97-AF65-F5344CB8AC3E}">
        <p14:creationId xmlns:p14="http://schemas.microsoft.com/office/powerpoint/2010/main" val="387373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7FB0AB-7C08-8F67-65A1-53B0363D1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34CE7-238A-D581-E840-68C04DE88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04152-CEA1-B74D-3CAB-A879810E0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AF5F6-F605-4F1F-92ED-B905790C8738}" type="datetimeFigureOut">
              <a:rPr lang="en-US" smtClean="0"/>
              <a:t>9/15/2025</a:t>
            </a:fld>
            <a:endParaRPr lang="en-US"/>
          </a:p>
        </p:txBody>
      </p:sp>
      <p:sp>
        <p:nvSpPr>
          <p:cNvPr id="5" name="Footer Placeholder 4">
            <a:extLst>
              <a:ext uri="{FF2B5EF4-FFF2-40B4-BE49-F238E27FC236}">
                <a16:creationId xmlns:a16="http://schemas.microsoft.com/office/drawing/2014/main" id="{CC1D1D99-DBF5-7B77-72B4-A5F4A3F59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BDDDE-7DFC-FAE6-6C70-BA79F303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93490-71A5-46D1-8C2E-E54C24581999}" type="slidenum">
              <a:rPr lang="en-US" smtClean="0"/>
              <a:t>‹#›</a:t>
            </a:fld>
            <a:endParaRPr lang="en-US"/>
          </a:p>
        </p:txBody>
      </p:sp>
    </p:spTree>
    <p:extLst>
      <p:ext uri="{BB962C8B-B14F-4D97-AF65-F5344CB8AC3E}">
        <p14:creationId xmlns:p14="http://schemas.microsoft.com/office/powerpoint/2010/main" val="324419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http://d4.violet.vn/uploads/blogs/447/dipone_go_ro_500.jpg"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C8C5F64-C47A-4A2C-4FBA-7E17A228D560}"/>
              </a:ext>
            </a:extLst>
          </p:cNvPr>
          <p:cNvPicPr>
            <a:picLocks noChangeAspect="1"/>
          </p:cNvPicPr>
          <p:nvPr/>
        </p:nvPicPr>
        <p:blipFill rotWithShape="1">
          <a:blip r:embed="rId4">
            <a:alphaModFix/>
          </a:blip>
          <a:srcRect t="8624" r="-1" b="7252"/>
          <a:stretch/>
        </p:blipFill>
        <p:spPr>
          <a:xfrm>
            <a:off x="4547937" y="-5"/>
            <a:ext cx="7644062" cy="3681406"/>
          </a:xfrm>
          <a:prstGeom prst="rect">
            <a:avLst/>
          </a:prstGeom>
        </p:spPr>
      </p:pic>
      <p:pic>
        <p:nvPicPr>
          <p:cNvPr id="4" name="Picture 3">
            <a:extLst>
              <a:ext uri="{FF2B5EF4-FFF2-40B4-BE49-F238E27FC236}">
                <a16:creationId xmlns:a16="http://schemas.microsoft.com/office/drawing/2014/main" id="{8DFE2FEA-EC0D-CB54-23FD-264AE13E6FAE}"/>
              </a:ext>
            </a:extLst>
          </p:cNvPr>
          <p:cNvPicPr>
            <a:picLocks noChangeAspect="1"/>
          </p:cNvPicPr>
          <p:nvPr/>
        </p:nvPicPr>
        <p:blipFill rotWithShape="1">
          <a:blip r:embed="rId5"/>
          <a:srcRect t="23638" r="-1" b="2153"/>
          <a:stretch/>
        </p:blipFill>
        <p:spPr>
          <a:xfrm>
            <a:off x="4547938" y="3681409"/>
            <a:ext cx="7644062" cy="3176595"/>
          </a:xfrm>
          <a:prstGeom prst="rect">
            <a:avLst/>
          </a:prstGeom>
        </p:spPr>
      </p:pic>
      <p:sp>
        <p:nvSpPr>
          <p:cNvPr id="45" name="Rectangle 4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0A326-4014-7F76-A41E-A3AEA315F883}"/>
              </a:ext>
            </a:extLst>
          </p:cNvPr>
          <p:cNvSpPr>
            <a:spLocks noGrp="1"/>
          </p:cNvSpPr>
          <p:nvPr>
            <p:ph type="ctrTitle"/>
          </p:nvPr>
        </p:nvSpPr>
        <p:spPr>
          <a:xfrm>
            <a:off x="838200" y="1115219"/>
            <a:ext cx="5395912" cy="2387600"/>
          </a:xfrm>
        </p:spPr>
        <p:txBody>
          <a:bodyPr>
            <a:normAutofit/>
          </a:bodyPr>
          <a:lstStyle/>
          <a:p>
            <a:pPr algn="l"/>
            <a:r>
              <a:rPr lang="en-US" sz="5400" b="1" dirty="0">
                <a:solidFill>
                  <a:srgbClr val="FFFF00"/>
                </a:solidFill>
                <a:latin typeface="Times New Roman" panose="02020603050405020304" pitchFamily="18" charset="0"/>
                <a:cs typeface="Times New Roman" panose="02020603050405020304" pitchFamily="18" charset="0"/>
              </a:rPr>
              <a:t>HOẠT ĐỘNG KHỞI ĐỘNG</a:t>
            </a:r>
            <a:br>
              <a:rPr lang="en-US" sz="5400" b="1" dirty="0">
                <a:solidFill>
                  <a:schemeClr val="tx2"/>
                </a:solidFill>
                <a:latin typeface="Times New Roman" panose="02020603050405020304" pitchFamily="18" charset="0"/>
                <a:cs typeface="Times New Roman" panose="02020603050405020304" pitchFamily="18" charset="0"/>
              </a:rPr>
            </a:br>
            <a:endParaRPr lang="en-US" sz="5000" dirty="0">
              <a:solidFill>
                <a:schemeClr val="bg1"/>
              </a:solidFill>
            </a:endParaRPr>
          </a:p>
        </p:txBody>
      </p:sp>
      <p:sp>
        <p:nvSpPr>
          <p:cNvPr id="3" name="Subtitle 2">
            <a:extLst>
              <a:ext uri="{FF2B5EF4-FFF2-40B4-BE49-F238E27FC236}">
                <a16:creationId xmlns:a16="http://schemas.microsoft.com/office/drawing/2014/main" id="{B6157041-1DA4-513E-1183-97507C6A64FB}"/>
              </a:ext>
            </a:extLst>
          </p:cNvPr>
          <p:cNvSpPr>
            <a:spLocks noGrp="1"/>
          </p:cNvSpPr>
          <p:nvPr>
            <p:ph type="subTitle" idx="1"/>
          </p:nvPr>
        </p:nvSpPr>
        <p:spPr>
          <a:xfrm>
            <a:off x="838200" y="3902075"/>
            <a:ext cx="5395912" cy="1655762"/>
          </a:xfrm>
        </p:spPr>
        <p:txBody>
          <a:bodyPr>
            <a:normAutofit/>
          </a:bodyPr>
          <a:lstStyle/>
          <a:p>
            <a:pPr algn="l"/>
            <a:endParaRPr lang="en-US" sz="2000" dirty="0">
              <a:solidFill>
                <a:schemeClr val="bg1"/>
              </a:solidFill>
            </a:endParaRPr>
          </a:p>
        </p:txBody>
      </p:sp>
      <p:cxnSp>
        <p:nvCxnSpPr>
          <p:cNvPr id="47" name="Straight Connector 4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Mang-Chung-Am-Khuyet-Thi-Thinh-Trieu-Phuong-Tinh">
            <a:hlinkClick r:id="" action="ppaction://media"/>
            <a:extLst>
              <a:ext uri="{FF2B5EF4-FFF2-40B4-BE49-F238E27FC236}">
                <a16:creationId xmlns:a16="http://schemas.microsoft.com/office/drawing/2014/main" id="{D7E2AA3F-5465-D53B-D9F9-2FF9C39462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39049" y="2004219"/>
            <a:ext cx="609600" cy="609600"/>
          </a:xfrm>
          <a:prstGeom prst="rect">
            <a:avLst/>
          </a:prstGeom>
        </p:spPr>
      </p:pic>
    </p:spTree>
    <p:extLst>
      <p:ext uri="{BB962C8B-B14F-4D97-AF65-F5344CB8AC3E}">
        <p14:creationId xmlns:p14="http://schemas.microsoft.com/office/powerpoint/2010/main" val="2462330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8"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DD8A-B2F9-29BE-6F5C-2CBB238E033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971D1C3-35C9-2F49-7B9E-9757DF7AE54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8E8E865-42AA-A320-948D-9B45833A63E3}"/>
              </a:ext>
            </a:extLst>
          </p:cNvPr>
          <p:cNvPicPr>
            <a:picLocks noChangeAspect="1"/>
          </p:cNvPicPr>
          <p:nvPr/>
        </p:nvPicPr>
        <p:blipFill>
          <a:blip r:embed="rId2"/>
          <a:stretch>
            <a:fillRect/>
          </a:stretch>
        </p:blipFill>
        <p:spPr>
          <a:xfrm>
            <a:off x="831850" y="768350"/>
            <a:ext cx="5981541" cy="5321300"/>
          </a:xfrm>
          <a:prstGeom prst="rect">
            <a:avLst/>
          </a:prstGeom>
        </p:spPr>
      </p:pic>
      <p:sp>
        <p:nvSpPr>
          <p:cNvPr id="6" name="Speech Bubble: Rectangle with Corners Rounded 5">
            <a:extLst>
              <a:ext uri="{FF2B5EF4-FFF2-40B4-BE49-F238E27FC236}">
                <a16:creationId xmlns:a16="http://schemas.microsoft.com/office/drawing/2014/main" id="{E2846292-D220-912B-D0D0-F57B466B5FC7}"/>
              </a:ext>
            </a:extLst>
          </p:cNvPr>
          <p:cNvSpPr/>
          <p:nvPr/>
        </p:nvSpPr>
        <p:spPr>
          <a:xfrm>
            <a:off x="7882759" y="768350"/>
            <a:ext cx="4004441" cy="3425278"/>
          </a:xfrm>
          <a:prstGeom prst="wedgeRoundRectCallout">
            <a:avLst>
              <a:gd name="adj1" fmla="val -84538"/>
              <a:gd name="adj2" fmla="val 6867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N</a:t>
            </a:r>
            <a:r>
              <a:rPr lang="vi-VN" sz="2800" dirty="0">
                <a:solidFill>
                  <a:srgbClr val="0000FF"/>
                </a:solidFill>
                <a:latin typeface="Times New Roman" panose="02020603050405020304" pitchFamily="18" charset="0"/>
                <a:cs typeface="Times New Roman" panose="02020603050405020304" pitchFamily="18" charset="0"/>
              </a:rPr>
              <a:t>ê</a:t>
            </a:r>
            <a:r>
              <a:rPr lang="en-US" sz="2800" dirty="0">
                <a:solidFill>
                  <a:srgbClr val="0000FF"/>
                </a:solidFill>
                <a:latin typeface="Times New Roman" panose="02020603050405020304" pitchFamily="18" charset="0"/>
                <a:cs typeface="Times New Roman" panose="02020603050405020304" pitchFamily="18" charset="0"/>
              </a:rPr>
              <a:t>u</a:t>
            </a:r>
            <a:r>
              <a:rPr lang="vi-VN" sz="2800" dirty="0">
                <a:solidFill>
                  <a:srgbClr val="0000FF"/>
                </a:solidFill>
                <a:latin typeface="Times New Roman" panose="02020603050405020304" pitchFamily="18" charset="0"/>
                <a:cs typeface="Times New Roman" panose="02020603050405020304" pitchFamily="18" charset="0"/>
              </a:rPr>
              <a:t> nhận xét về tinh thần đấu tranh của nhân dân In-đô-nê-xi-a chống lại ách đô hộ của thực dân Hà Lan qua cuộc khởi nghĩa tiêu biểu của Đi-pô-nê-gô-rô</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0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with medium confidence">
            <a:extLst>
              <a:ext uri="{FF2B5EF4-FFF2-40B4-BE49-F238E27FC236}">
                <a16:creationId xmlns:a16="http://schemas.microsoft.com/office/drawing/2014/main" id="{7AA60462-BB03-7CA2-AB62-871E9690C5F7}"/>
              </a:ext>
            </a:extLst>
          </p:cNvPr>
          <p:cNvPicPr>
            <a:picLocks noChangeAspect="1"/>
          </p:cNvPicPr>
          <p:nvPr/>
        </p:nvPicPr>
        <p:blipFill rotWithShape="1">
          <a:blip r:embed="rId2"/>
          <a:srcRect r="1334"/>
          <a:stretch/>
        </p:blipFill>
        <p:spPr>
          <a:xfrm>
            <a:off x="20" y="-22"/>
            <a:ext cx="12191977" cy="6858022"/>
          </a:xfrm>
          <a:prstGeom prst="rect">
            <a:avLst/>
          </a:prstGeom>
        </p:spPr>
      </p:pic>
      <p:sp>
        <p:nvSpPr>
          <p:cNvPr id="16"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23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211A5-AE42-4776-8A3C-8A379C109F75}"/>
              </a:ext>
            </a:extLst>
          </p:cNvPr>
          <p:cNvSpPr/>
          <p:nvPr/>
        </p:nvSpPr>
        <p:spPr>
          <a:xfrm>
            <a:off x="0" y="0"/>
            <a:ext cx="12192000" cy="934720"/>
          </a:xfrm>
          <a:prstGeom prst="rect">
            <a:avLst/>
          </a:prstGeom>
          <a:solidFill>
            <a:srgbClr val="AD0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1">
            <a:extLst>
              <a:ext uri="{FF2B5EF4-FFF2-40B4-BE49-F238E27FC236}">
                <a16:creationId xmlns:a16="http://schemas.microsoft.com/office/drawing/2014/main" id="{2254838E-5317-4A15-86B6-DB615CCA6FC9}"/>
              </a:ext>
            </a:extLst>
          </p:cNvPr>
          <p:cNvSpPr txBox="1"/>
          <p:nvPr/>
        </p:nvSpPr>
        <p:spPr>
          <a:xfrm>
            <a:off x="1158655" y="215612"/>
            <a:ext cx="98746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CHỌN PHƯƠNG ÁN THÍCH HỢP CHO CÁC DỮ KIỆN SAU</a:t>
            </a:r>
          </a:p>
        </p:txBody>
      </p:sp>
      <p:sp>
        <p:nvSpPr>
          <p:cNvPr id="4" name="Rectangle 3">
            <a:extLst>
              <a:ext uri="{FF2B5EF4-FFF2-40B4-BE49-F238E27FC236}">
                <a16:creationId xmlns:a16="http://schemas.microsoft.com/office/drawing/2014/main" id="{7F9D6558-CC0C-427B-A945-C7444F925E75}"/>
              </a:ext>
            </a:extLst>
          </p:cNvPr>
          <p:cNvSpPr/>
          <p:nvPr/>
        </p:nvSpPr>
        <p:spPr>
          <a:xfrm>
            <a:off x="385295" y="1237930"/>
            <a:ext cx="5973556" cy="1010088"/>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7" name="Rectangle 6">
            <a:extLst>
              <a:ext uri="{FF2B5EF4-FFF2-40B4-BE49-F238E27FC236}">
                <a16:creationId xmlns:a16="http://schemas.microsoft.com/office/drawing/2014/main" id="{76BDA1F1-5637-4847-B89E-C75140944942}"/>
              </a:ext>
            </a:extLst>
          </p:cNvPr>
          <p:cNvSpPr/>
          <p:nvPr/>
        </p:nvSpPr>
        <p:spPr>
          <a:xfrm>
            <a:off x="6308519" y="1269137"/>
            <a:ext cx="939054" cy="1010088"/>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8" name="Rectangle 7">
            <a:extLst>
              <a:ext uri="{FF2B5EF4-FFF2-40B4-BE49-F238E27FC236}">
                <a16:creationId xmlns:a16="http://schemas.microsoft.com/office/drawing/2014/main" id="{607C0822-D3F5-4D48-BA8D-763AFA694DC7}"/>
              </a:ext>
            </a:extLst>
          </p:cNvPr>
          <p:cNvSpPr/>
          <p:nvPr/>
        </p:nvSpPr>
        <p:spPr>
          <a:xfrm>
            <a:off x="7221752" y="1269137"/>
            <a:ext cx="939054" cy="1010088"/>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9" name="Rectangle 8">
            <a:extLst>
              <a:ext uri="{FF2B5EF4-FFF2-40B4-BE49-F238E27FC236}">
                <a16:creationId xmlns:a16="http://schemas.microsoft.com/office/drawing/2014/main" id="{A40AEAF0-3F35-4BB8-82F3-140282C70678}"/>
              </a:ext>
            </a:extLst>
          </p:cNvPr>
          <p:cNvSpPr/>
          <p:nvPr/>
        </p:nvSpPr>
        <p:spPr>
          <a:xfrm>
            <a:off x="334963" y="2279224"/>
            <a:ext cx="5973556" cy="1052665"/>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4535F6F-8626-45F9-871E-AE22EB6874C5}"/>
              </a:ext>
            </a:extLst>
          </p:cNvPr>
          <p:cNvSpPr/>
          <p:nvPr/>
        </p:nvSpPr>
        <p:spPr>
          <a:xfrm>
            <a:off x="6308519" y="2279225"/>
            <a:ext cx="939054" cy="929538"/>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AF89B73-BC43-4FD1-83C2-41143A81CB3D}"/>
              </a:ext>
            </a:extLst>
          </p:cNvPr>
          <p:cNvSpPr/>
          <p:nvPr/>
        </p:nvSpPr>
        <p:spPr>
          <a:xfrm>
            <a:off x="7221752" y="2279225"/>
            <a:ext cx="939054" cy="960746"/>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A652A4B4-DB4D-42DA-9F20-4F0369AA71B7}"/>
              </a:ext>
            </a:extLst>
          </p:cNvPr>
          <p:cNvSpPr/>
          <p:nvPr/>
        </p:nvSpPr>
        <p:spPr>
          <a:xfrm>
            <a:off x="334963" y="3338512"/>
            <a:ext cx="5973556" cy="816336"/>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B963537-16B7-4744-A4BA-1701684091AC}"/>
              </a:ext>
            </a:extLst>
          </p:cNvPr>
          <p:cNvSpPr/>
          <p:nvPr/>
        </p:nvSpPr>
        <p:spPr>
          <a:xfrm>
            <a:off x="6308519" y="3338512"/>
            <a:ext cx="939054" cy="816336"/>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E02F2BA-A82B-40EA-AAF6-3091D0A2376F}"/>
              </a:ext>
            </a:extLst>
          </p:cNvPr>
          <p:cNvSpPr/>
          <p:nvPr/>
        </p:nvSpPr>
        <p:spPr>
          <a:xfrm>
            <a:off x="7221752" y="3338512"/>
            <a:ext cx="939054" cy="816336"/>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7AACDBF-6CA7-407D-9489-E20C94DDB29F}"/>
              </a:ext>
            </a:extLst>
          </p:cNvPr>
          <p:cNvSpPr/>
          <p:nvPr/>
        </p:nvSpPr>
        <p:spPr>
          <a:xfrm>
            <a:off x="334963" y="4196788"/>
            <a:ext cx="5973556" cy="914877"/>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691AC2F-AA96-465C-8751-D99A06128669}"/>
              </a:ext>
            </a:extLst>
          </p:cNvPr>
          <p:cNvSpPr/>
          <p:nvPr/>
        </p:nvSpPr>
        <p:spPr>
          <a:xfrm>
            <a:off x="6308519" y="4196788"/>
            <a:ext cx="939054" cy="914877"/>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B183902-8CC9-4FF5-A2F2-3644AE4D9929}"/>
              </a:ext>
            </a:extLst>
          </p:cNvPr>
          <p:cNvSpPr/>
          <p:nvPr/>
        </p:nvSpPr>
        <p:spPr>
          <a:xfrm>
            <a:off x="7221752" y="4124888"/>
            <a:ext cx="939054" cy="914877"/>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206E7C92-0158-463E-AF31-C3B44B818807}"/>
              </a:ext>
            </a:extLst>
          </p:cNvPr>
          <p:cNvSpPr txBox="1"/>
          <p:nvPr/>
        </p:nvSpPr>
        <p:spPr>
          <a:xfrm>
            <a:off x="297459" y="2377765"/>
            <a:ext cx="6145112" cy="830997"/>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cuộc khởi nghĩa của nhân dân trên đảo Gia-va dưới sự lãnh đạo của Đi-pô-nê-gô- rô</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50C5BC2-9894-45F8-9C23-E9F9C5EAC616}"/>
              </a:ext>
            </a:extLst>
          </p:cNvPr>
          <p:cNvSpPr txBox="1"/>
          <p:nvPr/>
        </p:nvSpPr>
        <p:spPr>
          <a:xfrm>
            <a:off x="370838" y="1308608"/>
            <a:ext cx="5900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000FF"/>
                </a:solidFill>
                <a:latin typeface="Times New Roman" panose="02020603050405020304" pitchFamily="18" charset="0"/>
                <a:cs typeface="Times New Roman" panose="02020603050405020304" pitchFamily="18" charset="0"/>
              </a:rPr>
              <a:t>Nội dung chính của đoạn tư liệu trên đề cập đến </a:t>
            </a:r>
            <a:endParaRPr kumimoji="0" lang="en-US" sz="2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5B13D1D-70E5-48B6-8607-E23849E2ED03}"/>
              </a:ext>
            </a:extLst>
          </p:cNvPr>
          <p:cNvSpPr txBox="1"/>
          <p:nvPr/>
        </p:nvSpPr>
        <p:spPr>
          <a:xfrm>
            <a:off x="6306892" y="1527960"/>
            <a:ext cx="94068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6FAD31"/>
                </a:solidFill>
                <a:effectLst/>
                <a:uLnTx/>
                <a:uFillTx/>
                <a:latin typeface="Arial"/>
                <a:ea typeface="+mn-ea"/>
                <a:cs typeface="+mn-cs"/>
              </a:rPr>
              <a:t>đúng</a:t>
            </a:r>
          </a:p>
        </p:txBody>
      </p:sp>
      <p:sp>
        <p:nvSpPr>
          <p:cNvPr id="27" name="TextBox 26">
            <a:extLst>
              <a:ext uri="{FF2B5EF4-FFF2-40B4-BE49-F238E27FC236}">
                <a16:creationId xmlns:a16="http://schemas.microsoft.com/office/drawing/2014/main" id="{C09E95EE-AB7C-424A-B727-78FC0EE32992}"/>
              </a:ext>
            </a:extLst>
          </p:cNvPr>
          <p:cNvSpPr txBox="1"/>
          <p:nvPr/>
        </p:nvSpPr>
        <p:spPr>
          <a:xfrm>
            <a:off x="7221752" y="1557006"/>
            <a:ext cx="93905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0000"/>
                </a:solidFill>
                <a:effectLst/>
                <a:uLnTx/>
                <a:uFillTx/>
                <a:latin typeface="Arial"/>
                <a:ea typeface="+mn-ea"/>
                <a:cs typeface="+mn-cs"/>
              </a:rPr>
              <a:t>sai</a:t>
            </a:r>
          </a:p>
        </p:txBody>
      </p:sp>
      <p:sp>
        <p:nvSpPr>
          <p:cNvPr id="28" name="TextBox 27">
            <a:extLst>
              <a:ext uri="{FF2B5EF4-FFF2-40B4-BE49-F238E27FC236}">
                <a16:creationId xmlns:a16="http://schemas.microsoft.com/office/drawing/2014/main" id="{AE140E7C-D814-4969-BB47-0A38CA8C7FD4}"/>
              </a:ext>
            </a:extLst>
          </p:cNvPr>
          <p:cNvSpPr txBox="1"/>
          <p:nvPr/>
        </p:nvSpPr>
        <p:spPr>
          <a:xfrm>
            <a:off x="334963" y="3323851"/>
            <a:ext cx="5934899" cy="830997"/>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sự khó khăn của chính quyền thực dân Hà Lan khi đối đầu với nhân dân Gia-va.</a:t>
            </a:r>
            <a:endParaRPr kumimoji="0" lang="en-US" sz="2400" b="0" i="0" u="none" strike="noStrike" kern="1200" cap="none" spc="0" normalizeH="0" baseline="0" noProof="0" dirty="0">
              <a:ln>
                <a:noFill/>
              </a:ln>
              <a:solidFill>
                <a:srgbClr val="5E5A5A"/>
              </a:solidFill>
              <a:effectLst/>
              <a:uLnTx/>
              <a:uFillTx/>
              <a:latin typeface="Times New Roman" panose="02020603050405020304" pitchFamily="18" charset="0"/>
              <a:cs typeface="Times New Roman" panose="02020603050405020304" pitchFamily="18" charset="0"/>
            </a:endParaRPr>
          </a:p>
        </p:txBody>
      </p:sp>
      <p:pic>
        <p:nvPicPr>
          <p:cNvPr id="32" name="Picture 31" descr="Icon&#10;&#10;Description automatically generated">
            <a:extLst>
              <a:ext uri="{FF2B5EF4-FFF2-40B4-BE49-F238E27FC236}">
                <a16:creationId xmlns:a16="http://schemas.microsoft.com/office/drawing/2014/main" id="{57E97664-BF6A-45DB-84BA-B1C96264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44" y="2279224"/>
            <a:ext cx="808635" cy="794294"/>
          </a:xfrm>
          <a:prstGeom prst="rect">
            <a:avLst/>
          </a:prstGeom>
        </p:spPr>
      </p:pic>
      <p:pic>
        <p:nvPicPr>
          <p:cNvPr id="34" name="Picture 33" descr="Icon&#10;&#10;Description automatically generated">
            <a:extLst>
              <a:ext uri="{FF2B5EF4-FFF2-40B4-BE49-F238E27FC236}">
                <a16:creationId xmlns:a16="http://schemas.microsoft.com/office/drawing/2014/main" id="{D4AF13ED-B41A-43A3-AA2B-DEB8D202C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058984" y="3993345"/>
            <a:ext cx="836952" cy="836952"/>
          </a:xfrm>
          <a:prstGeom prst="rect">
            <a:avLst/>
          </a:prstGeom>
        </p:spPr>
      </p:pic>
      <p:pic>
        <p:nvPicPr>
          <p:cNvPr id="35" name="Picture 34" descr="Icon&#10;&#10;Description automatically generated">
            <a:extLst>
              <a:ext uri="{FF2B5EF4-FFF2-40B4-BE49-F238E27FC236}">
                <a16:creationId xmlns:a16="http://schemas.microsoft.com/office/drawing/2014/main" id="{42037A9C-A8FB-48F0-8E62-48AD64704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910" y="3260379"/>
            <a:ext cx="670951" cy="659052"/>
          </a:xfrm>
          <a:prstGeom prst="rect">
            <a:avLst/>
          </a:prstGeom>
        </p:spPr>
      </p:pic>
      <p:pic>
        <p:nvPicPr>
          <p:cNvPr id="6" name="Picture 5">
            <a:extLst>
              <a:ext uri="{FF2B5EF4-FFF2-40B4-BE49-F238E27FC236}">
                <a16:creationId xmlns:a16="http://schemas.microsoft.com/office/drawing/2014/main" id="{B2CE531D-E3C8-844B-967E-CB82A5C51DD2}"/>
              </a:ext>
            </a:extLst>
          </p:cNvPr>
          <p:cNvPicPr>
            <a:picLocks noChangeAspect="1"/>
          </p:cNvPicPr>
          <p:nvPr/>
        </p:nvPicPr>
        <p:blipFill>
          <a:blip r:embed="rId5"/>
          <a:stretch>
            <a:fillRect/>
          </a:stretch>
        </p:blipFill>
        <p:spPr>
          <a:xfrm>
            <a:off x="8442332" y="1237930"/>
            <a:ext cx="3346571" cy="5021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5CEAB782-E57C-5062-4A01-DED2BF507568}"/>
              </a:ext>
            </a:extLst>
          </p:cNvPr>
          <p:cNvSpPr/>
          <p:nvPr/>
        </p:nvSpPr>
        <p:spPr>
          <a:xfrm>
            <a:off x="297459" y="5131424"/>
            <a:ext cx="5973556" cy="914877"/>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D057305-4E2B-C652-8BEB-24C3409B11B7}"/>
              </a:ext>
            </a:extLst>
          </p:cNvPr>
          <p:cNvSpPr/>
          <p:nvPr/>
        </p:nvSpPr>
        <p:spPr>
          <a:xfrm>
            <a:off x="6271015" y="5131424"/>
            <a:ext cx="939054" cy="914877"/>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5538D47-3BA7-1C19-66AE-D5DA704AEFD9}"/>
              </a:ext>
            </a:extLst>
          </p:cNvPr>
          <p:cNvSpPr/>
          <p:nvPr/>
        </p:nvSpPr>
        <p:spPr>
          <a:xfrm>
            <a:off x="7184248" y="5059524"/>
            <a:ext cx="939054" cy="914877"/>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44E99A07-E6CB-D9EA-8262-507588DA683F}"/>
              </a:ext>
            </a:extLst>
          </p:cNvPr>
          <p:cNvSpPr txBox="1"/>
          <p:nvPr/>
        </p:nvSpPr>
        <p:spPr>
          <a:xfrm>
            <a:off x="193323" y="4373248"/>
            <a:ext cx="6188587" cy="461665"/>
          </a:xfrm>
          <a:prstGeom prst="rect">
            <a:avLst/>
          </a:prstGeom>
          <a:noFill/>
        </p:spPr>
        <p:txBody>
          <a:bodyPr wrap="square" rtlCol="0">
            <a:spAutoFit/>
          </a:bodyPr>
          <a:lstStyle/>
          <a:p>
            <a:pPr lvl="0" algn="ctr">
              <a:defRPr/>
            </a:pPr>
            <a:r>
              <a:rPr lang="vi-VN" sz="2400" dirty="0"/>
              <a:t> </a:t>
            </a:r>
            <a:r>
              <a:rPr lang="vi-VN" sz="2400" dirty="0">
                <a:latin typeface="Times New Roman" panose="02020603050405020304" pitchFamily="18" charset="0"/>
                <a:cs typeface="Times New Roman" panose="02020603050405020304" pitchFamily="18" charset="0"/>
              </a:rPr>
              <a:t>sự tài năng của người anh hùng ở In-đô-nê-xi-a..</a:t>
            </a:r>
            <a:endParaRPr kumimoji="0" lang="en-US" sz="2400" b="0" i="0" u="none" strike="noStrike" kern="1200" cap="none" spc="0" normalizeH="0" baseline="0" noProof="0" dirty="0">
              <a:ln>
                <a:noFill/>
              </a:ln>
              <a:solidFill>
                <a:srgbClr val="5E5A5A"/>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798F0DC-FEC9-022C-3388-A3C920C0F924}"/>
              </a:ext>
            </a:extLst>
          </p:cNvPr>
          <p:cNvSpPr txBox="1"/>
          <p:nvPr/>
        </p:nvSpPr>
        <p:spPr>
          <a:xfrm>
            <a:off x="297459" y="5320268"/>
            <a:ext cx="5874792" cy="461665"/>
          </a:xfrm>
          <a:prstGeom prst="rect">
            <a:avLst/>
          </a:prstGeom>
          <a:noFill/>
        </p:spPr>
        <p:txBody>
          <a:bodyPr wrap="square" rtlCol="0">
            <a:spAutoFit/>
          </a:bodyPr>
          <a:lstStyle/>
          <a:p>
            <a:pPr lvl="0" algn="ctr">
              <a:defRPr/>
            </a:pPr>
            <a:r>
              <a:rPr lang="vi-VN" sz="2400" dirty="0">
                <a:latin typeface="+mj-lt"/>
              </a:rPr>
              <a:t>thời gian của cuộc khởi nghĩa Đi-pô-nê-gô-rô.</a:t>
            </a:r>
            <a:endParaRPr kumimoji="0" lang="en-US" sz="2400" b="0" i="0" u="none" strike="noStrike" kern="1200" cap="none" spc="0" normalizeH="0" baseline="0" noProof="0" dirty="0">
              <a:ln>
                <a:noFill/>
              </a:ln>
              <a:solidFill>
                <a:srgbClr val="5E5A5A"/>
              </a:solidFill>
              <a:effectLst/>
              <a:uLnTx/>
              <a:uFillTx/>
              <a:latin typeface="+mj-lt"/>
              <a:cs typeface="Times New Roman" panose="02020603050405020304" pitchFamily="18" charset="0"/>
            </a:endParaRPr>
          </a:p>
        </p:txBody>
      </p:sp>
      <p:pic>
        <p:nvPicPr>
          <p:cNvPr id="33" name="Picture 32" descr="Icon&#10;&#10;Description automatically generated">
            <a:extLst>
              <a:ext uri="{FF2B5EF4-FFF2-40B4-BE49-F238E27FC236}">
                <a16:creationId xmlns:a16="http://schemas.microsoft.com/office/drawing/2014/main" id="{20FD3643-0847-D383-9430-EF20FA8D7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306" y="4232981"/>
            <a:ext cx="670951" cy="659052"/>
          </a:xfrm>
          <a:prstGeom prst="rect">
            <a:avLst/>
          </a:prstGeom>
        </p:spPr>
      </p:pic>
      <p:pic>
        <p:nvPicPr>
          <p:cNvPr id="36" name="Picture 35" descr="Icon&#10;&#10;Description automatically generated">
            <a:extLst>
              <a:ext uri="{FF2B5EF4-FFF2-40B4-BE49-F238E27FC236}">
                <a16:creationId xmlns:a16="http://schemas.microsoft.com/office/drawing/2014/main" id="{A0EB98A2-6FE2-48FE-D17B-3084B51B2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278" y="5181762"/>
            <a:ext cx="670951" cy="659052"/>
          </a:xfrm>
          <a:prstGeom prst="rect">
            <a:avLst/>
          </a:prstGeom>
        </p:spPr>
      </p:pic>
    </p:spTree>
    <p:extLst>
      <p:ext uri="{BB962C8B-B14F-4D97-AF65-F5344CB8AC3E}">
        <p14:creationId xmlns:p14="http://schemas.microsoft.com/office/powerpoint/2010/main" val="2273620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211A5-AE42-4776-8A3C-8A379C109F75}"/>
              </a:ext>
            </a:extLst>
          </p:cNvPr>
          <p:cNvSpPr/>
          <p:nvPr/>
        </p:nvSpPr>
        <p:spPr>
          <a:xfrm>
            <a:off x="0" y="0"/>
            <a:ext cx="12192000" cy="934720"/>
          </a:xfrm>
          <a:prstGeom prst="rect">
            <a:avLst/>
          </a:prstGeom>
          <a:solidFill>
            <a:srgbClr val="AD0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1">
            <a:extLst>
              <a:ext uri="{FF2B5EF4-FFF2-40B4-BE49-F238E27FC236}">
                <a16:creationId xmlns:a16="http://schemas.microsoft.com/office/drawing/2014/main" id="{2254838E-5317-4A15-86B6-DB615CCA6FC9}"/>
              </a:ext>
            </a:extLst>
          </p:cNvPr>
          <p:cNvSpPr txBox="1"/>
          <p:nvPr/>
        </p:nvSpPr>
        <p:spPr>
          <a:xfrm>
            <a:off x="1158655" y="215612"/>
            <a:ext cx="98746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CHỌN PHƯƠNG ÁN THÍCH HỢP CHO CÁC DỮ KIỆN SAU</a:t>
            </a:r>
          </a:p>
        </p:txBody>
      </p:sp>
      <p:sp>
        <p:nvSpPr>
          <p:cNvPr id="4" name="Rectangle 3">
            <a:extLst>
              <a:ext uri="{FF2B5EF4-FFF2-40B4-BE49-F238E27FC236}">
                <a16:creationId xmlns:a16="http://schemas.microsoft.com/office/drawing/2014/main" id="{7F9D6558-CC0C-427B-A945-C7444F925E75}"/>
              </a:ext>
            </a:extLst>
          </p:cNvPr>
          <p:cNvSpPr/>
          <p:nvPr/>
        </p:nvSpPr>
        <p:spPr>
          <a:xfrm>
            <a:off x="385295" y="1237930"/>
            <a:ext cx="5973556" cy="1010088"/>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7" name="Rectangle 6">
            <a:extLst>
              <a:ext uri="{FF2B5EF4-FFF2-40B4-BE49-F238E27FC236}">
                <a16:creationId xmlns:a16="http://schemas.microsoft.com/office/drawing/2014/main" id="{76BDA1F1-5637-4847-B89E-C75140944942}"/>
              </a:ext>
            </a:extLst>
          </p:cNvPr>
          <p:cNvSpPr/>
          <p:nvPr/>
        </p:nvSpPr>
        <p:spPr>
          <a:xfrm>
            <a:off x="6308519" y="1269137"/>
            <a:ext cx="939054" cy="1010088"/>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8" name="Rectangle 7">
            <a:extLst>
              <a:ext uri="{FF2B5EF4-FFF2-40B4-BE49-F238E27FC236}">
                <a16:creationId xmlns:a16="http://schemas.microsoft.com/office/drawing/2014/main" id="{607C0822-D3F5-4D48-BA8D-763AFA694DC7}"/>
              </a:ext>
            </a:extLst>
          </p:cNvPr>
          <p:cNvSpPr/>
          <p:nvPr/>
        </p:nvSpPr>
        <p:spPr>
          <a:xfrm>
            <a:off x="7221752" y="1269137"/>
            <a:ext cx="939054" cy="1010088"/>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D04AD"/>
              </a:solidFill>
              <a:effectLst/>
              <a:uLnTx/>
              <a:uFillTx/>
              <a:latin typeface="Arial"/>
              <a:ea typeface="+mn-ea"/>
              <a:cs typeface="+mn-cs"/>
            </a:endParaRPr>
          </a:p>
        </p:txBody>
      </p:sp>
      <p:sp>
        <p:nvSpPr>
          <p:cNvPr id="9" name="Rectangle 8">
            <a:extLst>
              <a:ext uri="{FF2B5EF4-FFF2-40B4-BE49-F238E27FC236}">
                <a16:creationId xmlns:a16="http://schemas.microsoft.com/office/drawing/2014/main" id="{A40AEAF0-3F35-4BB8-82F3-140282C70678}"/>
              </a:ext>
            </a:extLst>
          </p:cNvPr>
          <p:cNvSpPr/>
          <p:nvPr/>
        </p:nvSpPr>
        <p:spPr>
          <a:xfrm>
            <a:off x="334963" y="2279224"/>
            <a:ext cx="5973556" cy="1052665"/>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4535F6F-8626-45F9-871E-AE22EB6874C5}"/>
              </a:ext>
            </a:extLst>
          </p:cNvPr>
          <p:cNvSpPr/>
          <p:nvPr/>
        </p:nvSpPr>
        <p:spPr>
          <a:xfrm>
            <a:off x="6308519" y="2279225"/>
            <a:ext cx="939054" cy="1002686"/>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AF89B73-BC43-4FD1-83C2-41143A81CB3D}"/>
              </a:ext>
            </a:extLst>
          </p:cNvPr>
          <p:cNvSpPr/>
          <p:nvPr/>
        </p:nvSpPr>
        <p:spPr>
          <a:xfrm>
            <a:off x="7221752" y="2279224"/>
            <a:ext cx="939054" cy="1059287"/>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A652A4B4-DB4D-42DA-9F20-4F0369AA71B7}"/>
              </a:ext>
            </a:extLst>
          </p:cNvPr>
          <p:cNvSpPr/>
          <p:nvPr/>
        </p:nvSpPr>
        <p:spPr>
          <a:xfrm>
            <a:off x="334963" y="3338512"/>
            <a:ext cx="5973556" cy="816336"/>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B963537-16B7-4744-A4BA-1701684091AC}"/>
              </a:ext>
            </a:extLst>
          </p:cNvPr>
          <p:cNvSpPr/>
          <p:nvPr/>
        </p:nvSpPr>
        <p:spPr>
          <a:xfrm>
            <a:off x="6308519" y="3338512"/>
            <a:ext cx="939054" cy="816336"/>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E02F2BA-A82B-40EA-AAF6-3091D0A2376F}"/>
              </a:ext>
            </a:extLst>
          </p:cNvPr>
          <p:cNvSpPr/>
          <p:nvPr/>
        </p:nvSpPr>
        <p:spPr>
          <a:xfrm>
            <a:off x="7221752" y="3338512"/>
            <a:ext cx="939054" cy="816336"/>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7AACDBF-6CA7-407D-9489-E20C94DDB29F}"/>
              </a:ext>
            </a:extLst>
          </p:cNvPr>
          <p:cNvSpPr/>
          <p:nvPr/>
        </p:nvSpPr>
        <p:spPr>
          <a:xfrm>
            <a:off x="334963" y="4196788"/>
            <a:ext cx="5973556" cy="914877"/>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691AC2F-AA96-465C-8751-D99A06128669}"/>
              </a:ext>
            </a:extLst>
          </p:cNvPr>
          <p:cNvSpPr/>
          <p:nvPr/>
        </p:nvSpPr>
        <p:spPr>
          <a:xfrm>
            <a:off x="6308519" y="4196788"/>
            <a:ext cx="939054" cy="914877"/>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B183902-8CC9-4FF5-A2F2-3644AE4D9929}"/>
              </a:ext>
            </a:extLst>
          </p:cNvPr>
          <p:cNvSpPr/>
          <p:nvPr/>
        </p:nvSpPr>
        <p:spPr>
          <a:xfrm>
            <a:off x="7221752" y="4124888"/>
            <a:ext cx="939054" cy="914877"/>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206E7C92-0158-463E-AF31-C3B44B818807}"/>
              </a:ext>
            </a:extLst>
          </p:cNvPr>
          <p:cNvSpPr txBox="1"/>
          <p:nvPr/>
        </p:nvSpPr>
        <p:spPr>
          <a:xfrm>
            <a:off x="249185" y="2548638"/>
            <a:ext cx="6145112" cy="461665"/>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mua chuộc hoàng tử của người Gia-va.</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50C5BC2-9894-45F8-9C23-E9F9C5EAC616}"/>
              </a:ext>
            </a:extLst>
          </p:cNvPr>
          <p:cNvSpPr txBox="1"/>
          <p:nvPr/>
        </p:nvSpPr>
        <p:spPr>
          <a:xfrm>
            <a:off x="370838" y="1308608"/>
            <a:ext cx="59001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00FF"/>
                </a:solidFill>
                <a:latin typeface="Times New Roman" panose="02020603050405020304" pitchFamily="18" charset="0"/>
                <a:cs typeface="Times New Roman" panose="02020603050405020304" pitchFamily="18" charset="0"/>
              </a:rPr>
              <a:t>Theo đoạn tư liệu trên, để đàn áp cuộc khởi nghĩa, chính quyền thực dân đã </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5B13D1D-70E5-48B6-8607-E23849E2ED03}"/>
              </a:ext>
            </a:extLst>
          </p:cNvPr>
          <p:cNvSpPr txBox="1"/>
          <p:nvPr/>
        </p:nvSpPr>
        <p:spPr>
          <a:xfrm>
            <a:off x="6306892" y="1527960"/>
            <a:ext cx="94068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6FAD31"/>
                </a:solidFill>
                <a:effectLst/>
                <a:uLnTx/>
                <a:uFillTx/>
                <a:latin typeface="Arial"/>
                <a:ea typeface="+mn-ea"/>
                <a:cs typeface="+mn-cs"/>
              </a:rPr>
              <a:t>đúng</a:t>
            </a:r>
          </a:p>
        </p:txBody>
      </p:sp>
      <p:sp>
        <p:nvSpPr>
          <p:cNvPr id="27" name="TextBox 26">
            <a:extLst>
              <a:ext uri="{FF2B5EF4-FFF2-40B4-BE49-F238E27FC236}">
                <a16:creationId xmlns:a16="http://schemas.microsoft.com/office/drawing/2014/main" id="{C09E95EE-AB7C-424A-B727-78FC0EE32992}"/>
              </a:ext>
            </a:extLst>
          </p:cNvPr>
          <p:cNvSpPr txBox="1"/>
          <p:nvPr/>
        </p:nvSpPr>
        <p:spPr>
          <a:xfrm>
            <a:off x="7221752" y="1557006"/>
            <a:ext cx="93905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0000"/>
                </a:solidFill>
                <a:effectLst/>
                <a:uLnTx/>
                <a:uFillTx/>
                <a:latin typeface="Arial"/>
                <a:ea typeface="+mn-ea"/>
                <a:cs typeface="+mn-cs"/>
              </a:rPr>
              <a:t>sai</a:t>
            </a:r>
          </a:p>
        </p:txBody>
      </p:sp>
      <p:sp>
        <p:nvSpPr>
          <p:cNvPr id="28" name="TextBox 27">
            <a:extLst>
              <a:ext uri="{FF2B5EF4-FFF2-40B4-BE49-F238E27FC236}">
                <a16:creationId xmlns:a16="http://schemas.microsoft.com/office/drawing/2014/main" id="{AE140E7C-D814-4969-BB47-0A38CA8C7FD4}"/>
              </a:ext>
            </a:extLst>
          </p:cNvPr>
          <p:cNvSpPr txBox="1"/>
          <p:nvPr/>
        </p:nvSpPr>
        <p:spPr>
          <a:xfrm>
            <a:off x="200911" y="3510804"/>
            <a:ext cx="6068951" cy="461665"/>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chi tiền cho quân lính Hà Lan và lính bản x</a:t>
            </a:r>
            <a:r>
              <a:rPr lang="en-US" sz="2400" dirty="0">
                <a:latin typeface="Times New Roman" panose="02020603050405020304" pitchFamily="18" charset="0"/>
                <a:cs typeface="Times New Roman" panose="02020603050405020304" pitchFamily="18" charset="0"/>
              </a:rPr>
              <a:t>ứ</a:t>
            </a:r>
            <a:endParaRPr kumimoji="0" lang="en-US" sz="2400" b="0" i="0" u="none" strike="noStrike" kern="1200" cap="none" spc="0" normalizeH="0" baseline="0" noProof="0" dirty="0">
              <a:ln>
                <a:noFill/>
              </a:ln>
              <a:solidFill>
                <a:srgbClr val="5E5A5A"/>
              </a:solidFill>
              <a:effectLst/>
              <a:uLnTx/>
              <a:uFillTx/>
              <a:latin typeface="Times New Roman" panose="02020603050405020304" pitchFamily="18" charset="0"/>
              <a:cs typeface="Times New Roman" panose="02020603050405020304" pitchFamily="18" charset="0"/>
            </a:endParaRPr>
          </a:p>
        </p:txBody>
      </p:sp>
      <p:pic>
        <p:nvPicPr>
          <p:cNvPr id="34" name="Picture 33" descr="Icon&#10;&#10;Description automatically generated">
            <a:extLst>
              <a:ext uri="{FF2B5EF4-FFF2-40B4-BE49-F238E27FC236}">
                <a16:creationId xmlns:a16="http://schemas.microsoft.com/office/drawing/2014/main" id="{D4AF13ED-B41A-43A3-AA2B-DEB8D202C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69862" y="2308539"/>
            <a:ext cx="836952" cy="836952"/>
          </a:xfrm>
          <a:prstGeom prst="rect">
            <a:avLst/>
          </a:prstGeom>
        </p:spPr>
      </p:pic>
      <p:pic>
        <p:nvPicPr>
          <p:cNvPr id="35" name="Picture 34" descr="Icon&#10;&#10;Description automatically generated">
            <a:extLst>
              <a:ext uri="{FF2B5EF4-FFF2-40B4-BE49-F238E27FC236}">
                <a16:creationId xmlns:a16="http://schemas.microsoft.com/office/drawing/2014/main" id="{42037A9C-A8FB-48F0-8E62-48AD64704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910" y="3260379"/>
            <a:ext cx="670951" cy="659052"/>
          </a:xfrm>
          <a:prstGeom prst="rect">
            <a:avLst/>
          </a:prstGeom>
        </p:spPr>
      </p:pic>
      <p:pic>
        <p:nvPicPr>
          <p:cNvPr id="6" name="Picture 5">
            <a:extLst>
              <a:ext uri="{FF2B5EF4-FFF2-40B4-BE49-F238E27FC236}">
                <a16:creationId xmlns:a16="http://schemas.microsoft.com/office/drawing/2014/main" id="{B2CE531D-E3C8-844B-967E-CB82A5C51DD2}"/>
              </a:ext>
            </a:extLst>
          </p:cNvPr>
          <p:cNvPicPr>
            <a:picLocks noChangeAspect="1"/>
          </p:cNvPicPr>
          <p:nvPr/>
        </p:nvPicPr>
        <p:blipFill>
          <a:blip r:embed="rId5"/>
          <a:stretch>
            <a:fillRect/>
          </a:stretch>
        </p:blipFill>
        <p:spPr>
          <a:xfrm>
            <a:off x="8547970" y="1141387"/>
            <a:ext cx="3346571" cy="5021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5CEAB782-E57C-5062-4A01-DED2BF507568}"/>
              </a:ext>
            </a:extLst>
          </p:cNvPr>
          <p:cNvSpPr/>
          <p:nvPr/>
        </p:nvSpPr>
        <p:spPr>
          <a:xfrm>
            <a:off x="297459" y="5131424"/>
            <a:ext cx="5973556" cy="914877"/>
          </a:xfrm>
          <a:prstGeom prst="rect">
            <a:avLst/>
          </a:prstGeom>
          <a:solidFill>
            <a:schemeClr val="bg1"/>
          </a:solidFill>
          <a:ln>
            <a:noFill/>
          </a:ln>
          <a:effectLst>
            <a:innerShdw blurRad="114300">
              <a:srgbClr val="AD04A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5E5A5A"/>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D057305-4E2B-C652-8BEB-24C3409B11B7}"/>
              </a:ext>
            </a:extLst>
          </p:cNvPr>
          <p:cNvSpPr/>
          <p:nvPr/>
        </p:nvSpPr>
        <p:spPr>
          <a:xfrm>
            <a:off x="6271015" y="5131424"/>
            <a:ext cx="939054" cy="914877"/>
          </a:xfrm>
          <a:prstGeom prst="rect">
            <a:avLst/>
          </a:prstGeom>
          <a:solidFill>
            <a:schemeClr val="bg1"/>
          </a:solidFill>
          <a:ln>
            <a:noFill/>
          </a:ln>
          <a:effectLst>
            <a:innerShdw blurRad="114300">
              <a:srgbClr val="6FAD3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5538D47-3BA7-1C19-66AE-D5DA704AEFD9}"/>
              </a:ext>
            </a:extLst>
          </p:cNvPr>
          <p:cNvSpPr/>
          <p:nvPr/>
        </p:nvSpPr>
        <p:spPr>
          <a:xfrm>
            <a:off x="7184248" y="5059524"/>
            <a:ext cx="939054" cy="914877"/>
          </a:xfrm>
          <a:prstGeom prst="rect">
            <a:avLst/>
          </a:prstGeom>
          <a:solidFill>
            <a:schemeClr val="bg1"/>
          </a:solidFill>
          <a:ln>
            <a:no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44E99A07-E6CB-D9EA-8262-507588DA683F}"/>
              </a:ext>
            </a:extLst>
          </p:cNvPr>
          <p:cNvSpPr txBox="1"/>
          <p:nvPr/>
        </p:nvSpPr>
        <p:spPr>
          <a:xfrm>
            <a:off x="549849" y="4405391"/>
            <a:ext cx="5622402" cy="461665"/>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endParaRPr kumimoji="0" lang="en-US" sz="2400" b="0" i="0" u="none" strike="noStrike" kern="1200" cap="none" spc="0" normalizeH="0" baseline="0" noProof="0" dirty="0">
              <a:ln>
                <a:noFill/>
              </a:ln>
              <a:solidFill>
                <a:srgbClr val="5E5A5A"/>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798F0DC-FEC9-022C-3388-A3C920C0F924}"/>
              </a:ext>
            </a:extLst>
          </p:cNvPr>
          <p:cNvSpPr txBox="1"/>
          <p:nvPr/>
        </p:nvSpPr>
        <p:spPr>
          <a:xfrm>
            <a:off x="549849" y="5320268"/>
            <a:ext cx="5622402" cy="461665"/>
          </a:xfrm>
          <a:prstGeom prst="rect">
            <a:avLst/>
          </a:prstGeom>
          <a:noFill/>
        </p:spPr>
        <p:txBody>
          <a:bodyPr wrap="square" rtlCol="0">
            <a:spAutoFit/>
          </a:bodyPr>
          <a:lstStyle/>
          <a:p>
            <a:pPr lvl="0" algn="ctr">
              <a:defRPr/>
            </a:pPr>
            <a:r>
              <a:rPr lang="vi-VN" sz="2400" dirty="0">
                <a:latin typeface="Times New Roman" panose="02020603050405020304" pitchFamily="18" charset="0"/>
                <a:cs typeface="Times New Roman" panose="02020603050405020304" pitchFamily="18" charset="0"/>
              </a:rPr>
              <a:t>bắt hoàng tử Đi-pô-nê-gô-rô.</a:t>
            </a:r>
            <a:endParaRPr kumimoji="0" lang="en-US" sz="2400" b="0" i="0" u="none" strike="noStrike" kern="1200" cap="none" spc="0" normalizeH="0" baseline="0" noProof="0" dirty="0">
              <a:ln>
                <a:noFill/>
              </a:ln>
              <a:solidFill>
                <a:srgbClr val="5E5A5A"/>
              </a:solidFill>
              <a:effectLst/>
              <a:uLnTx/>
              <a:uFillTx/>
              <a:latin typeface="Times New Roman" panose="02020603050405020304" pitchFamily="18" charset="0"/>
              <a:cs typeface="Times New Roman" panose="02020603050405020304" pitchFamily="18" charset="0"/>
            </a:endParaRPr>
          </a:p>
        </p:txBody>
      </p:sp>
      <p:pic>
        <p:nvPicPr>
          <p:cNvPr id="33" name="Picture 32" descr="Icon&#10;&#10;Description automatically generated">
            <a:extLst>
              <a:ext uri="{FF2B5EF4-FFF2-40B4-BE49-F238E27FC236}">
                <a16:creationId xmlns:a16="http://schemas.microsoft.com/office/drawing/2014/main" id="{20FD3643-0847-D383-9430-EF20FA8D7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306" y="4232981"/>
            <a:ext cx="670951" cy="659052"/>
          </a:xfrm>
          <a:prstGeom prst="rect">
            <a:avLst/>
          </a:prstGeom>
        </p:spPr>
      </p:pic>
      <p:pic>
        <p:nvPicPr>
          <p:cNvPr id="36" name="Picture 35" descr="Icon&#10;&#10;Description automatically generated">
            <a:extLst>
              <a:ext uri="{FF2B5EF4-FFF2-40B4-BE49-F238E27FC236}">
                <a16:creationId xmlns:a16="http://schemas.microsoft.com/office/drawing/2014/main" id="{A0EB98A2-6FE2-48FE-D17B-3084B51B2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278" y="5181762"/>
            <a:ext cx="670951" cy="659052"/>
          </a:xfrm>
          <a:prstGeom prst="rect">
            <a:avLst/>
          </a:prstGeom>
        </p:spPr>
      </p:pic>
    </p:spTree>
    <p:extLst>
      <p:ext uri="{BB962C8B-B14F-4D97-AF65-F5344CB8AC3E}">
        <p14:creationId xmlns:p14="http://schemas.microsoft.com/office/powerpoint/2010/main" val="1699734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1">
            <a:extLst>
              <a:ext uri="{FF2B5EF4-FFF2-40B4-BE49-F238E27FC236}">
                <a16:creationId xmlns:a16="http://schemas.microsoft.com/office/drawing/2014/main" id="{94C41A34-D939-E90F-E43A-F5F142C14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9" y="1757227"/>
            <a:ext cx="6120152" cy="5024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peech Bubble: Rectangle 3">
            <a:extLst>
              <a:ext uri="{FF2B5EF4-FFF2-40B4-BE49-F238E27FC236}">
                <a16:creationId xmlns:a16="http://schemas.microsoft.com/office/drawing/2014/main" id="{C435DEB1-1807-6DF7-FC6C-CD61C989B5FF}"/>
              </a:ext>
            </a:extLst>
          </p:cNvPr>
          <p:cNvSpPr/>
          <p:nvPr/>
        </p:nvSpPr>
        <p:spPr>
          <a:xfrm>
            <a:off x="6500378" y="1849755"/>
            <a:ext cx="5467009" cy="4839516"/>
          </a:xfrm>
          <a:prstGeom prst="wedgeRectCallout">
            <a:avLst>
              <a:gd name="adj1" fmla="val -118055"/>
              <a:gd name="adj2" fmla="val 25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D91FED0-6BB2-29C5-D0B3-647A119A3DF3}"/>
              </a:ext>
            </a:extLst>
          </p:cNvPr>
          <p:cNvPicPr>
            <a:picLocks noChangeAspect="1"/>
          </p:cNvPicPr>
          <p:nvPr/>
        </p:nvPicPr>
        <p:blipFill>
          <a:blip r:embed="rId4"/>
          <a:stretch>
            <a:fillRect/>
          </a:stretch>
        </p:blipFill>
        <p:spPr>
          <a:xfrm>
            <a:off x="6537437" y="1757227"/>
            <a:ext cx="5467010" cy="5024572"/>
          </a:xfrm>
          <a:prstGeom prst="rect">
            <a:avLst/>
          </a:prstGeom>
        </p:spPr>
      </p:pic>
      <p:sp>
        <p:nvSpPr>
          <p:cNvPr id="2" name="TextBox 1">
            <a:extLst>
              <a:ext uri="{FF2B5EF4-FFF2-40B4-BE49-F238E27FC236}">
                <a16:creationId xmlns:a16="http://schemas.microsoft.com/office/drawing/2014/main" id="{6BDB2D2A-D4A1-15F1-A760-AB2B237741F8}"/>
              </a:ext>
            </a:extLst>
          </p:cNvPr>
          <p:cNvSpPr txBox="1"/>
          <p:nvPr/>
        </p:nvSpPr>
        <p:spPr>
          <a:xfrm>
            <a:off x="25782" y="883548"/>
            <a:ext cx="11328018"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56705A1-9358-EC54-75A1-BA43D2226835}"/>
              </a:ext>
            </a:extLst>
          </p:cNvPr>
          <p:cNvSpPr txBox="1"/>
          <p:nvPr/>
        </p:nvSpPr>
        <p:spPr>
          <a:xfrm>
            <a:off x="0" y="-95942"/>
            <a:ext cx="12190388" cy="923330"/>
          </a:xfrm>
          <a:prstGeom prst="rect">
            <a:avLst/>
          </a:prstGeom>
          <a:solidFill>
            <a:schemeClr val="accent4">
              <a:lumMod val="20000"/>
              <a:lumOff val="80000"/>
            </a:schemeClr>
          </a:solidFill>
          <a:scene3d>
            <a:camera prst="orthographicFront"/>
            <a:lightRig rig="threePt" dir="t"/>
          </a:scene3d>
          <a:sp3d>
            <a:bevelT w="139700" h="139700" prst="divot"/>
          </a:sp3d>
        </p:spPr>
        <p:txBody>
          <a:bodyPr wrap="square">
            <a:spAutoFit/>
          </a:bodyPr>
          <a:lstStyle/>
          <a:p>
            <a:pPr indent="-1905" algn="ctr">
              <a:tabLst>
                <a:tab pos="76200" algn="l"/>
              </a:tabLst>
            </a:pPr>
            <a:r>
              <a:rPr lang="en-US" sz="2800" b="1" dirty="0">
                <a:solidFill>
                  <a:srgbClr val="FF0000"/>
                </a:solidFill>
                <a:latin typeface="Times New Roman" panose="02020603050405020304" pitchFamily="18" charset="0"/>
                <a:ea typeface="Times New Roman" panose="02020603050405020304" pitchFamily="18" charset="0"/>
              </a:rPr>
              <a:t>TIẾT 6: BÀI 3.  </a:t>
            </a:r>
            <a:r>
              <a:rPr lang="en-US" sz="2600" b="1" dirty="0">
                <a:solidFill>
                  <a:srgbClr val="0070C0"/>
                </a:solidFill>
                <a:latin typeface="Times New Roman" panose="02020603050405020304" pitchFamily="18" charset="0"/>
                <a:ea typeface="Times New Roman" panose="02020603050405020304" pitchFamily="18" charset="0"/>
              </a:rPr>
              <a:t>TÌNH HÌNH Đ</a:t>
            </a:r>
            <a:r>
              <a:rPr lang="vi-VN" sz="2600" b="1" dirty="0">
                <a:solidFill>
                  <a:srgbClr val="0070C0"/>
                </a:solidFill>
                <a:latin typeface="Times New Roman" panose="02020603050405020304" pitchFamily="18" charset="0"/>
                <a:ea typeface="Times New Roman" panose="02020603050405020304" pitchFamily="18" charset="0"/>
              </a:rPr>
              <a:t>ÔNG NAM Á TỪ NỬA SAU THẾ KỈ </a:t>
            </a:r>
            <a:r>
              <a:rPr lang="en-US" sz="2600" b="1" dirty="0">
                <a:solidFill>
                  <a:srgbClr val="0070C0"/>
                </a:solidFill>
                <a:latin typeface="Times New Roman" panose="02020603050405020304" pitchFamily="18" charset="0"/>
                <a:ea typeface="Times New Roman" panose="02020603050405020304" pitchFamily="18" charset="0"/>
              </a:rPr>
              <a:t>XVI</a:t>
            </a:r>
            <a:r>
              <a:rPr lang="vi-VN" sz="2600" b="1" dirty="0">
                <a:solidFill>
                  <a:srgbClr val="0070C0"/>
                </a:solidFill>
                <a:latin typeface="Times New Roman" panose="02020603050405020304" pitchFamily="18" charset="0"/>
                <a:ea typeface="Times New Roman" panose="02020603050405020304" pitchFamily="18" charset="0"/>
              </a:rPr>
              <a:t> ĐẾN</a:t>
            </a:r>
            <a:r>
              <a:rPr lang="en-US" sz="2600" b="1" dirty="0">
                <a:solidFill>
                  <a:srgbClr val="0070C0"/>
                </a:solidFill>
                <a:latin typeface="Times New Roman" panose="02020603050405020304" pitchFamily="18" charset="0"/>
                <a:ea typeface="Times New Roman" panose="02020603050405020304" pitchFamily="18" charset="0"/>
              </a:rPr>
              <a:t> </a:t>
            </a:r>
          </a:p>
          <a:p>
            <a:pPr indent="-1905" algn="ctr">
              <a:tabLst>
                <a:tab pos="76200" algn="l"/>
              </a:tabLst>
            </a:pPr>
            <a:r>
              <a:rPr lang="vi-VN" sz="2600" b="1" dirty="0">
                <a:solidFill>
                  <a:srgbClr val="0070C0"/>
                </a:solidFill>
                <a:latin typeface="Times New Roman" panose="02020603050405020304" pitchFamily="18" charset="0"/>
                <a:ea typeface="Times New Roman" panose="02020603050405020304" pitchFamily="18" charset="0"/>
              </a:rPr>
              <a:t>THẾ KỈ</a:t>
            </a:r>
            <a:r>
              <a:rPr lang="en-US" sz="2600" b="1" dirty="0">
                <a:solidFill>
                  <a:srgbClr val="0070C0"/>
                </a:solidFill>
                <a:latin typeface="Times New Roman" panose="02020603050405020304" pitchFamily="18" charset="0"/>
                <a:ea typeface="Times New Roman" panose="02020603050405020304" pitchFamily="18" charset="0"/>
              </a:rPr>
              <a:t> </a:t>
            </a:r>
            <a:r>
              <a:rPr lang="vi-VN" sz="2600" b="1" dirty="0">
                <a:solidFill>
                  <a:srgbClr val="0070C0"/>
                </a:solidFill>
                <a:latin typeface="Times New Roman" panose="02020603050405020304" pitchFamily="18" charset="0"/>
                <a:ea typeface="Times New Roman" panose="02020603050405020304" pitchFamily="18" charset="0"/>
              </a:rPr>
              <a:t>XI</a:t>
            </a:r>
            <a:r>
              <a:rPr lang="en-US" sz="2600" b="1" dirty="0">
                <a:solidFill>
                  <a:srgbClr val="0070C0"/>
                </a:solidFill>
                <a:latin typeface="Times New Roman" panose="02020603050405020304" pitchFamily="18" charset="0"/>
                <a:ea typeface="Times New Roman" panose="02020603050405020304" pitchFamily="18" charset="0"/>
              </a:rPr>
              <a:t>X</a:t>
            </a:r>
            <a:endParaRPr lang="en-VN" sz="26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7388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Nicolaas_Pieneman_-_The_Submission_of_Prince_Dipo_Negoro_to_General_De_Kock">
            <a:hlinkClick r:id="rId2" action="ppaction://hlinksldjump" tooltip="QAY VE"/>
            <a:extLst>
              <a:ext uri="{FF2B5EF4-FFF2-40B4-BE49-F238E27FC236}">
                <a16:creationId xmlns:a16="http://schemas.microsoft.com/office/drawing/2014/main" id="{E25EF868-66FB-5DDB-793B-32B024296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 y="0"/>
            <a:ext cx="11404121"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74EEE25F-52CD-3B4E-454E-02B664CF7688}"/>
              </a:ext>
            </a:extLst>
          </p:cNvPr>
          <p:cNvSpPr>
            <a:spLocks noChangeArrowheads="1"/>
          </p:cNvSpPr>
          <p:nvPr/>
        </p:nvSpPr>
        <p:spPr bwMode="auto">
          <a:xfrm>
            <a:off x="2743200" y="6324600"/>
            <a:ext cx="805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vi-VN" sz="2400" b="1">
                <a:solidFill>
                  <a:srgbClr val="0000FF"/>
                </a:solidFill>
              </a:rPr>
              <a:t>Phong trào chống thực dân Hà Lan của nhân dân Indonesia</a:t>
            </a:r>
          </a:p>
        </p:txBody>
      </p:sp>
      <p:sp>
        <p:nvSpPr>
          <p:cNvPr id="46085" name="Rectangle 5">
            <a:extLst>
              <a:ext uri="{FF2B5EF4-FFF2-40B4-BE49-F238E27FC236}">
                <a16:creationId xmlns:a16="http://schemas.microsoft.com/office/drawing/2014/main" id="{DF7847B5-BD07-72CB-E869-E1C2AF092631}"/>
              </a:ext>
            </a:extLst>
          </p:cNvPr>
          <p:cNvSpPr>
            <a:spLocks noChangeArrowheads="1"/>
          </p:cNvSpPr>
          <p:nvPr/>
        </p:nvSpPr>
        <p:spPr bwMode="auto">
          <a:xfrm>
            <a:off x="3810000" y="0"/>
            <a:ext cx="3048000" cy="92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vi-VN" b="1" i="1"/>
              <a:t>Pangeran Diponegoro  lãnh đạo phong trào cách mạng ở Indonesia 1825-1830</a:t>
            </a:r>
          </a:p>
        </p:txBody>
      </p:sp>
      <p:pic>
        <p:nvPicPr>
          <p:cNvPr id="46086" name="Picture 6" descr="dipone_go_ro_500">
            <a:extLst>
              <a:ext uri="{FF2B5EF4-FFF2-40B4-BE49-F238E27FC236}">
                <a16:creationId xmlns:a16="http://schemas.microsoft.com/office/drawing/2014/main" id="{E1815780-AC83-2319-4666-D70AB33B83F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33887" y="71437"/>
            <a:ext cx="22955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6923A60-9552-4618-A361-B46AE49103C0}"/>
              </a:ext>
            </a:extLst>
          </p:cNvPr>
          <p:cNvSpPr txBox="1"/>
          <p:nvPr/>
        </p:nvSpPr>
        <p:spPr>
          <a:xfrm>
            <a:off x="10385159" y="5743080"/>
            <a:ext cx="148950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par>
                                <p:cTn id="8" presetID="9" presetClass="entr" presetSubtype="0"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dissolve">
                                      <p:cBhvr>
                                        <p:cTn id="10" dur="500"/>
                                        <p:tgtEl>
                                          <p:spTgt spid="4608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6B864-8603-490D-A941-BEBDFE91545E}"/>
              </a:ext>
            </a:extLst>
          </p:cNvPr>
          <p:cNvSpPr txBox="1"/>
          <p:nvPr/>
        </p:nvSpPr>
        <p:spPr>
          <a:xfrm>
            <a:off x="0" y="192950"/>
            <a:ext cx="12192000" cy="769441"/>
          </a:xfrm>
          <a:prstGeom prst="rect">
            <a:avLst/>
          </a:prstGeom>
          <a:noFill/>
        </p:spPr>
        <p:txBody>
          <a:bodyPr wrap="square" rtlCol="0">
            <a:spAutoFit/>
          </a:bodyPr>
          <a:lstStyle/>
          <a:p>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Lập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thống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kê</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cuộc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đấu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tranh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của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Đông</a:t>
            </a:r>
            <a:r>
              <a:rPr lang="en-US" sz="2200" dirty="0">
                <a:solidFill>
                  <a:srgbClr val="0000FF"/>
                </a:solidFill>
                <a:latin typeface="Times New Roman" panose="02020603050405020304" pitchFamily="18" charset="0"/>
                <a:cs typeface="Times New Roman" panose="02020603050405020304" pitchFamily="18" charset="0"/>
              </a:rPr>
              <a:t> Nam Á </a:t>
            </a:r>
            <a:r>
              <a:rPr lang="en-US" sz="2200" dirty="0" err="1">
                <a:solidFill>
                  <a:srgbClr val="0000FF"/>
                </a:solidFill>
                <a:latin typeface="Times New Roman" panose="02020603050405020304" pitchFamily="18" charset="0"/>
                <a:cs typeface="Times New Roman" panose="02020603050405020304" pitchFamily="18" charset="0"/>
              </a:rPr>
              <a:t>chống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phương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tây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theo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sau</a:t>
            </a:r>
            <a:r>
              <a:rPr lang="en-US" sz="2200" dirty="0">
                <a:solidFill>
                  <a:srgbClr val="0000FF"/>
                </a:solidFill>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B28DBF9C-184A-4B7D-98AF-6A9F19EDCD6F}"/>
              </a:ext>
            </a:extLst>
          </p:cNvPr>
          <p:cNvGraphicFramePr>
            <a:graphicFrameLocks noGrp="1"/>
          </p:cNvGraphicFramePr>
          <p:nvPr>
            <p:extLst>
              <p:ext uri="{D42A27DB-BD31-4B8C-83A1-F6EECF244321}">
                <p14:modId xmlns:p14="http://schemas.microsoft.com/office/powerpoint/2010/main" val="3123508049"/>
              </p:ext>
            </p:extLst>
          </p:nvPr>
        </p:nvGraphicFramePr>
        <p:xfrm>
          <a:off x="264941" y="1091522"/>
          <a:ext cx="11662118" cy="5331317"/>
        </p:xfrm>
        <a:graphic>
          <a:graphicData uri="http://schemas.openxmlformats.org/drawingml/2006/table">
            <a:tbl>
              <a:tblPr firstRow="1" bandRow="1">
                <a:tableStyleId>{5C22544A-7EE6-4342-B048-85BDC9FD1C3A}</a:tableStyleId>
              </a:tblPr>
              <a:tblGrid>
                <a:gridCol w="1486632">
                  <a:extLst>
                    <a:ext uri="{9D8B030D-6E8A-4147-A177-3AD203B41FA5}">
                      <a16:colId xmlns:a16="http://schemas.microsoft.com/office/drawing/2014/main" val="3586821767"/>
                    </a:ext>
                  </a:extLst>
                </a:gridCol>
                <a:gridCol w="1226831">
                  <a:extLst>
                    <a:ext uri="{9D8B030D-6E8A-4147-A177-3AD203B41FA5}">
                      <a16:colId xmlns:a16="http://schemas.microsoft.com/office/drawing/2014/main" val="685955167"/>
                    </a:ext>
                  </a:extLst>
                </a:gridCol>
                <a:gridCol w="7534190">
                  <a:extLst>
                    <a:ext uri="{9D8B030D-6E8A-4147-A177-3AD203B41FA5}">
                      <a16:colId xmlns:a16="http://schemas.microsoft.com/office/drawing/2014/main" val="3426117575"/>
                    </a:ext>
                  </a:extLst>
                </a:gridCol>
                <a:gridCol w="1414465">
                  <a:extLst>
                    <a:ext uri="{9D8B030D-6E8A-4147-A177-3AD203B41FA5}">
                      <a16:colId xmlns:a16="http://schemas.microsoft.com/office/drawing/2014/main" val="1843467638"/>
                    </a:ext>
                  </a:extLst>
                </a:gridCol>
              </a:tblGrid>
              <a:tr h="370840">
                <a:tc>
                  <a:txBody>
                    <a:bodyPr/>
                    <a:lstStyle/>
                    <a:p>
                      <a:r>
                        <a:rPr lang="en-US" sz="2200" dirty="0" err="1">
                          <a:latin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cs typeface="Times New Roman" panose="02020603050405020304" pitchFamily="18" charset="0"/>
                        </a:rPr>
                        <a:t> n</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ớc</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a:latin typeface="Times New Roman" panose="02020603050405020304" pitchFamily="18" charset="0"/>
                          <a:cs typeface="Times New Roman" panose="02020603050405020304" pitchFamily="18" charset="0"/>
                        </a:rPr>
                        <a:t>TD </a:t>
                      </a:r>
                      <a:r>
                        <a:rPr lang="en-US" sz="2200" dirty="0" err="1">
                          <a:latin typeface="Times New Roman" panose="02020603050405020304" pitchFamily="18" charset="0"/>
                          <a:cs typeface="Times New Roman" panose="02020603050405020304" pitchFamily="18" charset="0"/>
                        </a:rPr>
                        <a:t>xâm</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ợc</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894670"/>
                  </a:ext>
                </a:extLst>
              </a:tr>
              <a:tr h="879753">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6588078"/>
                  </a:ext>
                </a:extLst>
              </a:tr>
              <a:tr h="1141437">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0054600"/>
                  </a:ext>
                </a:extLst>
              </a:tr>
              <a:tr h="1006777">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682716"/>
                  </a:ext>
                </a:extLst>
              </a:tr>
              <a:tr h="858129">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81400942"/>
                  </a:ext>
                </a:extLst>
              </a:tr>
              <a:tr h="683221">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1007584"/>
                  </a:ext>
                </a:extLst>
              </a:tr>
            </a:tbl>
          </a:graphicData>
        </a:graphic>
      </p:graphicFrame>
      <p:sp>
        <p:nvSpPr>
          <p:cNvPr id="4" name="TextBox 3">
            <a:extLst>
              <a:ext uri="{FF2B5EF4-FFF2-40B4-BE49-F238E27FC236}">
                <a16:creationId xmlns:a16="http://schemas.microsoft.com/office/drawing/2014/main" id="{BF306966-38D6-4147-8075-4EB62330A325}"/>
              </a:ext>
            </a:extLst>
          </p:cNvPr>
          <p:cNvSpPr txBox="1"/>
          <p:nvPr/>
        </p:nvSpPr>
        <p:spPr>
          <a:xfrm>
            <a:off x="365732" y="1902872"/>
            <a:ext cx="134265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In-</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a:t>
            </a:r>
            <a:r>
              <a:rPr lang="en-US" sz="2200" dirty="0">
                <a:latin typeface="Times New Roman" panose="02020603050405020304" pitchFamily="18" charset="0"/>
                <a:cs typeface="Times New Roman" panose="02020603050405020304" pitchFamily="18" charset="0"/>
              </a:rPr>
              <a:t>-xi-a</a:t>
            </a:r>
          </a:p>
        </p:txBody>
      </p:sp>
      <p:sp>
        <p:nvSpPr>
          <p:cNvPr id="5" name="TextBox 4">
            <a:extLst>
              <a:ext uri="{FF2B5EF4-FFF2-40B4-BE49-F238E27FC236}">
                <a16:creationId xmlns:a16="http://schemas.microsoft.com/office/drawing/2014/main" id="{1DBF715E-1984-4D28-B839-CC4FC1B1F475}"/>
              </a:ext>
            </a:extLst>
          </p:cNvPr>
          <p:cNvSpPr txBox="1"/>
          <p:nvPr/>
        </p:nvSpPr>
        <p:spPr>
          <a:xfrm>
            <a:off x="1844100" y="1952492"/>
            <a:ext cx="127555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Lan</a:t>
            </a:r>
          </a:p>
        </p:txBody>
      </p:sp>
      <p:sp>
        <p:nvSpPr>
          <p:cNvPr id="6" name="TextBox 5">
            <a:extLst>
              <a:ext uri="{FF2B5EF4-FFF2-40B4-BE49-F238E27FC236}">
                <a16:creationId xmlns:a16="http://schemas.microsoft.com/office/drawing/2014/main" id="{31CF02F8-B706-4AEC-973F-8577B2CBE89A}"/>
              </a:ext>
            </a:extLst>
          </p:cNvPr>
          <p:cNvSpPr txBox="1"/>
          <p:nvPr/>
        </p:nvSpPr>
        <p:spPr>
          <a:xfrm>
            <a:off x="3041416" y="1875541"/>
            <a:ext cx="7340252" cy="769441"/>
          </a:xfrm>
          <a:prstGeom prst="rect">
            <a:avLst/>
          </a:prstGeom>
          <a:noFill/>
        </p:spPr>
        <p:txBody>
          <a:bodyPr wrap="square" rtlCol="0">
            <a:spAutoFit/>
          </a:bodyPr>
          <a:lstStyle/>
          <a:p>
            <a:pPr algn="just"/>
            <a:r>
              <a:rPr lang="en-US" sz="2200" b="0" i="0" dirty="0">
                <a:solidFill>
                  <a:srgbClr val="000000"/>
                </a:solidFill>
                <a:effectLst/>
                <a:latin typeface="Times New Roman" panose="02020603050405020304" pitchFamily="18" charset="0"/>
                <a:cs typeface="Times New Roman" panose="02020603050405020304" pitchFamily="18" charset="0"/>
              </a:rPr>
              <a:t>+ TK XVII: </a:t>
            </a:r>
            <a:r>
              <a:rPr lang="en-US" sz="2200" b="0" i="0" dirty="0" err="1">
                <a:solidFill>
                  <a:srgbClr val="000000"/>
                </a:solidFill>
                <a:effectLst/>
                <a:latin typeface="Times New Roman" panose="02020603050405020304" pitchFamily="18" charset="0"/>
                <a:cs typeface="Times New Roman" panose="02020603050405020304" pitchFamily="18" charset="0"/>
              </a:rPr>
              <a:t>cuộc</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đấu</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tranh</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của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nhân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dân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trên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quần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đảo</a:t>
            </a:r>
            <a:r>
              <a:rPr lang="en-US" sz="2200" b="0" i="0" dirty="0">
                <a:solidFill>
                  <a:srgbClr val="000000"/>
                </a:solidFill>
                <a:effectLst/>
                <a:latin typeface="Times New Roman" panose="02020603050405020304" pitchFamily="18" charset="0"/>
                <a:cs typeface="Times New Roman" panose="02020603050405020304" pitchFamily="18" charset="0"/>
              </a:rPr>
              <a:t> Ban-</a:t>
            </a:r>
            <a:r>
              <a:rPr lang="en-US" sz="2200" b="0" i="0" dirty="0" err="1">
                <a:solidFill>
                  <a:srgbClr val="000000"/>
                </a:solidFill>
                <a:effectLst/>
                <a:latin typeface="Times New Roman" panose="02020603050405020304" pitchFamily="18" charset="0"/>
                <a:cs typeface="Times New Roman" panose="02020603050405020304" pitchFamily="18" charset="0"/>
              </a:rPr>
              <a:t>đa</a:t>
            </a:r>
            <a:r>
              <a:rPr lang="en-US" sz="2200" b="0" i="0" dirty="0">
                <a:solidFill>
                  <a:srgbClr val="000000"/>
                </a:solidFill>
                <a:effectLst/>
                <a:latin typeface="Times New Roman" panose="02020603050405020304" pitchFamily="18" charset="0"/>
                <a:cs typeface="Times New Roman" panose="02020603050405020304" pitchFamily="18" charset="0"/>
              </a:rPr>
              <a:t> </a:t>
            </a:r>
          </a:p>
          <a:p>
            <a:pPr algn="just"/>
            <a:r>
              <a:rPr lang="en-US" sz="2200" b="0" i="0" dirty="0">
                <a:solidFill>
                  <a:srgbClr val="000000"/>
                </a:solidFill>
                <a:effectLst/>
                <a:latin typeface="Times New Roman" panose="02020603050405020304" pitchFamily="18" charset="0"/>
                <a:cs typeface="Times New Roman" panose="02020603050405020304" pitchFamily="18" charset="0"/>
              </a:rPr>
              <a:t>+ TK XIX: </a:t>
            </a:r>
            <a:r>
              <a:rPr lang="en-US" sz="2200" b="0" i="0" dirty="0" err="1">
                <a:solidFill>
                  <a:srgbClr val="000000"/>
                </a:solidFill>
                <a:effectLst/>
                <a:latin typeface="Times New Roman" panose="02020603050405020304" pitchFamily="18" charset="0"/>
                <a:cs typeface="Times New Roman" panose="02020603050405020304" pitchFamily="18" charset="0"/>
              </a:rPr>
              <a:t>khởi</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nghĩa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của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Hoàng</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tử</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Đi-pô-nê-gô-rô</a:t>
            </a:r>
            <a:r>
              <a:rPr lang="en-US" sz="2200" b="0" i="0" dirty="0">
                <a:solidFill>
                  <a:srgbClr val="000000"/>
                </a:solidFill>
                <a:effectLst/>
                <a:latin typeface="Times New Roman" panose="02020603050405020304" pitchFamily="18" charset="0"/>
                <a:cs typeface="Times New Roman" panose="02020603050405020304" pitchFamily="18" charset="0"/>
              </a:rPr>
              <a:t> ở Gia-</a:t>
            </a:r>
            <a:r>
              <a:rPr lang="en-US" sz="2200" b="0" i="0" dirty="0" err="1">
                <a:solidFill>
                  <a:srgbClr val="000000"/>
                </a:solidFill>
                <a:effectLst/>
                <a:latin typeface="Times New Roman" panose="02020603050405020304" pitchFamily="18" charset="0"/>
                <a:cs typeface="Times New Roman" panose="02020603050405020304" pitchFamily="18" charset="0"/>
              </a:rPr>
              <a:t>va</a:t>
            </a:r>
            <a:r>
              <a:rPr lang="en-US" sz="2200" b="0" i="0" dirty="0">
                <a:solidFill>
                  <a:srgbClr val="000000"/>
                </a:solidFill>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DC1CBFE5-FDA6-4F86-8510-9EE030810D9B}"/>
              </a:ext>
            </a:extLst>
          </p:cNvPr>
          <p:cNvSpPr txBox="1"/>
          <p:nvPr/>
        </p:nvSpPr>
        <p:spPr>
          <a:xfrm>
            <a:off x="10563889" y="1985712"/>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D056E60-C6CE-47C6-8DBC-3A18295D357A}"/>
              </a:ext>
            </a:extLst>
          </p:cNvPr>
          <p:cNvSpPr txBox="1"/>
          <p:nvPr/>
        </p:nvSpPr>
        <p:spPr>
          <a:xfrm>
            <a:off x="365732" y="3084424"/>
            <a:ext cx="2033649"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a:t>
            </a:r>
          </a:p>
        </p:txBody>
      </p:sp>
      <p:sp>
        <p:nvSpPr>
          <p:cNvPr id="10" name="TextBox 9">
            <a:extLst>
              <a:ext uri="{FF2B5EF4-FFF2-40B4-BE49-F238E27FC236}">
                <a16:creationId xmlns:a16="http://schemas.microsoft.com/office/drawing/2014/main" id="{ABF86562-D0DF-4FC3-A56F-2985CBF9F066}"/>
              </a:ext>
            </a:extLst>
          </p:cNvPr>
          <p:cNvSpPr txBox="1"/>
          <p:nvPr/>
        </p:nvSpPr>
        <p:spPr>
          <a:xfrm>
            <a:off x="1844100" y="2969785"/>
            <a:ext cx="1489505"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315EA8-C0D3-4375-A036-1F67D14FBC9F}"/>
              </a:ext>
            </a:extLst>
          </p:cNvPr>
          <p:cNvSpPr txBox="1"/>
          <p:nvPr/>
        </p:nvSpPr>
        <p:spPr>
          <a:xfrm>
            <a:off x="3041416" y="2745869"/>
            <a:ext cx="6317673" cy="110799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+1862-1864: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vi-VN" sz="2200" dirty="0">
                <a:latin typeface="Times New Roman" panose="02020603050405020304" pitchFamily="18" charset="0"/>
                <a:cs typeface="Times New Roman" panose="02020603050405020304" pitchFamily="18" charset="0"/>
              </a:rPr>
              <a:t> Trương Định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+ 1861-1868:</a:t>
            </a:r>
            <a:r>
              <a:rPr lang="vi-VN" sz="2200" dirty="0">
                <a:latin typeface="Times New Roman" panose="02020603050405020304" pitchFamily="18" charset="0"/>
                <a:cs typeface="Times New Roman" panose="02020603050405020304" pitchFamily="18" charset="0"/>
              </a:rPr>
              <a:t> Nguyễn Trung Trực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+1885-1896: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Vương</a:t>
            </a:r>
            <a:endParaRPr lang="en-US" sz="2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FB07887-93E4-46FD-AB3F-0EDA6B77875E}"/>
              </a:ext>
            </a:extLst>
          </p:cNvPr>
          <p:cNvSpPr txBox="1"/>
          <p:nvPr/>
        </p:nvSpPr>
        <p:spPr>
          <a:xfrm>
            <a:off x="10563889" y="2998113"/>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2728D2E-059E-4756-90D6-582D71326119}"/>
              </a:ext>
            </a:extLst>
          </p:cNvPr>
          <p:cNvSpPr txBox="1"/>
          <p:nvPr/>
        </p:nvSpPr>
        <p:spPr>
          <a:xfrm>
            <a:off x="10622477" y="4079417"/>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232D6C9-2EC4-4D4C-BAC7-1E09C978E3CA}"/>
              </a:ext>
            </a:extLst>
          </p:cNvPr>
          <p:cNvSpPr txBox="1"/>
          <p:nvPr/>
        </p:nvSpPr>
        <p:spPr>
          <a:xfrm>
            <a:off x="3048947" y="3947288"/>
            <a:ext cx="7472739" cy="769441"/>
          </a:xfrm>
          <a:prstGeom prst="rect">
            <a:avLst/>
          </a:prstGeom>
          <a:noFill/>
        </p:spPr>
        <p:txBody>
          <a:bodyPr wrap="square" rtlCol="0">
            <a:spAutoFit/>
          </a:bodyPr>
          <a:lstStyle/>
          <a:p>
            <a:r>
              <a:rPr lang="en-US" altLang="vi-VN" sz="2200" dirty="0">
                <a:solidFill>
                  <a:srgbClr val="800000"/>
                </a:solidFill>
                <a:latin typeface="Times New Roman" panose="02020603050405020304" pitchFamily="18" charset="0"/>
                <a:cs typeface="Times New Roman" panose="02020603050405020304" pitchFamily="18" charset="0"/>
              </a:rPr>
              <a:t>+1863-1866 </a:t>
            </a:r>
            <a:r>
              <a:rPr lang="en-US" altLang="vi-VN" sz="2200" dirty="0" err="1">
                <a:solidFill>
                  <a:srgbClr val="800000"/>
                </a:solidFill>
                <a:latin typeface="Times New Roman" panose="02020603050405020304" pitchFamily="18" charset="0"/>
                <a:cs typeface="Times New Roman" panose="02020603050405020304" pitchFamily="18" charset="0"/>
              </a:rPr>
              <a:t>có</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 cha-</a:t>
            </a:r>
            <a:r>
              <a:rPr lang="en-US" altLang="vi-VN" sz="2200" dirty="0" err="1">
                <a:solidFill>
                  <a:srgbClr val="800000"/>
                </a:solidFill>
                <a:latin typeface="Times New Roman" panose="02020603050405020304" pitchFamily="18" charset="0"/>
                <a:cs typeface="Times New Roman" panose="02020603050405020304" pitchFamily="18" charset="0"/>
              </a:rPr>
              <a:t>xoa</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lãnh</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đạo</a:t>
            </a:r>
            <a:r>
              <a:rPr lang="en-US" altLang="vi-VN" sz="2200" dirty="0">
                <a:solidFill>
                  <a:srgbClr val="800000"/>
                </a:solidFill>
                <a:latin typeface="Times New Roman" panose="02020603050405020304" pitchFamily="18" charset="0"/>
                <a:cs typeface="Times New Roman" panose="02020603050405020304" pitchFamily="18" charset="0"/>
              </a:rPr>
              <a:t> ở Ta-</a:t>
            </a:r>
            <a:r>
              <a:rPr lang="en-US" altLang="vi-VN" sz="2200" dirty="0" err="1">
                <a:solidFill>
                  <a:srgbClr val="800000"/>
                </a:solidFill>
                <a:latin typeface="Times New Roman" panose="02020603050405020304" pitchFamily="18" charset="0"/>
                <a:cs typeface="Times New Roman" panose="02020603050405020304" pitchFamily="18" charset="0"/>
              </a:rPr>
              <a:t>keo</a:t>
            </a:r>
            <a:endParaRPr lang="en-US" altLang="vi-VN" sz="2200" dirty="0">
              <a:solidFill>
                <a:srgbClr val="800000"/>
              </a:solidFill>
              <a:latin typeface="Times New Roman" panose="02020603050405020304" pitchFamily="18" charset="0"/>
              <a:cs typeface="Times New Roman" panose="02020603050405020304" pitchFamily="18" charset="0"/>
            </a:endParaRPr>
          </a:p>
          <a:p>
            <a:r>
              <a:rPr lang="en-US" altLang="vi-VN" sz="2200" dirty="0">
                <a:solidFill>
                  <a:srgbClr val="800000"/>
                </a:solidFill>
                <a:latin typeface="Times New Roman" panose="02020603050405020304" pitchFamily="18" charset="0"/>
                <a:cs typeface="Times New Roman" panose="02020603050405020304" pitchFamily="18" charset="0"/>
              </a:rPr>
              <a:t>+ 1866-1867 </a:t>
            </a:r>
            <a:r>
              <a:rPr lang="en-US" altLang="vi-VN" sz="2200" dirty="0" err="1">
                <a:solidFill>
                  <a:srgbClr val="800000"/>
                </a:solidFill>
                <a:latin typeface="Times New Roman" panose="02020603050405020304" pitchFamily="18" charset="0"/>
                <a:cs typeface="Times New Roman" panose="02020603050405020304" pitchFamily="18" charset="0"/>
              </a:rPr>
              <a:t>có</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t>
            </a:r>
            <a:r>
              <a:rPr lang="en-US" altLang="vi-VN" sz="2200" dirty="0" err="1">
                <a:solidFill>
                  <a:srgbClr val="800000"/>
                </a:solidFill>
                <a:latin typeface="Times New Roman" panose="02020603050405020304" pitchFamily="18" charset="0"/>
                <a:cs typeface="Times New Roman" panose="02020603050405020304" pitchFamily="18" charset="0"/>
              </a:rPr>
              <a:t>nhà</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sư</a:t>
            </a:r>
            <a:r>
              <a:rPr lang="en-US" altLang="vi-VN" sz="2200" dirty="0">
                <a:solidFill>
                  <a:srgbClr val="800000"/>
                </a:solidFill>
                <a:latin typeface="Times New Roman" panose="02020603050405020304" pitchFamily="18" charset="0"/>
                <a:cs typeface="Times New Roman" panose="02020603050405020304" pitchFamily="18" charset="0"/>
              </a:rPr>
              <a:t> Pu-</a:t>
            </a:r>
            <a:r>
              <a:rPr lang="en-US" altLang="vi-VN" sz="2200" dirty="0" err="1">
                <a:solidFill>
                  <a:srgbClr val="800000"/>
                </a:solidFill>
                <a:latin typeface="Times New Roman" panose="02020603050405020304" pitchFamily="18" charset="0"/>
                <a:cs typeface="Times New Roman" panose="02020603050405020304" pitchFamily="18" charset="0"/>
              </a:rPr>
              <a:t>côm</a:t>
            </a:r>
            <a:r>
              <a:rPr lang="en-US" altLang="vi-VN" sz="2200" dirty="0">
                <a:solidFill>
                  <a:srgbClr val="800000"/>
                </a:solidFill>
                <a:latin typeface="Times New Roman" panose="02020603050405020304" pitchFamily="18" charset="0"/>
                <a:cs typeface="Times New Roman" panose="02020603050405020304" pitchFamily="18" charset="0"/>
              </a:rPr>
              <a:t>-</a:t>
            </a:r>
            <a:r>
              <a:rPr lang="en-US" altLang="vi-VN" sz="2200" dirty="0" err="1">
                <a:solidFill>
                  <a:srgbClr val="800000"/>
                </a:solidFill>
                <a:latin typeface="Times New Roman" panose="02020603050405020304" pitchFamily="18" charset="0"/>
                <a:cs typeface="Times New Roman" panose="02020603050405020304" pitchFamily="18" charset="0"/>
              </a:rPr>
              <a:t>bô</a:t>
            </a:r>
            <a:r>
              <a:rPr lang="en-US" altLang="vi-VN" sz="2200" dirty="0">
                <a:solidFill>
                  <a:srgbClr val="800000"/>
                </a:solidFill>
                <a:latin typeface="Times New Roman" panose="02020603050405020304" pitchFamily="18" charset="0"/>
                <a:cs typeface="Times New Roman" panose="02020603050405020304" pitchFamily="18" charset="0"/>
              </a:rPr>
              <a:t> ở </a:t>
            </a:r>
            <a:r>
              <a:rPr lang="en-US" altLang="vi-VN" sz="2200" dirty="0" err="1">
                <a:solidFill>
                  <a:srgbClr val="800000"/>
                </a:solidFill>
                <a:latin typeface="Times New Roman" panose="02020603050405020304" pitchFamily="18" charset="0"/>
                <a:cs typeface="Times New Roman" panose="02020603050405020304" pitchFamily="18" charset="0"/>
              </a:rPr>
              <a:t>Cra-chê</a:t>
            </a:r>
            <a:endParaRPr lang="en-US" sz="2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518DBB7-82EA-49BA-A013-B4733B371FF3}"/>
              </a:ext>
            </a:extLst>
          </p:cNvPr>
          <p:cNvSpPr txBox="1"/>
          <p:nvPr/>
        </p:nvSpPr>
        <p:spPr>
          <a:xfrm>
            <a:off x="443646" y="4096458"/>
            <a:ext cx="1199928"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Cam-</a:t>
            </a:r>
            <a:r>
              <a:rPr lang="en-US" sz="2200" dirty="0" err="1">
                <a:latin typeface="Times New Roman" panose="02020603050405020304" pitchFamily="18" charset="0"/>
                <a:cs typeface="Times New Roman" panose="02020603050405020304" pitchFamily="18" charset="0"/>
              </a:rPr>
              <a:t>pu</a:t>
            </a:r>
            <a:r>
              <a:rPr lang="en-US" sz="2200" dirty="0">
                <a:latin typeface="Times New Roman" panose="02020603050405020304" pitchFamily="18" charset="0"/>
                <a:cs typeface="Times New Roman" panose="02020603050405020304" pitchFamily="18" charset="0"/>
              </a:rPr>
              <a:t>-chia</a:t>
            </a:r>
          </a:p>
        </p:txBody>
      </p:sp>
      <p:sp>
        <p:nvSpPr>
          <p:cNvPr id="16" name="TextBox 15">
            <a:extLst>
              <a:ext uri="{FF2B5EF4-FFF2-40B4-BE49-F238E27FC236}">
                <a16:creationId xmlns:a16="http://schemas.microsoft.com/office/drawing/2014/main" id="{FB9C6CDA-7C59-40B7-9C31-E42ECA18D129}"/>
              </a:ext>
            </a:extLst>
          </p:cNvPr>
          <p:cNvSpPr txBox="1"/>
          <p:nvPr/>
        </p:nvSpPr>
        <p:spPr>
          <a:xfrm>
            <a:off x="1951009" y="4071645"/>
            <a:ext cx="876598"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545D4A-9827-46DE-BFAC-078476669721}"/>
              </a:ext>
            </a:extLst>
          </p:cNvPr>
          <p:cNvSpPr txBox="1"/>
          <p:nvPr/>
        </p:nvSpPr>
        <p:spPr>
          <a:xfrm>
            <a:off x="644306" y="5080643"/>
            <a:ext cx="816783"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Lào</a:t>
            </a:r>
            <a:endParaRPr lang="en-US" sz="2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467532-DA2E-4F0E-833F-F88943BE5D70}"/>
              </a:ext>
            </a:extLst>
          </p:cNvPr>
          <p:cNvSpPr txBox="1"/>
          <p:nvPr/>
        </p:nvSpPr>
        <p:spPr>
          <a:xfrm>
            <a:off x="1840454" y="5031798"/>
            <a:ext cx="1489505"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F4A36B1-5018-4933-97E9-7C8662439A3E}"/>
              </a:ext>
            </a:extLst>
          </p:cNvPr>
          <p:cNvSpPr txBox="1"/>
          <p:nvPr/>
        </p:nvSpPr>
        <p:spPr>
          <a:xfrm>
            <a:off x="2994743" y="4911365"/>
            <a:ext cx="7526943" cy="769441"/>
          </a:xfrm>
          <a:prstGeom prst="rect">
            <a:avLst/>
          </a:prstGeom>
          <a:noFill/>
        </p:spPr>
        <p:txBody>
          <a:bodyPr wrap="square" rtlCol="0">
            <a:spAutoFit/>
          </a:bodyPr>
          <a:lstStyle/>
          <a:p>
            <a:r>
              <a:rPr lang="en-US" altLang="vi-VN" sz="2200" dirty="0">
                <a:solidFill>
                  <a:srgbClr val="800000"/>
                </a:solidFill>
                <a:latin typeface="Times New Roman" panose="02020603050405020304" pitchFamily="18" charset="0"/>
                <a:cs typeface="Times New Roman" panose="02020603050405020304" pitchFamily="18" charset="0"/>
              </a:rPr>
              <a:t>+1901 ND </a:t>
            </a:r>
            <a:r>
              <a:rPr lang="en-US" altLang="vi-VN" sz="2200" dirty="0" err="1">
                <a:solidFill>
                  <a:srgbClr val="800000"/>
                </a:solidFill>
                <a:latin typeface="Times New Roman" panose="02020603050405020304" pitchFamily="18" charset="0"/>
                <a:cs typeface="Times New Roman" panose="02020603050405020304" pitchFamily="18" charset="0"/>
              </a:rPr>
              <a:t>Xa</a:t>
            </a:r>
            <a:r>
              <a:rPr lang="en-US" altLang="vi-VN" sz="2200" dirty="0">
                <a:solidFill>
                  <a:srgbClr val="800000"/>
                </a:solidFill>
                <a:latin typeface="Times New Roman" panose="02020603050405020304" pitchFamily="18" charset="0"/>
                <a:cs typeface="Times New Roman" panose="02020603050405020304" pitchFamily="18" charset="0"/>
              </a:rPr>
              <a:t>-van-</a:t>
            </a:r>
            <a:r>
              <a:rPr lang="en-US" altLang="vi-VN" sz="2200" dirty="0" err="1">
                <a:solidFill>
                  <a:srgbClr val="800000"/>
                </a:solidFill>
                <a:latin typeface="Times New Roman" panose="02020603050405020304" pitchFamily="18" charset="0"/>
                <a:cs typeface="Times New Roman" panose="02020603050405020304" pitchFamily="18" charset="0"/>
              </a:rPr>
              <a:t>na</a:t>
            </a:r>
            <a:r>
              <a:rPr lang="en-US" altLang="vi-VN" sz="2200" dirty="0">
                <a:solidFill>
                  <a:srgbClr val="800000"/>
                </a:solidFill>
                <a:latin typeface="Times New Roman" panose="02020603050405020304" pitchFamily="18" charset="0"/>
                <a:cs typeface="Times New Roman" panose="02020603050405020304" pitchFamily="18" charset="0"/>
              </a:rPr>
              <a:t>-</a:t>
            </a:r>
            <a:r>
              <a:rPr lang="en-US" altLang="vi-VN" sz="2200" dirty="0" err="1">
                <a:solidFill>
                  <a:srgbClr val="800000"/>
                </a:solidFill>
                <a:latin typeface="Times New Roman" panose="02020603050405020304" pitchFamily="18" charset="0"/>
                <a:cs typeface="Times New Roman" panose="02020603050405020304" pitchFamily="18" charset="0"/>
              </a:rPr>
              <a:t>khét</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t>
            </a:r>
            <a:r>
              <a:rPr lang="en-US" altLang="vi-VN" sz="2200" dirty="0" err="1">
                <a:solidFill>
                  <a:srgbClr val="800000"/>
                </a:solidFill>
                <a:latin typeface="Times New Roman" panose="02020603050405020304" pitchFamily="18" charset="0"/>
                <a:cs typeface="Times New Roman" panose="02020603050405020304" pitchFamily="18" charset="0"/>
              </a:rPr>
              <a:t>Pha</a:t>
            </a:r>
            <a:r>
              <a:rPr lang="en-US" altLang="vi-VN" sz="2200" dirty="0">
                <a:solidFill>
                  <a:srgbClr val="800000"/>
                </a:solidFill>
                <a:latin typeface="Times New Roman" panose="02020603050405020304" pitchFamily="18" charset="0"/>
                <a:cs typeface="Times New Roman" panose="02020603050405020304" pitchFamily="18" charset="0"/>
              </a:rPr>
              <a:t>-ca-</a:t>
            </a:r>
            <a:r>
              <a:rPr lang="en-US" altLang="vi-VN" sz="2200" dirty="0" err="1">
                <a:solidFill>
                  <a:srgbClr val="800000"/>
                </a:solidFill>
                <a:latin typeface="Times New Roman" panose="02020603050405020304" pitchFamily="18" charset="0"/>
                <a:cs typeface="Times New Roman" panose="02020603050405020304" pitchFamily="18" charset="0"/>
              </a:rPr>
              <a:t>đuốc</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lãnh</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đạo</a:t>
            </a:r>
            <a:r>
              <a:rPr lang="en-US" altLang="vi-VN" sz="2200" dirty="0">
                <a:solidFill>
                  <a:srgbClr val="800000"/>
                </a:solidFill>
                <a:latin typeface="Times New Roman" panose="02020603050405020304" pitchFamily="18" charset="0"/>
                <a:cs typeface="Times New Roman" panose="02020603050405020304" pitchFamily="18" charset="0"/>
              </a:rPr>
              <a:t>. </a:t>
            </a:r>
          </a:p>
          <a:p>
            <a:r>
              <a:rPr lang="en-US" altLang="vi-VN" sz="2200" dirty="0">
                <a:solidFill>
                  <a:srgbClr val="800000"/>
                </a:solidFill>
                <a:latin typeface="Times New Roman" panose="02020603050405020304" pitchFamily="18" charset="0"/>
                <a:cs typeface="Times New Roman" panose="02020603050405020304" pitchFamily="18" charset="0"/>
              </a:rPr>
              <a:t>+1907 </a:t>
            </a:r>
            <a:r>
              <a:rPr lang="en-US" altLang="vi-VN" sz="2200" dirty="0" err="1">
                <a:solidFill>
                  <a:srgbClr val="800000"/>
                </a:solidFill>
                <a:latin typeface="Times New Roman" panose="02020603050405020304" pitchFamily="18" charset="0"/>
                <a:cs typeface="Times New Roman" panose="02020603050405020304" pitchFamily="18" charset="0"/>
              </a:rPr>
              <a:t>nhân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dân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Bô-lô-ven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endParaRPr lang="en-US" sz="2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0570E56-B818-4B88-9728-A4323A9FC028}"/>
              </a:ext>
            </a:extLst>
          </p:cNvPr>
          <p:cNvSpPr txBox="1"/>
          <p:nvPr/>
        </p:nvSpPr>
        <p:spPr>
          <a:xfrm>
            <a:off x="10639841" y="5189050"/>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5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an_do_Dong_Nam_A cat roi">
            <a:extLst>
              <a:ext uri="{FF2B5EF4-FFF2-40B4-BE49-F238E27FC236}">
                <a16:creationId xmlns:a16="http://schemas.microsoft.com/office/drawing/2014/main" id="{23B38978-9810-98ED-72C7-13021416C4C4}"/>
              </a:ext>
            </a:extLst>
          </p:cNvPr>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l="15842" t="10811" r="62376" b="47748"/>
          <a:stretch>
            <a:fillRect/>
          </a:stretch>
        </p:blipFill>
        <p:spPr bwMode="auto">
          <a:xfrm>
            <a:off x="457200" y="685800"/>
            <a:ext cx="5029200" cy="5257800"/>
          </a:xfrm>
          <a:prstGeom prst="rect">
            <a:avLst/>
          </a:prstGeom>
          <a:noFill/>
          <a:ln w="38100" cmpd="dbl">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6">
            <a:extLst>
              <a:ext uri="{FF2B5EF4-FFF2-40B4-BE49-F238E27FC236}">
                <a16:creationId xmlns:a16="http://schemas.microsoft.com/office/drawing/2014/main" id="{AE903EDF-35DE-D01B-F5FD-E84C433B6242}"/>
              </a:ext>
            </a:extLst>
          </p:cNvPr>
          <p:cNvSpPr>
            <a:spLocks noChangeArrowheads="1"/>
          </p:cNvSpPr>
          <p:nvPr/>
        </p:nvSpPr>
        <p:spPr bwMode="auto">
          <a:xfrm>
            <a:off x="3141663" y="2819400"/>
            <a:ext cx="381000" cy="1524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4" name="AutoShape 6">
            <a:extLst>
              <a:ext uri="{FF2B5EF4-FFF2-40B4-BE49-F238E27FC236}">
                <a16:creationId xmlns:a16="http://schemas.microsoft.com/office/drawing/2014/main" id="{9604C257-EC25-ACE0-6910-6BA1DB302F95}"/>
              </a:ext>
            </a:extLst>
          </p:cNvPr>
          <p:cNvSpPr>
            <a:spLocks noChangeArrowheads="1"/>
          </p:cNvSpPr>
          <p:nvPr/>
        </p:nvSpPr>
        <p:spPr bwMode="auto">
          <a:xfrm>
            <a:off x="3522663" y="3352800"/>
            <a:ext cx="381000" cy="2286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5" name="AutoShape 6">
            <a:extLst>
              <a:ext uri="{FF2B5EF4-FFF2-40B4-BE49-F238E27FC236}">
                <a16:creationId xmlns:a16="http://schemas.microsoft.com/office/drawing/2014/main" id="{3F120852-B1B2-F980-A718-305963DF26E6}"/>
              </a:ext>
            </a:extLst>
          </p:cNvPr>
          <p:cNvSpPr>
            <a:spLocks noChangeArrowheads="1"/>
          </p:cNvSpPr>
          <p:nvPr/>
        </p:nvSpPr>
        <p:spPr bwMode="auto">
          <a:xfrm>
            <a:off x="3751263" y="4038600"/>
            <a:ext cx="381000" cy="3048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6" name="AutoShape 6">
            <a:extLst>
              <a:ext uri="{FF2B5EF4-FFF2-40B4-BE49-F238E27FC236}">
                <a16:creationId xmlns:a16="http://schemas.microsoft.com/office/drawing/2014/main" id="{93564CDA-EE77-C468-8A28-C6D41997B489}"/>
              </a:ext>
            </a:extLst>
          </p:cNvPr>
          <p:cNvSpPr>
            <a:spLocks noChangeArrowheads="1"/>
          </p:cNvSpPr>
          <p:nvPr/>
        </p:nvSpPr>
        <p:spPr bwMode="auto">
          <a:xfrm>
            <a:off x="3522663" y="4953000"/>
            <a:ext cx="304800" cy="2286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7" name="AutoShape 6">
            <a:extLst>
              <a:ext uri="{FF2B5EF4-FFF2-40B4-BE49-F238E27FC236}">
                <a16:creationId xmlns:a16="http://schemas.microsoft.com/office/drawing/2014/main" id="{77B0F7AF-3FF7-EC3C-37ED-78CB8322772D}"/>
              </a:ext>
            </a:extLst>
          </p:cNvPr>
          <p:cNvSpPr>
            <a:spLocks noChangeArrowheads="1"/>
          </p:cNvSpPr>
          <p:nvPr/>
        </p:nvSpPr>
        <p:spPr bwMode="auto">
          <a:xfrm>
            <a:off x="3065463" y="5105400"/>
            <a:ext cx="304800" cy="3048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8" name="AutoShape 6">
            <a:extLst>
              <a:ext uri="{FF2B5EF4-FFF2-40B4-BE49-F238E27FC236}">
                <a16:creationId xmlns:a16="http://schemas.microsoft.com/office/drawing/2014/main" id="{96CF0845-ED02-7700-6622-BE834EE00456}"/>
              </a:ext>
            </a:extLst>
          </p:cNvPr>
          <p:cNvSpPr>
            <a:spLocks noChangeArrowheads="1"/>
          </p:cNvSpPr>
          <p:nvPr/>
        </p:nvSpPr>
        <p:spPr bwMode="auto">
          <a:xfrm>
            <a:off x="2608263" y="4648200"/>
            <a:ext cx="381000" cy="2286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9" name="AutoShape 6">
            <a:extLst>
              <a:ext uri="{FF2B5EF4-FFF2-40B4-BE49-F238E27FC236}">
                <a16:creationId xmlns:a16="http://schemas.microsoft.com/office/drawing/2014/main" id="{4FEA0BD5-2BA9-785C-2519-7B01B271689D}"/>
              </a:ext>
            </a:extLst>
          </p:cNvPr>
          <p:cNvSpPr>
            <a:spLocks noChangeArrowheads="1"/>
          </p:cNvSpPr>
          <p:nvPr/>
        </p:nvSpPr>
        <p:spPr bwMode="auto">
          <a:xfrm>
            <a:off x="3827463" y="2895600"/>
            <a:ext cx="381000" cy="152400"/>
          </a:xfrm>
          <a:prstGeom prst="star5">
            <a:avLst/>
          </a:prstGeom>
          <a:solidFill>
            <a:srgbClr val="FFFF00"/>
          </a:solidFill>
          <a:ln w="9525">
            <a:solidFill>
              <a:srgbClr val="FF0000"/>
            </a:solidFill>
            <a:miter lim="800000"/>
            <a:headEnd/>
            <a:tailEnd/>
          </a:ln>
          <a:effectLst/>
        </p:spPr>
        <p:txBody>
          <a:bodyPr wrap="none" anchor="ctr"/>
          <a:lstStyle/>
          <a:p>
            <a:pPr eaLnBrk="1" hangingPunct="1">
              <a:defRPr/>
            </a:pPr>
            <a:endParaRPr lang="en-US"/>
          </a:p>
        </p:txBody>
      </p:sp>
      <p:sp>
        <p:nvSpPr>
          <p:cNvPr id="25610" name="AutoShape 25">
            <a:extLst>
              <a:ext uri="{FF2B5EF4-FFF2-40B4-BE49-F238E27FC236}">
                <a16:creationId xmlns:a16="http://schemas.microsoft.com/office/drawing/2014/main" id="{CA1A65D9-5BDC-F1F4-D8FB-13A14745A5F7}"/>
              </a:ext>
            </a:extLst>
          </p:cNvPr>
          <p:cNvSpPr>
            <a:spLocks noChangeArrowheads="1"/>
          </p:cNvSpPr>
          <p:nvPr/>
        </p:nvSpPr>
        <p:spPr bwMode="auto">
          <a:xfrm>
            <a:off x="3827463" y="5181600"/>
            <a:ext cx="1219200" cy="609600"/>
          </a:xfrm>
          <a:prstGeom prst="wedgeRoundRectCallout">
            <a:avLst>
              <a:gd name="adj1" fmla="val -57815"/>
              <a:gd name="adj2" fmla="val -62500"/>
              <a:gd name="adj3" fmla="val 16667"/>
            </a:avLst>
          </a:prstGeom>
          <a:solidFill>
            <a:schemeClr val="bg1">
              <a:alpha val="70195"/>
            </a:schemeClr>
          </a:solidFill>
          <a:ln w="9525" algn="ctr">
            <a:solidFill>
              <a:srgbClr val="FF00FF"/>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FF00FF"/>
                </a:solidFill>
                <a:latin typeface="Verdana" panose="020B0604030504040204" pitchFamily="34" charset="0"/>
              </a:rPr>
              <a:t>Trương Định</a:t>
            </a:r>
          </a:p>
          <a:p>
            <a:pPr algn="ctr" eaLnBrk="1" hangingPunct="1"/>
            <a:r>
              <a:rPr lang="en-US" altLang="vi-VN" sz="1200">
                <a:solidFill>
                  <a:srgbClr val="FF00FF"/>
                </a:solidFill>
                <a:latin typeface="Verdana" panose="020B0604030504040204" pitchFamily="34" charset="0"/>
              </a:rPr>
              <a:t>1859-1864</a:t>
            </a:r>
          </a:p>
        </p:txBody>
      </p:sp>
      <p:sp>
        <p:nvSpPr>
          <p:cNvPr id="25611" name="AutoShape 26">
            <a:extLst>
              <a:ext uri="{FF2B5EF4-FFF2-40B4-BE49-F238E27FC236}">
                <a16:creationId xmlns:a16="http://schemas.microsoft.com/office/drawing/2014/main" id="{B6A7958C-6352-7FA9-605E-B7BABFFBCA8B}"/>
              </a:ext>
            </a:extLst>
          </p:cNvPr>
          <p:cNvSpPr>
            <a:spLocks noChangeArrowheads="1"/>
          </p:cNvSpPr>
          <p:nvPr/>
        </p:nvSpPr>
        <p:spPr bwMode="auto">
          <a:xfrm>
            <a:off x="855663" y="4114800"/>
            <a:ext cx="1219200" cy="533400"/>
          </a:xfrm>
          <a:prstGeom prst="wedgeRoundRectCallout">
            <a:avLst>
              <a:gd name="adj1" fmla="val 106639"/>
              <a:gd name="adj2" fmla="val 70537"/>
              <a:gd name="adj3" fmla="val 16667"/>
            </a:avLst>
          </a:prstGeom>
          <a:solidFill>
            <a:schemeClr val="bg1">
              <a:alpha val="70195"/>
            </a:schemeClr>
          </a:solidFill>
          <a:ln w="9525" algn="ctr">
            <a:solidFill>
              <a:srgbClr val="0000FF"/>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0000FF"/>
                </a:solidFill>
                <a:latin typeface="Verdana" panose="020B0604030504040204" pitchFamily="34" charset="0"/>
              </a:rPr>
              <a:t>A cha-xoa</a:t>
            </a:r>
          </a:p>
          <a:p>
            <a:pPr algn="ctr" eaLnBrk="1" hangingPunct="1"/>
            <a:r>
              <a:rPr lang="en-US" altLang="vi-VN" sz="1200">
                <a:solidFill>
                  <a:srgbClr val="0000FF"/>
                </a:solidFill>
                <a:latin typeface="Verdana" panose="020B0604030504040204" pitchFamily="34" charset="0"/>
              </a:rPr>
              <a:t>1863-1866</a:t>
            </a:r>
          </a:p>
        </p:txBody>
      </p:sp>
      <p:sp>
        <p:nvSpPr>
          <p:cNvPr id="25612" name="AutoShape 27">
            <a:extLst>
              <a:ext uri="{FF2B5EF4-FFF2-40B4-BE49-F238E27FC236}">
                <a16:creationId xmlns:a16="http://schemas.microsoft.com/office/drawing/2014/main" id="{C372F90A-338D-1743-F4AB-7BB0B6A15123}"/>
              </a:ext>
            </a:extLst>
          </p:cNvPr>
          <p:cNvSpPr>
            <a:spLocks noChangeArrowheads="1"/>
          </p:cNvSpPr>
          <p:nvPr/>
        </p:nvSpPr>
        <p:spPr bwMode="auto">
          <a:xfrm>
            <a:off x="1693863" y="5257800"/>
            <a:ext cx="1219200" cy="609600"/>
          </a:xfrm>
          <a:prstGeom prst="wedgeRoundRectCallout">
            <a:avLst>
              <a:gd name="adj1" fmla="val 73176"/>
              <a:gd name="adj2" fmla="val -41926"/>
              <a:gd name="adj3" fmla="val 16667"/>
            </a:avLst>
          </a:prstGeom>
          <a:solidFill>
            <a:schemeClr val="bg1">
              <a:alpha val="70195"/>
            </a:schemeClr>
          </a:solidFill>
          <a:ln w="9525" algn="ctr">
            <a:solidFill>
              <a:srgbClr val="FF00FF"/>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FF00FF"/>
                </a:solidFill>
                <a:latin typeface="Verdana" panose="020B0604030504040204" pitchFamily="34" charset="0"/>
              </a:rPr>
              <a:t>Nguyễn Trung Trực</a:t>
            </a:r>
          </a:p>
          <a:p>
            <a:pPr algn="ctr" eaLnBrk="1" hangingPunct="1"/>
            <a:r>
              <a:rPr lang="en-US" altLang="vi-VN" sz="1200">
                <a:solidFill>
                  <a:srgbClr val="FF00FF"/>
                </a:solidFill>
                <a:latin typeface="Verdana" panose="020B0604030504040204" pitchFamily="34" charset="0"/>
              </a:rPr>
              <a:t>1861-1868</a:t>
            </a:r>
          </a:p>
        </p:txBody>
      </p:sp>
      <p:sp>
        <p:nvSpPr>
          <p:cNvPr id="25613" name="AutoShape 28">
            <a:extLst>
              <a:ext uri="{FF2B5EF4-FFF2-40B4-BE49-F238E27FC236}">
                <a16:creationId xmlns:a16="http://schemas.microsoft.com/office/drawing/2014/main" id="{C9A5C9BA-FE6C-AE45-C833-E9FCD84D0404}"/>
              </a:ext>
            </a:extLst>
          </p:cNvPr>
          <p:cNvSpPr>
            <a:spLocks noChangeArrowheads="1"/>
          </p:cNvSpPr>
          <p:nvPr/>
        </p:nvSpPr>
        <p:spPr bwMode="auto">
          <a:xfrm>
            <a:off x="4360863" y="3962400"/>
            <a:ext cx="1295400" cy="533400"/>
          </a:xfrm>
          <a:prstGeom prst="wedgeRoundRectCallout">
            <a:avLst>
              <a:gd name="adj1" fmla="val -87500"/>
              <a:gd name="adj2" fmla="val 296"/>
              <a:gd name="adj3" fmla="val 16667"/>
            </a:avLst>
          </a:prstGeom>
          <a:solidFill>
            <a:schemeClr val="bg1">
              <a:alpha val="70195"/>
            </a:schemeClr>
          </a:solidFill>
          <a:ln w="9525" algn="ctr">
            <a:solidFill>
              <a:srgbClr val="0000FF"/>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0000FF"/>
                </a:solidFill>
                <a:latin typeface="Verdana" panose="020B0604030504040204" pitchFamily="34" charset="0"/>
              </a:rPr>
              <a:t>Phu-côm-bô</a:t>
            </a:r>
          </a:p>
          <a:p>
            <a:pPr algn="ctr" eaLnBrk="1" hangingPunct="1"/>
            <a:r>
              <a:rPr lang="en-US" altLang="vi-VN" sz="1200">
                <a:solidFill>
                  <a:srgbClr val="0000FF"/>
                </a:solidFill>
                <a:latin typeface="Verdana" panose="020B0604030504040204" pitchFamily="34" charset="0"/>
              </a:rPr>
              <a:t>1866-1867</a:t>
            </a:r>
          </a:p>
        </p:txBody>
      </p:sp>
      <p:sp>
        <p:nvSpPr>
          <p:cNvPr id="25614" name="AutoShape 29">
            <a:extLst>
              <a:ext uri="{FF2B5EF4-FFF2-40B4-BE49-F238E27FC236}">
                <a16:creationId xmlns:a16="http://schemas.microsoft.com/office/drawing/2014/main" id="{74F9FD7D-1E00-F35D-7231-93DC427BA19C}"/>
              </a:ext>
            </a:extLst>
          </p:cNvPr>
          <p:cNvSpPr>
            <a:spLocks noChangeArrowheads="1"/>
          </p:cNvSpPr>
          <p:nvPr/>
        </p:nvSpPr>
        <p:spPr bwMode="auto">
          <a:xfrm>
            <a:off x="1693863" y="2667000"/>
            <a:ext cx="1295400" cy="533400"/>
          </a:xfrm>
          <a:prstGeom prst="wedgeRoundRectCallout">
            <a:avLst>
              <a:gd name="adj1" fmla="val 75366"/>
              <a:gd name="adj2" fmla="val -6546"/>
              <a:gd name="adj3" fmla="val 16667"/>
            </a:avLst>
          </a:prstGeom>
          <a:solidFill>
            <a:schemeClr val="bg1">
              <a:alpha val="70195"/>
            </a:schemeClr>
          </a:solidFill>
          <a:ln w="9525" algn="ctr">
            <a:solidFill>
              <a:srgbClr val="00FF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00CC00"/>
                </a:solidFill>
                <a:latin typeface="Verdana" panose="020B0604030504040204" pitchFamily="34" charset="0"/>
              </a:rPr>
              <a:t>Pha-ca-đuốc</a:t>
            </a:r>
          </a:p>
          <a:p>
            <a:pPr algn="ctr" eaLnBrk="1" hangingPunct="1"/>
            <a:r>
              <a:rPr lang="en-US" altLang="vi-VN" sz="1200">
                <a:solidFill>
                  <a:srgbClr val="00CC00"/>
                </a:solidFill>
                <a:latin typeface="Verdana" panose="020B0604030504040204" pitchFamily="34" charset="0"/>
              </a:rPr>
              <a:t>1901</a:t>
            </a:r>
          </a:p>
        </p:txBody>
      </p:sp>
      <p:sp>
        <p:nvSpPr>
          <p:cNvPr id="25615" name="AutoShape 30">
            <a:extLst>
              <a:ext uri="{FF2B5EF4-FFF2-40B4-BE49-F238E27FC236}">
                <a16:creationId xmlns:a16="http://schemas.microsoft.com/office/drawing/2014/main" id="{FA35C869-2FC3-4747-8507-BEDF795197C2}"/>
              </a:ext>
            </a:extLst>
          </p:cNvPr>
          <p:cNvSpPr>
            <a:spLocks noChangeArrowheads="1"/>
          </p:cNvSpPr>
          <p:nvPr/>
        </p:nvSpPr>
        <p:spPr bwMode="auto">
          <a:xfrm>
            <a:off x="2074863" y="3429000"/>
            <a:ext cx="1295400" cy="533400"/>
          </a:xfrm>
          <a:prstGeom prst="wedgeRoundRectCallout">
            <a:avLst>
              <a:gd name="adj1" fmla="val 72306"/>
              <a:gd name="adj2" fmla="val -49403"/>
              <a:gd name="adj3" fmla="val 16667"/>
            </a:avLst>
          </a:prstGeom>
          <a:solidFill>
            <a:schemeClr val="bg1">
              <a:alpha val="70195"/>
            </a:schemeClr>
          </a:solidFill>
          <a:ln w="9525" algn="ctr">
            <a:solidFill>
              <a:srgbClr val="00FF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1200">
                <a:solidFill>
                  <a:srgbClr val="00CC00"/>
                </a:solidFill>
                <a:latin typeface="Verdana" panose="020B0604030504040204" pitchFamily="34" charset="0"/>
              </a:rPr>
              <a:t>ND ở Bô-lô-ven</a:t>
            </a:r>
          </a:p>
          <a:p>
            <a:pPr algn="ctr" eaLnBrk="1" hangingPunct="1"/>
            <a:r>
              <a:rPr lang="en-US" altLang="vi-VN" sz="1200">
                <a:solidFill>
                  <a:srgbClr val="00CC00"/>
                </a:solidFill>
                <a:latin typeface="Verdana" panose="020B0604030504040204" pitchFamily="34" charset="0"/>
              </a:rPr>
              <a:t>1901-1907</a:t>
            </a:r>
          </a:p>
        </p:txBody>
      </p:sp>
      <p:sp>
        <p:nvSpPr>
          <p:cNvPr id="25617" name="Text Box 32">
            <a:extLst>
              <a:ext uri="{FF2B5EF4-FFF2-40B4-BE49-F238E27FC236}">
                <a16:creationId xmlns:a16="http://schemas.microsoft.com/office/drawing/2014/main" id="{6CBB1F7A-062E-631E-3AD0-B4EAD98F601F}"/>
              </a:ext>
            </a:extLst>
          </p:cNvPr>
          <p:cNvSpPr txBox="1">
            <a:spLocks noChangeArrowheads="1"/>
          </p:cNvSpPr>
          <p:nvPr/>
        </p:nvSpPr>
        <p:spPr bwMode="auto">
          <a:xfrm>
            <a:off x="627063" y="58928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vi-VN" sz="3200">
                <a:solidFill>
                  <a:srgbClr val="800000"/>
                </a:solidFill>
                <a:latin typeface="Verdana" panose="020B0604030504040204" pitchFamily="34" charset="0"/>
              </a:rPr>
              <a:t> </a:t>
            </a:r>
            <a:r>
              <a:rPr lang="en-US" altLang="vi-VN" sz="2400">
                <a:solidFill>
                  <a:srgbClr val="800000"/>
                </a:solidFill>
                <a:cs typeface="Times New Roman" panose="02020603050405020304" pitchFamily="18" charset="0"/>
              </a:rPr>
              <a:t>Ba nước Đông Dương</a:t>
            </a:r>
          </a:p>
        </p:txBody>
      </p:sp>
      <p:sp>
        <p:nvSpPr>
          <p:cNvPr id="10" name="Thought Bubble: Cloud 9">
            <a:extLst>
              <a:ext uri="{FF2B5EF4-FFF2-40B4-BE49-F238E27FC236}">
                <a16:creationId xmlns:a16="http://schemas.microsoft.com/office/drawing/2014/main" id="{0E2327E4-419D-4642-8CA9-9B82BF26AA36}"/>
              </a:ext>
            </a:extLst>
          </p:cNvPr>
          <p:cNvSpPr/>
          <p:nvPr/>
        </p:nvSpPr>
        <p:spPr>
          <a:xfrm>
            <a:off x="6096000" y="685800"/>
            <a:ext cx="5638800" cy="4191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FF00"/>
                </a:solidFill>
                <a:latin typeface="Times New Roman" panose="02020603050405020304" pitchFamily="18" charset="0"/>
                <a:cs typeface="Times New Roman" panose="02020603050405020304" pitchFamily="18" charset="0"/>
              </a:rPr>
              <a:t>Sự</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đoàn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kết</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chiến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đấu</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của</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nhân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dân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Việt</a:t>
            </a:r>
            <a:r>
              <a:rPr lang="en-US" sz="2400" b="1" i="1" dirty="0">
                <a:solidFill>
                  <a:srgbClr val="FFFF00"/>
                </a:solidFill>
                <a:latin typeface="Times New Roman" panose="02020603050405020304" pitchFamily="18" charset="0"/>
                <a:cs typeface="Times New Roman" panose="02020603050405020304" pitchFamily="18" charset="0"/>
              </a:rPr>
              <a:t> Nam, </a:t>
            </a:r>
            <a:r>
              <a:rPr lang="en-US" sz="2400" b="1" i="1" dirty="0" err="1">
                <a:solidFill>
                  <a:srgbClr val="FFFF00"/>
                </a:solidFill>
                <a:latin typeface="Times New Roman" panose="02020603050405020304" pitchFamily="18" charset="0"/>
                <a:cs typeface="Times New Roman" panose="02020603050405020304" pitchFamily="18" charset="0"/>
              </a:rPr>
              <a:t>lào</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Campuchia</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trong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phong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trào</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kháng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chiến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chống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Pháp</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cuối</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thế</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kỉ</a:t>
            </a:r>
            <a:r>
              <a:rPr lang="en-US" sz="2400" b="1" i="1" dirty="0">
                <a:solidFill>
                  <a:srgbClr val="FFFF00"/>
                </a:solidFill>
                <a:latin typeface="Times New Roman" panose="02020603050405020304" pitchFamily="18" charset="0"/>
                <a:cs typeface="Times New Roman" panose="02020603050405020304" pitchFamily="18" charset="0"/>
              </a:rPr>
              <a:t> XIX đ</a:t>
            </a:r>
            <a:r>
              <a:rPr lang="vi-VN" sz="2400" b="1" i="1" dirty="0">
                <a:solidFill>
                  <a:srgbClr val="FFFF00"/>
                </a:solidFill>
                <a:latin typeface="Times New Roman" panose="02020603050405020304" pitchFamily="18" charset="0"/>
                <a:cs typeface="Times New Roman" panose="02020603050405020304" pitchFamily="18" charset="0"/>
              </a:rPr>
              <a:t>ư</a:t>
            </a:r>
            <a:r>
              <a:rPr lang="en-US" sz="2400" b="1" i="1" dirty="0" err="1">
                <a:solidFill>
                  <a:srgbClr val="FFFF00"/>
                </a:solidFill>
                <a:latin typeface="Times New Roman" panose="02020603050405020304" pitchFamily="18" charset="0"/>
                <a:cs typeface="Times New Roman" panose="02020603050405020304" pitchFamily="18" charset="0"/>
              </a:rPr>
              <a:t>ợc</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thể</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hiện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nh</a:t>
            </a:r>
            <a:r>
              <a:rPr lang="vi-VN" sz="2400" b="1" i="1" dirty="0">
                <a:solidFill>
                  <a:srgbClr val="FFFF00"/>
                </a:solidFill>
                <a:latin typeface="Times New Roman" panose="02020603050405020304" pitchFamily="18" charset="0"/>
                <a:cs typeface="Times New Roman" panose="02020603050405020304" pitchFamily="18" charset="0"/>
              </a:rPr>
              <a:t>ư</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thế</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nào</a:t>
            </a:r>
            <a:r>
              <a:rPr lang="en-US" sz="2400" b="1" i="1" dirty="0">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a:extLst>
              <a:ext uri="{FF2B5EF4-FFF2-40B4-BE49-F238E27FC236}">
                <a16:creationId xmlns:a16="http://schemas.microsoft.com/office/drawing/2014/main" id="{BA58DD8B-F254-4B42-31F4-B279220DE5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116763" y="3354388"/>
            <a:ext cx="4084637" cy="2889250"/>
          </a:xfrm>
        </p:spPr>
      </p:pic>
      <p:sp>
        <p:nvSpPr>
          <p:cNvPr id="23555" name="TextBox 4">
            <a:extLst>
              <a:ext uri="{FF2B5EF4-FFF2-40B4-BE49-F238E27FC236}">
                <a16:creationId xmlns:a16="http://schemas.microsoft.com/office/drawing/2014/main" id="{C3FF3A92-B805-3D4D-6ACC-B5627A6CDF86}"/>
              </a:ext>
            </a:extLst>
          </p:cNvPr>
          <p:cNvSpPr txBox="1">
            <a:spLocks noChangeArrowheads="1"/>
          </p:cNvSpPr>
          <p:nvPr/>
        </p:nvSpPr>
        <p:spPr bwMode="auto">
          <a:xfrm>
            <a:off x="6172200" y="6319838"/>
            <a:ext cx="701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a:t>Phong trào đấu tranh của nhân dân Campuchia</a:t>
            </a:r>
            <a:endParaRPr lang="vi-VN" altLang="vi-VN" sz="2400"/>
          </a:p>
        </p:txBody>
      </p:sp>
      <p:pic>
        <p:nvPicPr>
          <p:cNvPr id="23556" name="Picture 4">
            <a:extLst>
              <a:ext uri="{FF2B5EF4-FFF2-40B4-BE49-F238E27FC236}">
                <a16:creationId xmlns:a16="http://schemas.microsoft.com/office/drawing/2014/main" id="{F0E92770-70BD-A91F-AE7F-F66BA9E6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513" y="101600"/>
            <a:ext cx="4052887"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Box 4">
            <a:extLst>
              <a:ext uri="{FF2B5EF4-FFF2-40B4-BE49-F238E27FC236}">
                <a16:creationId xmlns:a16="http://schemas.microsoft.com/office/drawing/2014/main" id="{800E4409-B1A2-1209-E29D-13524CB05B5F}"/>
              </a:ext>
            </a:extLst>
          </p:cNvPr>
          <p:cNvSpPr txBox="1">
            <a:spLocks noChangeArrowheads="1"/>
          </p:cNvSpPr>
          <p:nvPr/>
        </p:nvSpPr>
        <p:spPr bwMode="auto">
          <a:xfrm>
            <a:off x="6384925" y="2819400"/>
            <a:ext cx="687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a:t>Phong trào đấu tranh của nhân dân Lào</a:t>
            </a:r>
            <a:endParaRPr lang="vi-VN" altLang="vi-VN" sz="2400"/>
          </a:p>
        </p:txBody>
      </p:sp>
      <p:pic>
        <p:nvPicPr>
          <p:cNvPr id="23558" name="Picture 6" descr="Khởi nghĩa Yên Thế - Trang sử vàng của cách mạng Việt Nam - Chi tiết tin  tức - Huyện Yên Thế">
            <a:extLst>
              <a:ext uri="{FF2B5EF4-FFF2-40B4-BE49-F238E27FC236}">
                <a16:creationId xmlns:a16="http://schemas.microsoft.com/office/drawing/2014/main" id="{A284F7A9-BA5E-3A53-F34C-0EF25C51C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4775"/>
            <a:ext cx="44894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4">
            <a:extLst>
              <a:ext uri="{FF2B5EF4-FFF2-40B4-BE49-F238E27FC236}">
                <a16:creationId xmlns:a16="http://schemas.microsoft.com/office/drawing/2014/main" id="{5AA12BD9-2A02-C8B3-1283-8A5FA45E22BA}"/>
              </a:ext>
            </a:extLst>
          </p:cNvPr>
          <p:cNvSpPr txBox="1">
            <a:spLocks noChangeArrowheads="1"/>
          </p:cNvSpPr>
          <p:nvPr/>
        </p:nvSpPr>
        <p:spPr bwMode="auto">
          <a:xfrm>
            <a:off x="914400" y="26670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a:t>Khởi nghĩa Yên Thế</a:t>
            </a:r>
            <a:endParaRPr lang="vi-VN" altLang="vi-VN" sz="2400"/>
          </a:p>
        </p:txBody>
      </p:sp>
      <p:sp>
        <p:nvSpPr>
          <p:cNvPr id="23560" name="TextBox 4">
            <a:extLst>
              <a:ext uri="{FF2B5EF4-FFF2-40B4-BE49-F238E27FC236}">
                <a16:creationId xmlns:a16="http://schemas.microsoft.com/office/drawing/2014/main" id="{E2D58AC5-CD0D-E9DB-D61A-DEE4CB939DB7}"/>
              </a:ext>
            </a:extLst>
          </p:cNvPr>
          <p:cNvSpPr txBox="1">
            <a:spLocks noChangeArrowheads="1"/>
          </p:cNvSpPr>
          <p:nvPr/>
        </p:nvSpPr>
        <p:spPr bwMode="auto">
          <a:xfrm>
            <a:off x="533400" y="6243638"/>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a:t>Phong trào Cần Vương</a:t>
            </a:r>
            <a:endParaRPr lang="vi-VN" altLang="vi-VN" sz="2400"/>
          </a:p>
        </p:txBody>
      </p:sp>
      <p:pic>
        <p:nvPicPr>
          <p:cNvPr id="23561" name="Picture 9">
            <a:extLst>
              <a:ext uri="{FF2B5EF4-FFF2-40B4-BE49-F238E27FC236}">
                <a16:creationId xmlns:a16="http://schemas.microsoft.com/office/drawing/2014/main" id="{2F0FE8C0-E6B2-396A-ABE2-759B8B708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313113"/>
            <a:ext cx="448945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6B864-8603-490D-A941-BEBDFE91545E}"/>
              </a:ext>
            </a:extLst>
          </p:cNvPr>
          <p:cNvSpPr txBox="1"/>
          <p:nvPr/>
        </p:nvSpPr>
        <p:spPr>
          <a:xfrm>
            <a:off x="0" y="192950"/>
            <a:ext cx="12192000" cy="769441"/>
          </a:xfrm>
          <a:prstGeom prst="rect">
            <a:avLst/>
          </a:prstGeom>
          <a:noFill/>
        </p:spPr>
        <p:txBody>
          <a:bodyPr wrap="square" rtlCol="0">
            <a:spAutoFit/>
          </a:bodyPr>
          <a:lstStyle/>
          <a:p>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Lập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thống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kê</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cuộc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đấu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tranh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của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Đông</a:t>
            </a:r>
            <a:r>
              <a:rPr lang="en-US" sz="2200" dirty="0">
                <a:solidFill>
                  <a:srgbClr val="0000FF"/>
                </a:solidFill>
                <a:latin typeface="Times New Roman" panose="02020603050405020304" pitchFamily="18" charset="0"/>
                <a:cs typeface="Times New Roman" panose="02020603050405020304" pitchFamily="18" charset="0"/>
              </a:rPr>
              <a:t> Nam Á </a:t>
            </a:r>
            <a:r>
              <a:rPr lang="en-US" sz="2200" dirty="0" err="1">
                <a:solidFill>
                  <a:srgbClr val="0000FF"/>
                </a:solidFill>
                <a:latin typeface="Times New Roman" panose="02020603050405020304" pitchFamily="18" charset="0"/>
                <a:cs typeface="Times New Roman" panose="02020603050405020304" pitchFamily="18" charset="0"/>
              </a:rPr>
              <a:t>chống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phương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tây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theo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sau</a:t>
            </a:r>
            <a:r>
              <a:rPr lang="en-US" sz="2200" dirty="0">
                <a:solidFill>
                  <a:srgbClr val="0000FF"/>
                </a:solidFill>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B28DBF9C-184A-4B7D-98AF-6A9F19EDCD6F}"/>
              </a:ext>
            </a:extLst>
          </p:cNvPr>
          <p:cNvGraphicFramePr>
            <a:graphicFrameLocks noGrp="1"/>
          </p:cNvGraphicFramePr>
          <p:nvPr>
            <p:extLst>
              <p:ext uri="{D42A27DB-BD31-4B8C-83A1-F6EECF244321}">
                <p14:modId xmlns:p14="http://schemas.microsoft.com/office/powerpoint/2010/main" val="4139825056"/>
              </p:ext>
            </p:extLst>
          </p:nvPr>
        </p:nvGraphicFramePr>
        <p:xfrm>
          <a:off x="264941" y="1091522"/>
          <a:ext cx="11662118" cy="5113771"/>
        </p:xfrm>
        <a:graphic>
          <a:graphicData uri="http://schemas.openxmlformats.org/drawingml/2006/table">
            <a:tbl>
              <a:tblPr firstRow="1" bandRow="1">
                <a:tableStyleId>{5C22544A-7EE6-4342-B048-85BDC9FD1C3A}</a:tableStyleId>
              </a:tblPr>
              <a:tblGrid>
                <a:gridCol w="1486632">
                  <a:extLst>
                    <a:ext uri="{9D8B030D-6E8A-4147-A177-3AD203B41FA5}">
                      <a16:colId xmlns:a16="http://schemas.microsoft.com/office/drawing/2014/main" val="3586821767"/>
                    </a:ext>
                  </a:extLst>
                </a:gridCol>
                <a:gridCol w="1226831">
                  <a:extLst>
                    <a:ext uri="{9D8B030D-6E8A-4147-A177-3AD203B41FA5}">
                      <a16:colId xmlns:a16="http://schemas.microsoft.com/office/drawing/2014/main" val="685955167"/>
                    </a:ext>
                  </a:extLst>
                </a:gridCol>
                <a:gridCol w="7534190">
                  <a:extLst>
                    <a:ext uri="{9D8B030D-6E8A-4147-A177-3AD203B41FA5}">
                      <a16:colId xmlns:a16="http://schemas.microsoft.com/office/drawing/2014/main" val="3426117575"/>
                    </a:ext>
                  </a:extLst>
                </a:gridCol>
                <a:gridCol w="1414465">
                  <a:extLst>
                    <a:ext uri="{9D8B030D-6E8A-4147-A177-3AD203B41FA5}">
                      <a16:colId xmlns:a16="http://schemas.microsoft.com/office/drawing/2014/main" val="1843467638"/>
                    </a:ext>
                  </a:extLst>
                </a:gridCol>
              </a:tblGrid>
              <a:tr h="370840">
                <a:tc>
                  <a:txBody>
                    <a:bodyPr/>
                    <a:lstStyle/>
                    <a:p>
                      <a:r>
                        <a:rPr lang="en-US" sz="2200" dirty="0" err="1">
                          <a:latin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cs typeface="Times New Roman" panose="02020603050405020304" pitchFamily="18" charset="0"/>
                        </a:rPr>
                        <a:t> n</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ớc</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a:latin typeface="Times New Roman" panose="02020603050405020304" pitchFamily="18" charset="0"/>
                          <a:cs typeface="Times New Roman" panose="02020603050405020304" pitchFamily="18" charset="0"/>
                        </a:rPr>
                        <a:t>TD </a:t>
                      </a:r>
                      <a:r>
                        <a:rPr lang="en-US" sz="2200" dirty="0" err="1">
                          <a:latin typeface="Times New Roman" panose="02020603050405020304" pitchFamily="18" charset="0"/>
                          <a:cs typeface="Times New Roman" panose="02020603050405020304" pitchFamily="18" charset="0"/>
                        </a:rPr>
                        <a:t>xâm</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ợc</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894670"/>
                  </a:ext>
                </a:extLst>
              </a:tr>
              <a:tr h="879753">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6588078"/>
                  </a:ext>
                </a:extLst>
              </a:tr>
              <a:tr h="1141437">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0054600"/>
                  </a:ext>
                </a:extLst>
              </a:tr>
              <a:tr h="929517">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682716"/>
                  </a:ext>
                </a:extLst>
              </a:tr>
              <a:tr h="717843">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81400942"/>
                  </a:ext>
                </a:extLst>
              </a:tr>
              <a:tr h="683221">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1007584"/>
                  </a:ext>
                </a:extLst>
              </a:tr>
            </a:tbl>
          </a:graphicData>
        </a:graphic>
      </p:graphicFrame>
      <p:sp>
        <p:nvSpPr>
          <p:cNvPr id="4" name="TextBox 3">
            <a:extLst>
              <a:ext uri="{FF2B5EF4-FFF2-40B4-BE49-F238E27FC236}">
                <a16:creationId xmlns:a16="http://schemas.microsoft.com/office/drawing/2014/main" id="{BF306966-38D6-4147-8075-4EB62330A325}"/>
              </a:ext>
            </a:extLst>
          </p:cNvPr>
          <p:cNvSpPr txBox="1"/>
          <p:nvPr/>
        </p:nvSpPr>
        <p:spPr>
          <a:xfrm>
            <a:off x="365732" y="1902872"/>
            <a:ext cx="134265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In-</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a:t>
            </a:r>
            <a:r>
              <a:rPr lang="en-US" sz="2200" dirty="0">
                <a:latin typeface="Times New Roman" panose="02020603050405020304" pitchFamily="18" charset="0"/>
                <a:cs typeface="Times New Roman" panose="02020603050405020304" pitchFamily="18" charset="0"/>
              </a:rPr>
              <a:t>-xi-a</a:t>
            </a:r>
          </a:p>
        </p:txBody>
      </p:sp>
      <p:sp>
        <p:nvSpPr>
          <p:cNvPr id="5" name="TextBox 4">
            <a:extLst>
              <a:ext uri="{FF2B5EF4-FFF2-40B4-BE49-F238E27FC236}">
                <a16:creationId xmlns:a16="http://schemas.microsoft.com/office/drawing/2014/main" id="{1DBF715E-1984-4D28-B839-CC4FC1B1F475}"/>
              </a:ext>
            </a:extLst>
          </p:cNvPr>
          <p:cNvSpPr txBox="1"/>
          <p:nvPr/>
        </p:nvSpPr>
        <p:spPr>
          <a:xfrm>
            <a:off x="1844100" y="1952492"/>
            <a:ext cx="127555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Lan</a:t>
            </a:r>
          </a:p>
        </p:txBody>
      </p:sp>
      <p:sp>
        <p:nvSpPr>
          <p:cNvPr id="6" name="TextBox 5">
            <a:extLst>
              <a:ext uri="{FF2B5EF4-FFF2-40B4-BE49-F238E27FC236}">
                <a16:creationId xmlns:a16="http://schemas.microsoft.com/office/drawing/2014/main" id="{31CF02F8-B706-4AEC-973F-8577B2CBE89A}"/>
              </a:ext>
            </a:extLst>
          </p:cNvPr>
          <p:cNvSpPr txBox="1"/>
          <p:nvPr/>
        </p:nvSpPr>
        <p:spPr>
          <a:xfrm>
            <a:off x="3041416" y="1875541"/>
            <a:ext cx="7340252" cy="769441"/>
          </a:xfrm>
          <a:prstGeom prst="rect">
            <a:avLst/>
          </a:prstGeom>
          <a:noFill/>
        </p:spPr>
        <p:txBody>
          <a:bodyPr wrap="square" rtlCol="0">
            <a:spAutoFit/>
          </a:bodyPr>
          <a:lstStyle/>
          <a:p>
            <a:pPr algn="just"/>
            <a:r>
              <a:rPr lang="en-US" sz="2200" b="0" i="0" dirty="0">
                <a:solidFill>
                  <a:srgbClr val="000000"/>
                </a:solidFill>
                <a:effectLst/>
                <a:latin typeface="Times New Roman" panose="02020603050405020304" pitchFamily="18" charset="0"/>
                <a:cs typeface="Times New Roman" panose="02020603050405020304" pitchFamily="18" charset="0"/>
              </a:rPr>
              <a:t>+ TK XVII: </a:t>
            </a:r>
            <a:r>
              <a:rPr lang="en-US" sz="2200" b="0" i="0" dirty="0" err="1">
                <a:solidFill>
                  <a:srgbClr val="000000"/>
                </a:solidFill>
                <a:effectLst/>
                <a:latin typeface="Times New Roman" panose="02020603050405020304" pitchFamily="18" charset="0"/>
                <a:cs typeface="Times New Roman" panose="02020603050405020304" pitchFamily="18" charset="0"/>
              </a:rPr>
              <a:t>cuộc</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đấu</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tranh</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của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nhân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dân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trên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quần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đảo</a:t>
            </a:r>
            <a:r>
              <a:rPr lang="en-US" sz="2200" b="0" i="0" dirty="0">
                <a:solidFill>
                  <a:srgbClr val="000000"/>
                </a:solidFill>
                <a:effectLst/>
                <a:latin typeface="Times New Roman" panose="02020603050405020304" pitchFamily="18" charset="0"/>
                <a:cs typeface="Times New Roman" panose="02020603050405020304" pitchFamily="18" charset="0"/>
              </a:rPr>
              <a:t> Ban-</a:t>
            </a:r>
            <a:r>
              <a:rPr lang="en-US" sz="2200" b="0" i="0" dirty="0" err="1">
                <a:solidFill>
                  <a:srgbClr val="000000"/>
                </a:solidFill>
                <a:effectLst/>
                <a:latin typeface="Times New Roman" panose="02020603050405020304" pitchFamily="18" charset="0"/>
                <a:cs typeface="Times New Roman" panose="02020603050405020304" pitchFamily="18" charset="0"/>
              </a:rPr>
              <a:t>đa</a:t>
            </a:r>
            <a:r>
              <a:rPr lang="en-US" sz="2200" b="0" i="0" dirty="0">
                <a:solidFill>
                  <a:srgbClr val="000000"/>
                </a:solidFill>
                <a:effectLst/>
                <a:latin typeface="Times New Roman" panose="02020603050405020304" pitchFamily="18" charset="0"/>
                <a:cs typeface="Times New Roman" panose="02020603050405020304" pitchFamily="18" charset="0"/>
              </a:rPr>
              <a:t> </a:t>
            </a:r>
          </a:p>
          <a:p>
            <a:pPr algn="just"/>
            <a:r>
              <a:rPr lang="en-US" sz="2200" b="0" i="0" dirty="0">
                <a:solidFill>
                  <a:srgbClr val="000000"/>
                </a:solidFill>
                <a:effectLst/>
                <a:latin typeface="Times New Roman" panose="02020603050405020304" pitchFamily="18" charset="0"/>
                <a:cs typeface="Times New Roman" panose="02020603050405020304" pitchFamily="18" charset="0"/>
              </a:rPr>
              <a:t>+ TK XIX: </a:t>
            </a:r>
            <a:r>
              <a:rPr lang="en-US" sz="2200" b="0" i="0" dirty="0" err="1">
                <a:solidFill>
                  <a:srgbClr val="000000"/>
                </a:solidFill>
                <a:effectLst/>
                <a:latin typeface="Times New Roman" panose="02020603050405020304" pitchFamily="18" charset="0"/>
                <a:cs typeface="Times New Roman" panose="02020603050405020304" pitchFamily="18" charset="0"/>
              </a:rPr>
              <a:t>khởi</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nghĩa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của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Hoàng</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tử</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Đi-pô-nê-gô-rô</a:t>
            </a:r>
            <a:r>
              <a:rPr lang="en-US" sz="2200" b="0" i="0" dirty="0">
                <a:solidFill>
                  <a:srgbClr val="000000"/>
                </a:solidFill>
                <a:effectLst/>
                <a:latin typeface="Times New Roman" panose="02020603050405020304" pitchFamily="18" charset="0"/>
                <a:cs typeface="Times New Roman" panose="02020603050405020304" pitchFamily="18" charset="0"/>
              </a:rPr>
              <a:t> ở Gia-</a:t>
            </a:r>
            <a:r>
              <a:rPr lang="en-US" sz="2200" b="0" i="0" dirty="0" err="1">
                <a:solidFill>
                  <a:srgbClr val="000000"/>
                </a:solidFill>
                <a:effectLst/>
                <a:latin typeface="Times New Roman" panose="02020603050405020304" pitchFamily="18" charset="0"/>
                <a:cs typeface="Times New Roman" panose="02020603050405020304" pitchFamily="18" charset="0"/>
              </a:rPr>
              <a:t>va</a:t>
            </a:r>
            <a:r>
              <a:rPr lang="en-US" sz="2200" b="0" i="0" dirty="0">
                <a:solidFill>
                  <a:srgbClr val="000000"/>
                </a:solidFill>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DC1CBFE5-FDA6-4F86-8510-9EE030810D9B}"/>
              </a:ext>
            </a:extLst>
          </p:cNvPr>
          <p:cNvSpPr txBox="1"/>
          <p:nvPr/>
        </p:nvSpPr>
        <p:spPr>
          <a:xfrm>
            <a:off x="10563889" y="1985712"/>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E849C30-8443-49F3-82C4-BA074B4603BC}"/>
              </a:ext>
            </a:extLst>
          </p:cNvPr>
          <p:cNvSpPr txBox="1"/>
          <p:nvPr/>
        </p:nvSpPr>
        <p:spPr>
          <a:xfrm>
            <a:off x="259327" y="5651734"/>
            <a:ext cx="203364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Mi-an-ma </a:t>
            </a:r>
          </a:p>
        </p:txBody>
      </p:sp>
      <p:sp>
        <p:nvSpPr>
          <p:cNvPr id="9" name="TextBox 8">
            <a:extLst>
              <a:ext uri="{FF2B5EF4-FFF2-40B4-BE49-F238E27FC236}">
                <a16:creationId xmlns:a16="http://schemas.microsoft.com/office/drawing/2014/main" id="{CD056E60-C6CE-47C6-8DBC-3A18295D357A}"/>
              </a:ext>
            </a:extLst>
          </p:cNvPr>
          <p:cNvSpPr txBox="1"/>
          <p:nvPr/>
        </p:nvSpPr>
        <p:spPr>
          <a:xfrm>
            <a:off x="365732" y="3084424"/>
            <a:ext cx="2033649"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a:t>
            </a:r>
          </a:p>
        </p:txBody>
      </p:sp>
      <p:sp>
        <p:nvSpPr>
          <p:cNvPr id="10" name="TextBox 9">
            <a:extLst>
              <a:ext uri="{FF2B5EF4-FFF2-40B4-BE49-F238E27FC236}">
                <a16:creationId xmlns:a16="http://schemas.microsoft.com/office/drawing/2014/main" id="{ABF86562-D0DF-4FC3-A56F-2985CBF9F066}"/>
              </a:ext>
            </a:extLst>
          </p:cNvPr>
          <p:cNvSpPr txBox="1"/>
          <p:nvPr/>
        </p:nvSpPr>
        <p:spPr>
          <a:xfrm>
            <a:off x="1844100" y="2969785"/>
            <a:ext cx="1489505"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315EA8-C0D3-4375-A036-1F67D14FBC9F}"/>
              </a:ext>
            </a:extLst>
          </p:cNvPr>
          <p:cNvSpPr txBox="1"/>
          <p:nvPr/>
        </p:nvSpPr>
        <p:spPr>
          <a:xfrm>
            <a:off x="3041416" y="2745869"/>
            <a:ext cx="6317673" cy="110799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+1862-1864: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vi-VN" sz="2200" dirty="0">
                <a:latin typeface="Times New Roman" panose="02020603050405020304" pitchFamily="18" charset="0"/>
                <a:cs typeface="Times New Roman" panose="02020603050405020304" pitchFamily="18" charset="0"/>
              </a:rPr>
              <a:t> Trương Định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+ 1861-1868:</a:t>
            </a:r>
            <a:r>
              <a:rPr lang="vi-VN" sz="2200" dirty="0">
                <a:latin typeface="Times New Roman" panose="02020603050405020304" pitchFamily="18" charset="0"/>
                <a:cs typeface="Times New Roman" panose="02020603050405020304" pitchFamily="18" charset="0"/>
              </a:rPr>
              <a:t> Nguyễn Trung Trực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+1885-1896: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Vương</a:t>
            </a:r>
            <a:endParaRPr lang="en-US" sz="2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FB07887-93E4-46FD-AB3F-0EDA6B77875E}"/>
              </a:ext>
            </a:extLst>
          </p:cNvPr>
          <p:cNvSpPr txBox="1"/>
          <p:nvPr/>
        </p:nvSpPr>
        <p:spPr>
          <a:xfrm>
            <a:off x="10717654" y="2969784"/>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2728D2E-059E-4756-90D6-582D71326119}"/>
              </a:ext>
            </a:extLst>
          </p:cNvPr>
          <p:cNvSpPr txBox="1"/>
          <p:nvPr/>
        </p:nvSpPr>
        <p:spPr>
          <a:xfrm>
            <a:off x="10622477" y="4079417"/>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232D6C9-2EC4-4D4C-BAC7-1E09C978E3CA}"/>
              </a:ext>
            </a:extLst>
          </p:cNvPr>
          <p:cNvSpPr txBox="1"/>
          <p:nvPr/>
        </p:nvSpPr>
        <p:spPr>
          <a:xfrm>
            <a:off x="3048947" y="3947288"/>
            <a:ext cx="7472739" cy="769441"/>
          </a:xfrm>
          <a:prstGeom prst="rect">
            <a:avLst/>
          </a:prstGeom>
          <a:noFill/>
        </p:spPr>
        <p:txBody>
          <a:bodyPr wrap="square" rtlCol="0">
            <a:spAutoFit/>
          </a:bodyPr>
          <a:lstStyle/>
          <a:p>
            <a:r>
              <a:rPr lang="en-US" altLang="vi-VN" sz="2200" dirty="0">
                <a:solidFill>
                  <a:srgbClr val="800000"/>
                </a:solidFill>
                <a:latin typeface="Times New Roman" panose="02020603050405020304" pitchFamily="18" charset="0"/>
                <a:cs typeface="Times New Roman" panose="02020603050405020304" pitchFamily="18" charset="0"/>
              </a:rPr>
              <a:t>+1863-1866 </a:t>
            </a:r>
            <a:r>
              <a:rPr lang="en-US" altLang="vi-VN" sz="2200" dirty="0" err="1">
                <a:solidFill>
                  <a:srgbClr val="800000"/>
                </a:solidFill>
                <a:latin typeface="Times New Roman" panose="02020603050405020304" pitchFamily="18" charset="0"/>
                <a:cs typeface="Times New Roman" panose="02020603050405020304" pitchFamily="18" charset="0"/>
              </a:rPr>
              <a:t>có</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 cha-</a:t>
            </a:r>
            <a:r>
              <a:rPr lang="en-US" altLang="vi-VN" sz="2200" dirty="0" err="1">
                <a:solidFill>
                  <a:srgbClr val="800000"/>
                </a:solidFill>
                <a:latin typeface="Times New Roman" panose="02020603050405020304" pitchFamily="18" charset="0"/>
                <a:cs typeface="Times New Roman" panose="02020603050405020304" pitchFamily="18" charset="0"/>
              </a:rPr>
              <a:t>xoa</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lãnh</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đạo</a:t>
            </a:r>
            <a:r>
              <a:rPr lang="en-US" altLang="vi-VN" sz="2200" dirty="0">
                <a:solidFill>
                  <a:srgbClr val="800000"/>
                </a:solidFill>
                <a:latin typeface="Times New Roman" panose="02020603050405020304" pitchFamily="18" charset="0"/>
                <a:cs typeface="Times New Roman" panose="02020603050405020304" pitchFamily="18" charset="0"/>
              </a:rPr>
              <a:t> ở Ta-</a:t>
            </a:r>
            <a:r>
              <a:rPr lang="en-US" altLang="vi-VN" sz="2200" dirty="0" err="1">
                <a:solidFill>
                  <a:srgbClr val="800000"/>
                </a:solidFill>
                <a:latin typeface="Times New Roman" panose="02020603050405020304" pitchFamily="18" charset="0"/>
                <a:cs typeface="Times New Roman" panose="02020603050405020304" pitchFamily="18" charset="0"/>
              </a:rPr>
              <a:t>keo</a:t>
            </a:r>
            <a:endParaRPr lang="en-US" altLang="vi-VN" sz="2200" dirty="0">
              <a:solidFill>
                <a:srgbClr val="800000"/>
              </a:solidFill>
              <a:latin typeface="Times New Roman" panose="02020603050405020304" pitchFamily="18" charset="0"/>
              <a:cs typeface="Times New Roman" panose="02020603050405020304" pitchFamily="18" charset="0"/>
            </a:endParaRPr>
          </a:p>
          <a:p>
            <a:r>
              <a:rPr lang="en-US" altLang="vi-VN" sz="2200" dirty="0">
                <a:solidFill>
                  <a:srgbClr val="800000"/>
                </a:solidFill>
                <a:latin typeface="Times New Roman" panose="02020603050405020304" pitchFamily="18" charset="0"/>
                <a:cs typeface="Times New Roman" panose="02020603050405020304" pitchFamily="18" charset="0"/>
              </a:rPr>
              <a:t>+ 1866-1867 </a:t>
            </a:r>
            <a:r>
              <a:rPr lang="en-US" altLang="vi-VN" sz="2200" dirty="0" err="1">
                <a:solidFill>
                  <a:srgbClr val="800000"/>
                </a:solidFill>
                <a:latin typeface="Times New Roman" panose="02020603050405020304" pitchFamily="18" charset="0"/>
                <a:cs typeface="Times New Roman" panose="02020603050405020304" pitchFamily="18" charset="0"/>
              </a:rPr>
              <a:t>có</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t>
            </a:r>
            <a:r>
              <a:rPr lang="en-US" altLang="vi-VN" sz="2200" dirty="0" err="1">
                <a:solidFill>
                  <a:srgbClr val="800000"/>
                </a:solidFill>
                <a:latin typeface="Times New Roman" panose="02020603050405020304" pitchFamily="18" charset="0"/>
                <a:cs typeface="Times New Roman" panose="02020603050405020304" pitchFamily="18" charset="0"/>
              </a:rPr>
              <a:t>nhà</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sư</a:t>
            </a:r>
            <a:r>
              <a:rPr lang="en-US" altLang="vi-VN" sz="2200" dirty="0">
                <a:solidFill>
                  <a:srgbClr val="800000"/>
                </a:solidFill>
                <a:latin typeface="Times New Roman" panose="02020603050405020304" pitchFamily="18" charset="0"/>
                <a:cs typeface="Times New Roman" panose="02020603050405020304" pitchFamily="18" charset="0"/>
              </a:rPr>
              <a:t> Pu-</a:t>
            </a:r>
            <a:r>
              <a:rPr lang="en-US" altLang="vi-VN" sz="2200" dirty="0" err="1">
                <a:solidFill>
                  <a:srgbClr val="800000"/>
                </a:solidFill>
                <a:latin typeface="Times New Roman" panose="02020603050405020304" pitchFamily="18" charset="0"/>
                <a:cs typeface="Times New Roman" panose="02020603050405020304" pitchFamily="18" charset="0"/>
              </a:rPr>
              <a:t>côm</a:t>
            </a:r>
            <a:r>
              <a:rPr lang="en-US" altLang="vi-VN" sz="2200" dirty="0">
                <a:solidFill>
                  <a:srgbClr val="800000"/>
                </a:solidFill>
                <a:latin typeface="Times New Roman" panose="02020603050405020304" pitchFamily="18" charset="0"/>
                <a:cs typeface="Times New Roman" panose="02020603050405020304" pitchFamily="18" charset="0"/>
              </a:rPr>
              <a:t>-</a:t>
            </a:r>
            <a:r>
              <a:rPr lang="en-US" altLang="vi-VN" sz="2200" dirty="0" err="1">
                <a:solidFill>
                  <a:srgbClr val="800000"/>
                </a:solidFill>
                <a:latin typeface="Times New Roman" panose="02020603050405020304" pitchFamily="18" charset="0"/>
                <a:cs typeface="Times New Roman" panose="02020603050405020304" pitchFamily="18" charset="0"/>
              </a:rPr>
              <a:t>bô</a:t>
            </a:r>
            <a:r>
              <a:rPr lang="en-US" altLang="vi-VN" sz="2200" dirty="0">
                <a:solidFill>
                  <a:srgbClr val="800000"/>
                </a:solidFill>
                <a:latin typeface="Times New Roman" panose="02020603050405020304" pitchFamily="18" charset="0"/>
                <a:cs typeface="Times New Roman" panose="02020603050405020304" pitchFamily="18" charset="0"/>
              </a:rPr>
              <a:t> ở </a:t>
            </a:r>
            <a:r>
              <a:rPr lang="en-US" altLang="vi-VN" sz="2200" dirty="0" err="1">
                <a:solidFill>
                  <a:srgbClr val="800000"/>
                </a:solidFill>
                <a:latin typeface="Times New Roman" panose="02020603050405020304" pitchFamily="18" charset="0"/>
                <a:cs typeface="Times New Roman" panose="02020603050405020304" pitchFamily="18" charset="0"/>
              </a:rPr>
              <a:t>Cra-chê</a:t>
            </a:r>
            <a:endParaRPr lang="en-US" sz="2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518DBB7-82EA-49BA-A013-B4733B371FF3}"/>
              </a:ext>
            </a:extLst>
          </p:cNvPr>
          <p:cNvSpPr txBox="1"/>
          <p:nvPr/>
        </p:nvSpPr>
        <p:spPr>
          <a:xfrm>
            <a:off x="443646" y="4096458"/>
            <a:ext cx="1199928"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Cam-</a:t>
            </a:r>
            <a:r>
              <a:rPr lang="en-US" sz="2200" dirty="0" err="1">
                <a:latin typeface="Times New Roman" panose="02020603050405020304" pitchFamily="18" charset="0"/>
                <a:cs typeface="Times New Roman" panose="02020603050405020304" pitchFamily="18" charset="0"/>
              </a:rPr>
              <a:t>pu</a:t>
            </a:r>
            <a:r>
              <a:rPr lang="en-US" sz="2200" dirty="0">
                <a:latin typeface="Times New Roman" panose="02020603050405020304" pitchFamily="18" charset="0"/>
                <a:cs typeface="Times New Roman" panose="02020603050405020304" pitchFamily="18" charset="0"/>
              </a:rPr>
              <a:t>-chia</a:t>
            </a:r>
          </a:p>
        </p:txBody>
      </p:sp>
      <p:sp>
        <p:nvSpPr>
          <p:cNvPr id="16" name="TextBox 15">
            <a:extLst>
              <a:ext uri="{FF2B5EF4-FFF2-40B4-BE49-F238E27FC236}">
                <a16:creationId xmlns:a16="http://schemas.microsoft.com/office/drawing/2014/main" id="{FB9C6CDA-7C59-40B7-9C31-E42ECA18D129}"/>
              </a:ext>
            </a:extLst>
          </p:cNvPr>
          <p:cNvSpPr txBox="1"/>
          <p:nvPr/>
        </p:nvSpPr>
        <p:spPr>
          <a:xfrm>
            <a:off x="1951009" y="4071645"/>
            <a:ext cx="876598"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545D4A-9827-46DE-BFAC-078476669721}"/>
              </a:ext>
            </a:extLst>
          </p:cNvPr>
          <p:cNvSpPr txBox="1"/>
          <p:nvPr/>
        </p:nvSpPr>
        <p:spPr>
          <a:xfrm>
            <a:off x="565773" y="4949308"/>
            <a:ext cx="816783"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Lào</a:t>
            </a:r>
            <a:endParaRPr lang="en-US" sz="2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467532-DA2E-4F0E-833F-F88943BE5D70}"/>
              </a:ext>
            </a:extLst>
          </p:cNvPr>
          <p:cNvSpPr txBox="1"/>
          <p:nvPr/>
        </p:nvSpPr>
        <p:spPr>
          <a:xfrm>
            <a:off x="1801940" y="4921447"/>
            <a:ext cx="1489505"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Pháp</a:t>
            </a:r>
            <a:endParaRPr lang="en-US"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F4A36B1-5018-4933-97E9-7C8662439A3E}"/>
              </a:ext>
            </a:extLst>
          </p:cNvPr>
          <p:cNvSpPr txBox="1"/>
          <p:nvPr/>
        </p:nvSpPr>
        <p:spPr>
          <a:xfrm>
            <a:off x="2994743" y="4752170"/>
            <a:ext cx="7526943" cy="769441"/>
          </a:xfrm>
          <a:prstGeom prst="rect">
            <a:avLst/>
          </a:prstGeom>
          <a:noFill/>
        </p:spPr>
        <p:txBody>
          <a:bodyPr wrap="square" rtlCol="0">
            <a:spAutoFit/>
          </a:bodyPr>
          <a:lstStyle/>
          <a:p>
            <a:r>
              <a:rPr lang="en-US" altLang="vi-VN" sz="2200" dirty="0">
                <a:solidFill>
                  <a:srgbClr val="800000"/>
                </a:solidFill>
                <a:latin typeface="Times New Roman" panose="02020603050405020304" pitchFamily="18" charset="0"/>
                <a:cs typeface="Times New Roman" panose="02020603050405020304" pitchFamily="18" charset="0"/>
              </a:rPr>
              <a:t>+1901 ND </a:t>
            </a:r>
            <a:r>
              <a:rPr lang="en-US" altLang="vi-VN" sz="2200" dirty="0" err="1">
                <a:solidFill>
                  <a:srgbClr val="800000"/>
                </a:solidFill>
                <a:latin typeface="Times New Roman" panose="02020603050405020304" pitchFamily="18" charset="0"/>
                <a:cs typeface="Times New Roman" panose="02020603050405020304" pitchFamily="18" charset="0"/>
              </a:rPr>
              <a:t>Xa</a:t>
            </a:r>
            <a:r>
              <a:rPr lang="en-US" altLang="vi-VN" sz="2200" dirty="0">
                <a:solidFill>
                  <a:srgbClr val="800000"/>
                </a:solidFill>
                <a:latin typeface="Times New Roman" panose="02020603050405020304" pitchFamily="18" charset="0"/>
                <a:cs typeface="Times New Roman" panose="02020603050405020304" pitchFamily="18" charset="0"/>
              </a:rPr>
              <a:t>-van-</a:t>
            </a:r>
            <a:r>
              <a:rPr lang="en-US" altLang="vi-VN" sz="2200" dirty="0" err="1">
                <a:solidFill>
                  <a:srgbClr val="800000"/>
                </a:solidFill>
                <a:latin typeface="Times New Roman" panose="02020603050405020304" pitchFamily="18" charset="0"/>
                <a:cs typeface="Times New Roman" panose="02020603050405020304" pitchFamily="18" charset="0"/>
              </a:rPr>
              <a:t>na</a:t>
            </a:r>
            <a:r>
              <a:rPr lang="en-US" altLang="vi-VN" sz="2200" dirty="0">
                <a:solidFill>
                  <a:srgbClr val="800000"/>
                </a:solidFill>
                <a:latin typeface="Times New Roman" panose="02020603050405020304" pitchFamily="18" charset="0"/>
                <a:cs typeface="Times New Roman" panose="02020603050405020304" pitchFamily="18" charset="0"/>
              </a:rPr>
              <a:t>-</a:t>
            </a:r>
            <a:r>
              <a:rPr lang="en-US" altLang="vi-VN" sz="2200" dirty="0" err="1">
                <a:solidFill>
                  <a:srgbClr val="800000"/>
                </a:solidFill>
                <a:latin typeface="Times New Roman" panose="02020603050405020304" pitchFamily="18" charset="0"/>
                <a:cs typeface="Times New Roman" panose="02020603050405020304" pitchFamily="18" charset="0"/>
              </a:rPr>
              <a:t>khét</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do </a:t>
            </a:r>
            <a:r>
              <a:rPr lang="en-US" altLang="vi-VN" sz="2200" dirty="0" err="1">
                <a:solidFill>
                  <a:srgbClr val="800000"/>
                </a:solidFill>
                <a:latin typeface="Times New Roman" panose="02020603050405020304" pitchFamily="18" charset="0"/>
                <a:cs typeface="Times New Roman" panose="02020603050405020304" pitchFamily="18" charset="0"/>
              </a:rPr>
              <a:t>Pha</a:t>
            </a:r>
            <a:r>
              <a:rPr lang="en-US" altLang="vi-VN" sz="2200" dirty="0">
                <a:solidFill>
                  <a:srgbClr val="800000"/>
                </a:solidFill>
                <a:latin typeface="Times New Roman" panose="02020603050405020304" pitchFamily="18" charset="0"/>
                <a:cs typeface="Times New Roman" panose="02020603050405020304" pitchFamily="18" charset="0"/>
              </a:rPr>
              <a:t>-ca-</a:t>
            </a:r>
            <a:r>
              <a:rPr lang="en-US" altLang="vi-VN" sz="2200" dirty="0" err="1">
                <a:solidFill>
                  <a:srgbClr val="800000"/>
                </a:solidFill>
                <a:latin typeface="Times New Roman" panose="02020603050405020304" pitchFamily="18" charset="0"/>
                <a:cs typeface="Times New Roman" panose="02020603050405020304" pitchFamily="18" charset="0"/>
              </a:rPr>
              <a:t>đuốc</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lãnh</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đạo</a:t>
            </a:r>
            <a:r>
              <a:rPr lang="en-US" altLang="vi-VN" sz="2200" dirty="0">
                <a:solidFill>
                  <a:srgbClr val="800000"/>
                </a:solidFill>
                <a:latin typeface="Times New Roman" panose="02020603050405020304" pitchFamily="18" charset="0"/>
                <a:cs typeface="Times New Roman" panose="02020603050405020304" pitchFamily="18" charset="0"/>
              </a:rPr>
              <a:t>. </a:t>
            </a:r>
          </a:p>
          <a:p>
            <a:r>
              <a:rPr lang="en-US" altLang="vi-VN" sz="2200" dirty="0">
                <a:solidFill>
                  <a:srgbClr val="800000"/>
                </a:solidFill>
                <a:latin typeface="Times New Roman" panose="02020603050405020304" pitchFamily="18" charset="0"/>
                <a:cs typeface="Times New Roman" panose="02020603050405020304" pitchFamily="18" charset="0"/>
              </a:rPr>
              <a:t>+1907 </a:t>
            </a:r>
            <a:r>
              <a:rPr lang="en-US" altLang="vi-VN" sz="2200" dirty="0" err="1">
                <a:solidFill>
                  <a:srgbClr val="800000"/>
                </a:solidFill>
                <a:latin typeface="Times New Roman" panose="02020603050405020304" pitchFamily="18" charset="0"/>
                <a:cs typeface="Times New Roman" panose="02020603050405020304" pitchFamily="18" charset="0"/>
              </a:rPr>
              <a:t>nhân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dân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Bô</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lô</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ven</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khởi</a:t>
            </a:r>
            <a:r>
              <a:rPr lang="en-US" altLang="vi-VN" sz="2200" dirty="0">
                <a:solidFill>
                  <a:srgbClr val="800000"/>
                </a:solidFill>
                <a:latin typeface="Times New Roman" panose="02020603050405020304" pitchFamily="18" charset="0"/>
                <a:cs typeface="Times New Roman" panose="02020603050405020304" pitchFamily="18" charset="0"/>
              </a:rPr>
              <a:t> </a:t>
            </a:r>
            <a:r>
              <a:rPr lang="en-US" altLang="vi-VN" sz="2200" dirty="0" err="1">
                <a:solidFill>
                  <a:srgbClr val="800000"/>
                </a:solidFill>
                <a:latin typeface="Times New Roman" panose="02020603050405020304" pitchFamily="18" charset="0"/>
                <a:cs typeface="Times New Roman" panose="02020603050405020304" pitchFamily="18" charset="0"/>
              </a:rPr>
              <a:t>nghĩa</a:t>
            </a:r>
            <a:r>
              <a:rPr lang="en-US" altLang="vi-VN" sz="2200" dirty="0">
                <a:solidFill>
                  <a:srgbClr val="800000"/>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0570E56-B818-4B88-9728-A4323A9FC028}"/>
              </a:ext>
            </a:extLst>
          </p:cNvPr>
          <p:cNvSpPr txBox="1"/>
          <p:nvPr/>
        </p:nvSpPr>
        <p:spPr>
          <a:xfrm>
            <a:off x="10639841" y="5189050"/>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D495D31-2ED1-4F9A-89F0-E3036D85A81D}"/>
              </a:ext>
            </a:extLst>
          </p:cNvPr>
          <p:cNvSpPr txBox="1"/>
          <p:nvPr/>
        </p:nvSpPr>
        <p:spPr>
          <a:xfrm>
            <a:off x="1834110" y="5591554"/>
            <a:ext cx="146957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Anh</a:t>
            </a:r>
          </a:p>
        </p:txBody>
      </p:sp>
      <p:sp>
        <p:nvSpPr>
          <p:cNvPr id="22" name="TextBox 21">
            <a:extLst>
              <a:ext uri="{FF2B5EF4-FFF2-40B4-BE49-F238E27FC236}">
                <a16:creationId xmlns:a16="http://schemas.microsoft.com/office/drawing/2014/main" id="{771E1435-2242-4CBA-BBAD-26B27502AC2A}"/>
              </a:ext>
            </a:extLst>
          </p:cNvPr>
          <p:cNvSpPr txBox="1"/>
          <p:nvPr/>
        </p:nvSpPr>
        <p:spPr>
          <a:xfrm>
            <a:off x="3084961" y="5591553"/>
            <a:ext cx="706053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+1824-1885: 3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tranh</a:t>
            </a:r>
            <a:endParaRPr lang="en-US" sz="2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D429E16-F57A-4B5C-A8BE-2419F91ADCEE}"/>
              </a:ext>
            </a:extLst>
          </p:cNvPr>
          <p:cNvSpPr txBox="1"/>
          <p:nvPr/>
        </p:nvSpPr>
        <p:spPr>
          <a:xfrm>
            <a:off x="10639841" y="5850957"/>
            <a:ext cx="1310196"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3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A21756BD-527E-35FC-0027-1D2CA22117D0}"/>
              </a:ext>
            </a:extLst>
          </p:cNvPr>
          <p:cNvSpPr txBox="1">
            <a:spLocks noChangeArrowheads="1"/>
          </p:cNvSpPr>
          <p:nvPr/>
        </p:nvSpPr>
        <p:spPr bwMode="auto">
          <a:xfrm>
            <a:off x="4800600" y="9906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A.  Philippin  </a:t>
            </a:r>
          </a:p>
        </p:txBody>
      </p:sp>
      <p:sp>
        <p:nvSpPr>
          <p:cNvPr id="28675" name="Text Box 5">
            <a:extLst>
              <a:ext uri="{FF2B5EF4-FFF2-40B4-BE49-F238E27FC236}">
                <a16:creationId xmlns:a16="http://schemas.microsoft.com/office/drawing/2014/main" id="{FB40114A-2470-663F-4CD6-5A7585394986}"/>
              </a:ext>
            </a:extLst>
          </p:cNvPr>
          <p:cNvSpPr txBox="1">
            <a:spLocks noChangeArrowheads="1"/>
          </p:cNvSpPr>
          <p:nvPr/>
        </p:nvSpPr>
        <p:spPr bwMode="auto">
          <a:xfrm>
            <a:off x="4800600" y="20574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B. Viêt Nam  </a:t>
            </a:r>
          </a:p>
        </p:txBody>
      </p:sp>
      <p:sp>
        <p:nvSpPr>
          <p:cNvPr id="28676" name="Text Box 5">
            <a:extLst>
              <a:ext uri="{FF2B5EF4-FFF2-40B4-BE49-F238E27FC236}">
                <a16:creationId xmlns:a16="http://schemas.microsoft.com/office/drawing/2014/main" id="{60B26CF0-1BAB-C49A-6DC6-4E815714D17F}"/>
              </a:ext>
            </a:extLst>
          </p:cNvPr>
          <p:cNvSpPr txBox="1">
            <a:spLocks noChangeArrowheads="1"/>
          </p:cNvSpPr>
          <p:nvPr/>
        </p:nvSpPr>
        <p:spPr bwMode="auto">
          <a:xfrm>
            <a:off x="4800600" y="15240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C. Singapore   </a:t>
            </a:r>
          </a:p>
        </p:txBody>
      </p:sp>
      <p:sp>
        <p:nvSpPr>
          <p:cNvPr id="28677" name="Text Box 5">
            <a:extLst>
              <a:ext uri="{FF2B5EF4-FFF2-40B4-BE49-F238E27FC236}">
                <a16:creationId xmlns:a16="http://schemas.microsoft.com/office/drawing/2014/main" id="{3077D6E2-94DD-B2FE-8426-1D5951B20992}"/>
              </a:ext>
            </a:extLst>
          </p:cNvPr>
          <p:cNvSpPr txBox="1">
            <a:spLocks noChangeArrowheads="1"/>
          </p:cNvSpPr>
          <p:nvPr/>
        </p:nvSpPr>
        <p:spPr bwMode="auto">
          <a:xfrm>
            <a:off x="4800600" y="25908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D. Timor – Leste  </a:t>
            </a:r>
          </a:p>
        </p:txBody>
      </p:sp>
      <p:sp>
        <p:nvSpPr>
          <p:cNvPr id="28678" name="AutoShape 2" descr="Flag of Vietnam.svg">
            <a:extLst>
              <a:ext uri="{FF2B5EF4-FFF2-40B4-BE49-F238E27FC236}">
                <a16:creationId xmlns:a16="http://schemas.microsoft.com/office/drawing/2014/main" id="{ECF8BDFC-7D64-AF0D-DCAA-4D4E5F362BC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28679" name="AutoShape 4" descr="Flag of Vietnam.svg">
            <a:extLst>
              <a:ext uri="{FF2B5EF4-FFF2-40B4-BE49-F238E27FC236}">
                <a16:creationId xmlns:a16="http://schemas.microsoft.com/office/drawing/2014/main" id="{35936EF5-5D02-FA35-683B-18D591A9453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pic>
        <p:nvPicPr>
          <p:cNvPr id="28680" name="Picture 22" descr="C:\Users\ASUS\Desktop\800px-Flag_of_Vietnam.svg.png">
            <a:extLst>
              <a:ext uri="{FF2B5EF4-FFF2-40B4-BE49-F238E27FC236}">
                <a16:creationId xmlns:a16="http://schemas.microsoft.com/office/drawing/2014/main" id="{2134186B-E7EA-4CA7-D24E-300EB3A5D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49" y="1001143"/>
            <a:ext cx="1524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1" name="Picture 5" descr="C:\Users\ASUS\Desktop\Lào3.gif">
            <a:extLst>
              <a:ext uri="{FF2B5EF4-FFF2-40B4-BE49-F238E27FC236}">
                <a16:creationId xmlns:a16="http://schemas.microsoft.com/office/drawing/2014/main" id="{8828D181-711E-B440-54F8-6937CE818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485" y="2154237"/>
            <a:ext cx="1524000" cy="9699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6" descr="C:\Users\ASUS\Desktop\235px-Flag_of_Cambodia.svg.png">
            <a:extLst>
              <a:ext uri="{FF2B5EF4-FFF2-40B4-BE49-F238E27FC236}">
                <a16:creationId xmlns:a16="http://schemas.microsoft.com/office/drawing/2014/main" id="{420EBB8B-9863-B031-8D6A-C6151A7473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204" y="3302567"/>
            <a:ext cx="15240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7" descr="C:\Users\ASUS\Desktop\1577347717_bieu-tuong-quoc-gia-thai-lan-gia-re.jpg">
            <a:extLst>
              <a:ext uri="{FF2B5EF4-FFF2-40B4-BE49-F238E27FC236}">
                <a16:creationId xmlns:a16="http://schemas.microsoft.com/office/drawing/2014/main" id="{703EE32B-EC71-A7F6-5FA1-A6EE501124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4202" y="4547735"/>
            <a:ext cx="1524000" cy="1042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4" name="Picture 8" descr="C:\Users\ASUS\Desktop\Flag_of_the_Philippines.svg.png">
            <a:extLst>
              <a:ext uri="{FF2B5EF4-FFF2-40B4-BE49-F238E27FC236}">
                <a16:creationId xmlns:a16="http://schemas.microsoft.com/office/drawing/2014/main" id="{751F5736-4F0B-6DB9-95A7-A13493B2E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7814" y="2372519"/>
            <a:ext cx="1752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5" name="Text Box 5">
            <a:extLst>
              <a:ext uri="{FF2B5EF4-FFF2-40B4-BE49-F238E27FC236}">
                <a16:creationId xmlns:a16="http://schemas.microsoft.com/office/drawing/2014/main" id="{259C7154-97BA-2772-737E-CAEE9C771F9C}"/>
              </a:ext>
            </a:extLst>
          </p:cNvPr>
          <p:cNvSpPr txBox="1">
            <a:spLocks noChangeArrowheads="1"/>
          </p:cNvSpPr>
          <p:nvPr/>
        </p:nvSpPr>
        <p:spPr bwMode="auto">
          <a:xfrm>
            <a:off x="4800600" y="3144838"/>
            <a:ext cx="2286000" cy="436562"/>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E.  Thái Lan  </a:t>
            </a:r>
          </a:p>
        </p:txBody>
      </p:sp>
      <p:sp>
        <p:nvSpPr>
          <p:cNvPr id="28686" name="Text Box 5">
            <a:extLst>
              <a:ext uri="{FF2B5EF4-FFF2-40B4-BE49-F238E27FC236}">
                <a16:creationId xmlns:a16="http://schemas.microsoft.com/office/drawing/2014/main" id="{D61EC4EE-1E06-0B3B-4784-6AB57BE9F098}"/>
              </a:ext>
            </a:extLst>
          </p:cNvPr>
          <p:cNvSpPr txBox="1">
            <a:spLocks noChangeArrowheads="1"/>
          </p:cNvSpPr>
          <p:nvPr/>
        </p:nvSpPr>
        <p:spPr bwMode="auto">
          <a:xfrm>
            <a:off x="4800600" y="3678238"/>
            <a:ext cx="2286000" cy="436562"/>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G. In-đô-nê-xi-a  </a:t>
            </a:r>
          </a:p>
        </p:txBody>
      </p:sp>
      <p:sp>
        <p:nvSpPr>
          <p:cNvPr id="28687" name="Text Box 5">
            <a:extLst>
              <a:ext uri="{FF2B5EF4-FFF2-40B4-BE49-F238E27FC236}">
                <a16:creationId xmlns:a16="http://schemas.microsoft.com/office/drawing/2014/main" id="{AE5CDF35-9516-A67B-C255-13E82145A36E}"/>
              </a:ext>
            </a:extLst>
          </p:cNvPr>
          <p:cNvSpPr txBox="1">
            <a:spLocks noChangeArrowheads="1"/>
          </p:cNvSpPr>
          <p:nvPr/>
        </p:nvSpPr>
        <p:spPr bwMode="auto">
          <a:xfrm>
            <a:off x="4800600" y="4211638"/>
            <a:ext cx="2286000" cy="436562"/>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H. Mi-an-ma  </a:t>
            </a:r>
          </a:p>
        </p:txBody>
      </p:sp>
      <p:sp>
        <p:nvSpPr>
          <p:cNvPr id="28688" name="Text Box 5">
            <a:extLst>
              <a:ext uri="{FF2B5EF4-FFF2-40B4-BE49-F238E27FC236}">
                <a16:creationId xmlns:a16="http://schemas.microsoft.com/office/drawing/2014/main" id="{81130D90-0680-B411-53AF-D7ABF57D5D89}"/>
              </a:ext>
            </a:extLst>
          </p:cNvPr>
          <p:cNvSpPr txBox="1">
            <a:spLocks noChangeArrowheads="1"/>
          </p:cNvSpPr>
          <p:nvPr/>
        </p:nvSpPr>
        <p:spPr bwMode="auto">
          <a:xfrm>
            <a:off x="4800600" y="63246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I. Brunay  </a:t>
            </a:r>
          </a:p>
        </p:txBody>
      </p:sp>
      <p:sp>
        <p:nvSpPr>
          <p:cNvPr id="28689" name="Text Box 5">
            <a:extLst>
              <a:ext uri="{FF2B5EF4-FFF2-40B4-BE49-F238E27FC236}">
                <a16:creationId xmlns:a16="http://schemas.microsoft.com/office/drawing/2014/main" id="{B83B6751-A8C6-3C71-EB20-08D10D0B2016}"/>
              </a:ext>
            </a:extLst>
          </p:cNvPr>
          <p:cNvSpPr txBox="1">
            <a:spLocks noChangeArrowheads="1"/>
          </p:cNvSpPr>
          <p:nvPr/>
        </p:nvSpPr>
        <p:spPr bwMode="auto">
          <a:xfrm>
            <a:off x="4800600" y="5278438"/>
            <a:ext cx="2286000" cy="436562"/>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K. Ma-lai-xi-a  </a:t>
            </a:r>
          </a:p>
        </p:txBody>
      </p:sp>
      <p:sp>
        <p:nvSpPr>
          <p:cNvPr id="28690" name="Text Box 5">
            <a:extLst>
              <a:ext uri="{FF2B5EF4-FFF2-40B4-BE49-F238E27FC236}">
                <a16:creationId xmlns:a16="http://schemas.microsoft.com/office/drawing/2014/main" id="{48B1C665-FE1F-EFD0-0E2A-4ACFD5297A2C}"/>
              </a:ext>
            </a:extLst>
          </p:cNvPr>
          <p:cNvSpPr txBox="1">
            <a:spLocks noChangeArrowheads="1"/>
          </p:cNvSpPr>
          <p:nvPr/>
        </p:nvSpPr>
        <p:spPr bwMode="auto">
          <a:xfrm>
            <a:off x="4800600" y="5791201"/>
            <a:ext cx="2286000" cy="436563"/>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L. Campuchia  </a:t>
            </a:r>
          </a:p>
        </p:txBody>
      </p:sp>
      <p:pic>
        <p:nvPicPr>
          <p:cNvPr id="28691" name="Picture 9" descr="C:\Users\ASUS\Desktop\300px-Flag_of_Brunei.svg.png">
            <a:extLst>
              <a:ext uri="{FF2B5EF4-FFF2-40B4-BE49-F238E27FC236}">
                <a16:creationId xmlns:a16="http://schemas.microsoft.com/office/drawing/2014/main" id="{B6224736-FED1-892C-66EF-0DA4E1E00F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1614" y="4612028"/>
            <a:ext cx="1828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2" name="Picture 10" descr="C:\Users\ASUS\Desktop\300px-Flag_of_East_Timor.svg.png">
            <a:extLst>
              <a:ext uri="{FF2B5EF4-FFF2-40B4-BE49-F238E27FC236}">
                <a16:creationId xmlns:a16="http://schemas.microsoft.com/office/drawing/2014/main" id="{11E102C3-1D75-863A-0A44-60781EBD8F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5285" y="5678261"/>
            <a:ext cx="1828800" cy="98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3" name="Picture 11" descr="C:\Users\ASUS\Desktop\225px-Flag_of_Myanmar.svg.png">
            <a:extLst>
              <a:ext uri="{FF2B5EF4-FFF2-40B4-BE49-F238E27FC236}">
                <a16:creationId xmlns:a16="http://schemas.microsoft.com/office/drawing/2014/main" id="{031E820E-B07D-A89D-A816-75D470B9F1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1466" y="5730536"/>
            <a:ext cx="1524000" cy="966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4" name="Picture 12" descr="C:\Users\ASUS\Desktop\la-co-singapore4.jpg">
            <a:extLst>
              <a:ext uri="{FF2B5EF4-FFF2-40B4-BE49-F238E27FC236}">
                <a16:creationId xmlns:a16="http://schemas.microsoft.com/office/drawing/2014/main" id="{F038DC32-B8B0-51F0-D8A7-23C398834A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9714" y="3483259"/>
            <a:ext cx="1828800" cy="97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5" name="Picture 13" descr="C:\Users\ASUS\Desktop\225px-Flag_of_Indonesia.svg.png">
            <a:extLst>
              <a:ext uri="{FF2B5EF4-FFF2-40B4-BE49-F238E27FC236}">
                <a16:creationId xmlns:a16="http://schemas.microsoft.com/office/drawing/2014/main" id="{5E4A7B94-BCE7-F371-3404-E1C7C76097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1549" y="41504"/>
            <a:ext cx="1828800" cy="1042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96" name="Text Box 5">
            <a:extLst>
              <a:ext uri="{FF2B5EF4-FFF2-40B4-BE49-F238E27FC236}">
                <a16:creationId xmlns:a16="http://schemas.microsoft.com/office/drawing/2014/main" id="{CABA6063-96E2-0129-27DE-6459F7782E59}"/>
              </a:ext>
            </a:extLst>
          </p:cNvPr>
          <p:cNvSpPr txBox="1">
            <a:spLocks noChangeArrowheads="1"/>
          </p:cNvSpPr>
          <p:nvPr/>
        </p:nvSpPr>
        <p:spPr bwMode="auto">
          <a:xfrm>
            <a:off x="4800600" y="4745038"/>
            <a:ext cx="2286000" cy="436562"/>
          </a:xfrm>
          <a:prstGeom prst="rect">
            <a:avLst/>
          </a:prstGeom>
          <a:solidFill>
            <a:srgbClr val="FFFF00"/>
          </a:solidFill>
          <a:ln w="9525">
            <a:solidFill>
              <a:srgbClr val="000000"/>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cs typeface="Times New Roman" panose="02020603050405020304" pitchFamily="18" charset="0"/>
              </a:rPr>
              <a:t>M. Lào  </a:t>
            </a:r>
          </a:p>
        </p:txBody>
      </p:sp>
      <p:pic>
        <p:nvPicPr>
          <p:cNvPr id="28697" name="Picture 15" descr="C:\Users\ASUS\Desktop\1200px-Flag_of_Malaysia.svg.png">
            <a:extLst>
              <a:ext uri="{FF2B5EF4-FFF2-40B4-BE49-F238E27FC236}">
                <a16:creationId xmlns:a16="http://schemas.microsoft.com/office/drawing/2014/main" id="{1EA675F3-9923-67B6-E2D9-3F0808D5D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21485" y="1229463"/>
            <a:ext cx="1752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0" name="Elbow Connector 49">
            <a:extLst>
              <a:ext uri="{FF2B5EF4-FFF2-40B4-BE49-F238E27FC236}">
                <a16:creationId xmlns:a16="http://schemas.microsoft.com/office/drawing/2014/main" id="{3AE82E1F-009B-8BF3-7D99-95F0CEDD03DC}"/>
              </a:ext>
            </a:extLst>
          </p:cNvPr>
          <p:cNvCxnSpPr>
            <a:cxnSpLocks/>
            <a:stCxn id="28680" idx="3"/>
            <a:endCxn id="28675" idx="1"/>
          </p:cNvCxnSpPr>
          <p:nvPr/>
        </p:nvCxnSpPr>
        <p:spPr>
          <a:xfrm>
            <a:off x="3295649" y="1470250"/>
            <a:ext cx="1504951" cy="80543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0587C38E-3691-4DA2-618F-5F59D18A1D38}"/>
              </a:ext>
            </a:extLst>
          </p:cNvPr>
          <p:cNvCxnSpPr>
            <a:cxnSpLocks/>
            <a:stCxn id="28681" idx="3"/>
            <a:endCxn id="28696" idx="1"/>
          </p:cNvCxnSpPr>
          <p:nvPr/>
        </p:nvCxnSpPr>
        <p:spPr>
          <a:xfrm>
            <a:off x="3287485" y="2639218"/>
            <a:ext cx="1513115" cy="2324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2232B852-95BF-AD84-77D9-3585F09AE0F6}"/>
              </a:ext>
            </a:extLst>
          </p:cNvPr>
          <p:cNvCxnSpPr>
            <a:cxnSpLocks/>
            <a:stCxn id="28682" idx="3"/>
            <a:endCxn id="28690" idx="1"/>
          </p:cNvCxnSpPr>
          <p:nvPr/>
        </p:nvCxnSpPr>
        <p:spPr>
          <a:xfrm>
            <a:off x="3265204" y="3835967"/>
            <a:ext cx="1535396" cy="2173516"/>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Arrow Connector 62">
            <a:extLst>
              <a:ext uri="{FF2B5EF4-FFF2-40B4-BE49-F238E27FC236}">
                <a16:creationId xmlns:a16="http://schemas.microsoft.com/office/drawing/2014/main" id="{69F4202E-C732-20AB-6590-1D67FDC56759}"/>
              </a:ext>
            </a:extLst>
          </p:cNvPr>
          <p:cNvCxnSpPr>
            <a:cxnSpLocks/>
            <a:stCxn id="28683" idx="3"/>
          </p:cNvCxnSpPr>
          <p:nvPr/>
        </p:nvCxnSpPr>
        <p:spPr>
          <a:xfrm flipV="1">
            <a:off x="3218202" y="3276600"/>
            <a:ext cx="1582398" cy="17926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id="{6313F398-0226-040D-0CD7-5C068982D9D4}"/>
              </a:ext>
            </a:extLst>
          </p:cNvPr>
          <p:cNvCxnSpPr>
            <a:cxnSpLocks/>
            <a:stCxn id="28697" idx="1"/>
            <a:endCxn id="28689" idx="3"/>
          </p:cNvCxnSpPr>
          <p:nvPr/>
        </p:nvCxnSpPr>
        <p:spPr>
          <a:xfrm flipH="1">
            <a:off x="7086600" y="1724763"/>
            <a:ext cx="1534885" cy="37719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33F8102B-9FAE-29DC-F276-15A81FB7B367}"/>
              </a:ext>
            </a:extLst>
          </p:cNvPr>
          <p:cNvCxnSpPr>
            <a:cxnSpLocks/>
            <a:endCxn id="28676" idx="3"/>
          </p:cNvCxnSpPr>
          <p:nvPr/>
        </p:nvCxnSpPr>
        <p:spPr>
          <a:xfrm flipH="1" flipV="1">
            <a:off x="7086600" y="1742283"/>
            <a:ext cx="1605642" cy="23896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a:extLst>
              <a:ext uri="{FF2B5EF4-FFF2-40B4-BE49-F238E27FC236}">
                <a16:creationId xmlns:a16="http://schemas.microsoft.com/office/drawing/2014/main" id="{CD5CD761-6B96-D831-FD78-0E95929DE8BE}"/>
              </a:ext>
            </a:extLst>
          </p:cNvPr>
          <p:cNvCxnSpPr>
            <a:cxnSpLocks/>
            <a:stCxn id="28693" idx="3"/>
            <a:endCxn id="28687" idx="1"/>
          </p:cNvCxnSpPr>
          <p:nvPr/>
        </p:nvCxnSpPr>
        <p:spPr>
          <a:xfrm flipV="1">
            <a:off x="3275466" y="4429919"/>
            <a:ext cx="1525134" cy="17840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0EE37622-7E9A-F756-EA58-1E09C35EB90D}"/>
              </a:ext>
            </a:extLst>
          </p:cNvPr>
          <p:cNvCxnSpPr>
            <a:cxnSpLocks/>
            <a:stCxn id="28692" idx="1"/>
            <a:endCxn id="28677" idx="3"/>
          </p:cNvCxnSpPr>
          <p:nvPr/>
        </p:nvCxnSpPr>
        <p:spPr>
          <a:xfrm flipH="1" flipV="1">
            <a:off x="7086600" y="2809083"/>
            <a:ext cx="1458685" cy="33636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793F6C4C-66AD-7977-8A4B-61AAA3F0A7CC}"/>
              </a:ext>
            </a:extLst>
          </p:cNvPr>
          <p:cNvCxnSpPr>
            <a:cxnSpLocks/>
            <a:stCxn id="28684" idx="1"/>
            <a:endCxn id="28674" idx="3"/>
          </p:cNvCxnSpPr>
          <p:nvPr/>
        </p:nvCxnSpPr>
        <p:spPr>
          <a:xfrm flipH="1" flipV="1">
            <a:off x="7086600" y="1208883"/>
            <a:ext cx="1551214" cy="16589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FE8963FA-CE84-8865-C2D1-7F05CF93C385}"/>
              </a:ext>
            </a:extLst>
          </p:cNvPr>
          <p:cNvCxnSpPr>
            <a:cxnSpLocks/>
            <a:stCxn id="28691" idx="1"/>
            <a:endCxn id="28688" idx="3"/>
          </p:cNvCxnSpPr>
          <p:nvPr/>
        </p:nvCxnSpPr>
        <p:spPr>
          <a:xfrm flipH="1">
            <a:off x="7086600" y="5069228"/>
            <a:ext cx="1475014" cy="1473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a:extLst>
              <a:ext uri="{FF2B5EF4-FFF2-40B4-BE49-F238E27FC236}">
                <a16:creationId xmlns:a16="http://schemas.microsoft.com/office/drawing/2014/main" id="{D007E382-5449-2D99-3B33-CC89F5BC286F}"/>
              </a:ext>
            </a:extLst>
          </p:cNvPr>
          <p:cNvCxnSpPr>
            <a:cxnSpLocks/>
            <a:stCxn id="28695" idx="1"/>
          </p:cNvCxnSpPr>
          <p:nvPr/>
        </p:nvCxnSpPr>
        <p:spPr>
          <a:xfrm flipH="1">
            <a:off x="7086600" y="562998"/>
            <a:ext cx="1504949" cy="3354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Oval 12">
            <a:extLst>
              <a:ext uri="{FF2B5EF4-FFF2-40B4-BE49-F238E27FC236}">
                <a16:creationId xmlns:a16="http://schemas.microsoft.com/office/drawing/2014/main" id="{F7177BF9-0E0E-D377-FD7E-5A01A8BA99FF}"/>
              </a:ext>
            </a:extLst>
          </p:cNvPr>
          <p:cNvSpPr/>
          <p:nvPr/>
        </p:nvSpPr>
        <p:spPr>
          <a:xfrm>
            <a:off x="342900" y="1141414"/>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1</a:t>
            </a:r>
          </a:p>
        </p:txBody>
      </p:sp>
      <p:sp>
        <p:nvSpPr>
          <p:cNvPr id="52" name="Oval 51">
            <a:extLst>
              <a:ext uri="{FF2B5EF4-FFF2-40B4-BE49-F238E27FC236}">
                <a16:creationId xmlns:a16="http://schemas.microsoft.com/office/drawing/2014/main" id="{CFDF2067-0322-3627-AAA2-FAFAB25F6822}"/>
              </a:ext>
            </a:extLst>
          </p:cNvPr>
          <p:cNvSpPr/>
          <p:nvPr/>
        </p:nvSpPr>
        <p:spPr>
          <a:xfrm>
            <a:off x="310244" y="2351542"/>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2</a:t>
            </a:r>
          </a:p>
        </p:txBody>
      </p:sp>
      <p:sp>
        <p:nvSpPr>
          <p:cNvPr id="56" name="Oval 55">
            <a:extLst>
              <a:ext uri="{FF2B5EF4-FFF2-40B4-BE49-F238E27FC236}">
                <a16:creationId xmlns:a16="http://schemas.microsoft.com/office/drawing/2014/main" id="{9472B641-EF54-3113-1A8D-008A552208E0}"/>
              </a:ext>
            </a:extLst>
          </p:cNvPr>
          <p:cNvSpPr/>
          <p:nvPr/>
        </p:nvSpPr>
        <p:spPr>
          <a:xfrm>
            <a:off x="342900" y="3505201"/>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3</a:t>
            </a:r>
          </a:p>
        </p:txBody>
      </p:sp>
      <p:sp>
        <p:nvSpPr>
          <p:cNvPr id="57" name="Oval 56">
            <a:extLst>
              <a:ext uri="{FF2B5EF4-FFF2-40B4-BE49-F238E27FC236}">
                <a16:creationId xmlns:a16="http://schemas.microsoft.com/office/drawing/2014/main" id="{42F1D51F-9BA6-9841-4A9F-A2A90B87DB86}"/>
              </a:ext>
            </a:extLst>
          </p:cNvPr>
          <p:cNvSpPr/>
          <p:nvPr/>
        </p:nvSpPr>
        <p:spPr>
          <a:xfrm>
            <a:off x="367846" y="4677569"/>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4</a:t>
            </a:r>
          </a:p>
        </p:txBody>
      </p:sp>
      <p:sp>
        <p:nvSpPr>
          <p:cNvPr id="59" name="Oval 58">
            <a:extLst>
              <a:ext uri="{FF2B5EF4-FFF2-40B4-BE49-F238E27FC236}">
                <a16:creationId xmlns:a16="http://schemas.microsoft.com/office/drawing/2014/main" id="{97F2FEFD-4DEE-511B-801B-6A50E18AA197}"/>
              </a:ext>
            </a:extLst>
          </p:cNvPr>
          <p:cNvSpPr/>
          <p:nvPr/>
        </p:nvSpPr>
        <p:spPr>
          <a:xfrm>
            <a:off x="378733" y="5942014"/>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5</a:t>
            </a:r>
          </a:p>
        </p:txBody>
      </p:sp>
      <p:sp>
        <p:nvSpPr>
          <p:cNvPr id="81" name="Oval 80">
            <a:extLst>
              <a:ext uri="{FF2B5EF4-FFF2-40B4-BE49-F238E27FC236}">
                <a16:creationId xmlns:a16="http://schemas.microsoft.com/office/drawing/2014/main" id="{0F57E522-BD3F-62E9-8C68-1B7CE324933A}"/>
              </a:ext>
            </a:extLst>
          </p:cNvPr>
          <p:cNvSpPr/>
          <p:nvPr/>
        </p:nvSpPr>
        <p:spPr>
          <a:xfrm>
            <a:off x="10961914" y="205582"/>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6</a:t>
            </a:r>
          </a:p>
        </p:txBody>
      </p:sp>
      <p:sp>
        <p:nvSpPr>
          <p:cNvPr id="82" name="Oval 81">
            <a:extLst>
              <a:ext uri="{FF2B5EF4-FFF2-40B4-BE49-F238E27FC236}">
                <a16:creationId xmlns:a16="http://schemas.microsoft.com/office/drawing/2014/main" id="{A83EE148-1831-7DEA-E327-38BFA74D77BE}"/>
              </a:ext>
            </a:extLst>
          </p:cNvPr>
          <p:cNvSpPr/>
          <p:nvPr/>
        </p:nvSpPr>
        <p:spPr>
          <a:xfrm>
            <a:off x="10961914" y="1373757"/>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7</a:t>
            </a:r>
          </a:p>
        </p:txBody>
      </p:sp>
      <p:sp>
        <p:nvSpPr>
          <p:cNvPr id="83" name="Oval 82">
            <a:extLst>
              <a:ext uri="{FF2B5EF4-FFF2-40B4-BE49-F238E27FC236}">
                <a16:creationId xmlns:a16="http://schemas.microsoft.com/office/drawing/2014/main" id="{199C5772-2A1C-8FFB-1528-EEE25BB21029}"/>
              </a:ext>
            </a:extLst>
          </p:cNvPr>
          <p:cNvSpPr/>
          <p:nvPr/>
        </p:nvSpPr>
        <p:spPr>
          <a:xfrm>
            <a:off x="10940143" y="2523332"/>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8</a:t>
            </a:r>
          </a:p>
        </p:txBody>
      </p:sp>
      <p:sp>
        <p:nvSpPr>
          <p:cNvPr id="84" name="Oval 83">
            <a:extLst>
              <a:ext uri="{FF2B5EF4-FFF2-40B4-BE49-F238E27FC236}">
                <a16:creationId xmlns:a16="http://schemas.microsoft.com/office/drawing/2014/main" id="{8B2FF0C7-53FA-2BB4-4069-70B2EBF13DDC}"/>
              </a:ext>
            </a:extLst>
          </p:cNvPr>
          <p:cNvSpPr/>
          <p:nvPr/>
        </p:nvSpPr>
        <p:spPr>
          <a:xfrm>
            <a:off x="10940143" y="3640138"/>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9</a:t>
            </a:r>
          </a:p>
        </p:txBody>
      </p:sp>
      <p:sp>
        <p:nvSpPr>
          <p:cNvPr id="85" name="Oval 84">
            <a:extLst>
              <a:ext uri="{FF2B5EF4-FFF2-40B4-BE49-F238E27FC236}">
                <a16:creationId xmlns:a16="http://schemas.microsoft.com/office/drawing/2014/main" id="{F6CA06D7-8797-82D9-71FD-884F4F4B21AF}"/>
              </a:ext>
            </a:extLst>
          </p:cNvPr>
          <p:cNvSpPr/>
          <p:nvPr/>
        </p:nvSpPr>
        <p:spPr>
          <a:xfrm>
            <a:off x="11043556" y="4895850"/>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10</a:t>
            </a:r>
          </a:p>
        </p:txBody>
      </p:sp>
      <p:sp>
        <p:nvSpPr>
          <p:cNvPr id="86" name="Oval 85">
            <a:extLst>
              <a:ext uri="{FF2B5EF4-FFF2-40B4-BE49-F238E27FC236}">
                <a16:creationId xmlns:a16="http://schemas.microsoft.com/office/drawing/2014/main" id="{AE1223D8-02E8-13CA-37C1-D92DD4A1255C}"/>
              </a:ext>
            </a:extLst>
          </p:cNvPr>
          <p:cNvSpPr/>
          <p:nvPr/>
        </p:nvSpPr>
        <p:spPr>
          <a:xfrm>
            <a:off x="10983685" y="5971723"/>
            <a:ext cx="6858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Times New Roman" pitchFamily="18" charset="0"/>
                <a:cs typeface="Times New Roman" pitchFamily="18" charset="0"/>
              </a:rPr>
              <a:t>11</a:t>
            </a:r>
          </a:p>
        </p:txBody>
      </p:sp>
      <p:sp>
        <p:nvSpPr>
          <p:cNvPr id="28720" name="Rectangle 94">
            <a:extLst>
              <a:ext uri="{FF2B5EF4-FFF2-40B4-BE49-F238E27FC236}">
                <a16:creationId xmlns:a16="http://schemas.microsoft.com/office/drawing/2014/main" id="{0AF41664-F02D-45D8-3763-9CFD35FD080B}"/>
              </a:ext>
            </a:extLst>
          </p:cNvPr>
          <p:cNvSpPr>
            <a:spLocks noChangeArrowheads="1"/>
          </p:cNvSpPr>
          <p:nvPr/>
        </p:nvSpPr>
        <p:spPr bwMode="auto">
          <a:xfrm>
            <a:off x="1676400" y="76201"/>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dirty="0">
                <a:solidFill>
                  <a:srgbClr val="FF0000"/>
                </a:solidFill>
                <a:cs typeface="Times New Roman" panose="02020603050405020304" pitchFamily="18" charset="0"/>
              </a:rPr>
              <a:t>QUỐC KỲ </a:t>
            </a:r>
          </a:p>
          <a:p>
            <a:pPr algn="ctr" eaLnBrk="1" hangingPunct="1"/>
            <a:r>
              <a:rPr lang="en-US" altLang="en-US" sz="2400" b="1" dirty="0">
                <a:solidFill>
                  <a:srgbClr val="FF0000"/>
                </a:solidFill>
                <a:cs typeface="Times New Roman" panose="02020603050405020304" pitchFamily="18" charset="0"/>
              </a:rPr>
              <a:t>CÁC NƯỚC ĐÔNG NAM  Á</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checkerboard(across)">
                                      <p:cBhvr>
                                        <p:cTn id="20" dur="500"/>
                                        <p:tgtEl>
                                          <p:spTgt spid="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heckerboard(across)">
                                      <p:cBhvr>
                                        <p:cTn id="25" dur="500"/>
                                        <p:tgtEl>
                                          <p:spTgt spid="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checkerboard(across)">
                                      <p:cBhvr>
                                        <p:cTn id="38" dur="500"/>
                                        <p:tgtEl>
                                          <p:spTgt spid="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diamond(in)">
                                      <p:cBhvr>
                                        <p:cTn id="43" dur="2000"/>
                                        <p:tgtEl>
                                          <p:spTgt spid="6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checkerboard(across)">
                                      <p:cBhvr>
                                        <p:cTn id="48" dur="500"/>
                                        <p:tgtEl>
                                          <p:spTgt spid="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dissolve">
                                      <p:cBhvr>
                                        <p:cTn id="5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29E158-3AD3-FBF6-2B60-930C54BC4C9B}"/>
              </a:ext>
            </a:extLst>
          </p:cNvPr>
          <p:cNvSpPr>
            <a:spLocks noGrp="1"/>
          </p:cNvSpPr>
          <p:nvPr>
            <p:ph type="title"/>
          </p:nvPr>
        </p:nvSpPr>
        <p:spPr>
          <a:xfrm>
            <a:off x="838200" y="214192"/>
            <a:ext cx="10515600" cy="1325563"/>
          </a:xfrm>
        </p:spPr>
        <p:txBody>
          <a:bodyPr/>
          <a:lstStyle/>
          <a:p>
            <a:pPr algn="ctr"/>
            <a:r>
              <a:rPr lang="en-US" altLang="en-US" b="1" dirty="0">
                <a:solidFill>
                  <a:srgbClr val="FF0000"/>
                </a:solidFill>
                <a:latin typeface="Times New Roman" panose="02020603050405020304" pitchFamily="18" charset="0"/>
                <a:cs typeface="Times New Roman" panose="02020603050405020304" pitchFamily="18" charset="0"/>
              </a:rPr>
              <a:t>HOẠT ĐỘNG NHÓM – 3 PHÚT</a:t>
            </a:r>
          </a:p>
        </p:txBody>
      </p:sp>
      <p:graphicFrame>
        <p:nvGraphicFramePr>
          <p:cNvPr id="2" name="Table 1">
            <a:extLst>
              <a:ext uri="{FF2B5EF4-FFF2-40B4-BE49-F238E27FC236}">
                <a16:creationId xmlns:a16="http://schemas.microsoft.com/office/drawing/2014/main" id="{73E36850-464F-6736-2C80-7AF5496AB310}"/>
              </a:ext>
            </a:extLst>
          </p:cNvPr>
          <p:cNvGraphicFramePr>
            <a:graphicFrameLocks noGrp="1"/>
          </p:cNvGraphicFramePr>
          <p:nvPr>
            <p:extLst>
              <p:ext uri="{D42A27DB-BD31-4B8C-83A1-F6EECF244321}">
                <p14:modId xmlns:p14="http://schemas.microsoft.com/office/powerpoint/2010/main" val="2929788495"/>
              </p:ext>
            </p:extLst>
          </p:nvPr>
        </p:nvGraphicFramePr>
        <p:xfrm>
          <a:off x="255917" y="1492370"/>
          <a:ext cx="11680166" cy="5151438"/>
        </p:xfrm>
        <a:graphic>
          <a:graphicData uri="http://schemas.openxmlformats.org/drawingml/2006/table">
            <a:tbl>
              <a:tblPr firstRow="1" bandRow="1">
                <a:tableStyleId>{5C22544A-7EE6-4342-B048-85BDC9FD1C3A}</a:tableStyleId>
              </a:tblPr>
              <a:tblGrid>
                <a:gridCol w="1825026">
                  <a:extLst>
                    <a:ext uri="{9D8B030D-6E8A-4147-A177-3AD203B41FA5}">
                      <a16:colId xmlns:a16="http://schemas.microsoft.com/office/drawing/2014/main" val="20000"/>
                    </a:ext>
                  </a:extLst>
                </a:gridCol>
                <a:gridCol w="9855140">
                  <a:extLst>
                    <a:ext uri="{9D8B030D-6E8A-4147-A177-3AD203B41FA5}">
                      <a16:colId xmlns:a16="http://schemas.microsoft.com/office/drawing/2014/main" val="20001"/>
                    </a:ext>
                  </a:extLst>
                </a:gridCol>
              </a:tblGrid>
              <a:tr h="1066866">
                <a:tc>
                  <a:txBody>
                    <a:bodyPr/>
                    <a:lstStyle/>
                    <a:p>
                      <a:pPr algn="ctr"/>
                      <a:r>
                        <a:rPr lang="en-US" sz="3200" b="1" dirty="0">
                          <a:solidFill>
                            <a:srgbClr val="FF0000"/>
                          </a:solidFill>
                          <a:latin typeface="Times New Roman" pitchFamily="18" charset="0"/>
                          <a:cs typeface="Times New Roman" pitchFamily="18" charset="0"/>
                        </a:rPr>
                        <a:t>NHÓM</a:t>
                      </a:r>
                      <a:endParaRPr lang="en-US" sz="3200" dirty="0">
                        <a:latin typeface="Times New Roman" pitchFamily="18" charset="0"/>
                        <a:cs typeface="Times New Roman" pitchFamily="18" charset="0"/>
                      </a:endParaRP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itchFamily="18" charset="0"/>
                          <a:cs typeface="Times New Roman" pitchFamily="18" charset="0"/>
                        </a:rPr>
                        <a:t>CÂU HỎI</a:t>
                      </a:r>
                    </a:p>
                    <a:p>
                      <a:endParaRPr lang="en-US" sz="3200" dirty="0">
                        <a:latin typeface="Times New Roman" pitchFamily="18" charset="0"/>
                        <a:cs typeface="Times New Roman" pitchFamily="18" charset="0"/>
                      </a:endParaRPr>
                    </a:p>
                  </a:txBody>
                  <a:tcPr marT="45723" marB="45723"/>
                </a:tc>
                <a:extLst>
                  <a:ext uri="{0D108BD9-81ED-4DB2-BD59-A6C34878D82A}">
                    <a16:rowId xmlns:a16="http://schemas.microsoft.com/office/drawing/2014/main" val="10000"/>
                  </a:ext>
                </a:extLst>
              </a:tr>
              <a:tr h="20422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itchFamily="18" charset="0"/>
                          <a:cs typeface="Times New Roman" pitchFamily="18" charset="0"/>
                        </a:rPr>
                        <a:t>1,3</a:t>
                      </a:r>
                    </a:p>
                    <a:p>
                      <a:pPr algn="ctr"/>
                      <a:endParaRPr lang="en-US" sz="3200" dirty="0">
                        <a:latin typeface="Times New Roman" pitchFamily="18" charset="0"/>
                        <a:cs typeface="Times New Roman" pitchFamily="18" charset="0"/>
                      </a:endParaRPr>
                    </a:p>
                  </a:txBody>
                  <a:tcPr marT="45723" marB="45723"/>
                </a:tc>
                <a:tc>
                  <a:txBody>
                    <a:bodyPr/>
                    <a:lstStyle/>
                    <a:p>
                      <a:r>
                        <a:rPr lang="vi-VN" sz="3200" b="0" i="0" dirty="0">
                          <a:solidFill>
                            <a:srgbClr val="0000FF"/>
                          </a:solidFill>
                          <a:effectLst/>
                          <a:latin typeface="Times New Roman" panose="02020603050405020304" pitchFamily="18" charset="0"/>
                          <a:cs typeface="Times New Roman" panose="02020603050405020304" pitchFamily="18" charset="0"/>
                        </a:rPr>
                        <a:t>Em có nhận xét gì về hình thức đấu tranh và lực lượng tham gia trong phong trào của tranh chống ách đô hộ của thực dân phương Tây ở Đông Nam Á?</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itchFamily="18" charset="0"/>
                        <a:cs typeface="Times New Roman" pitchFamily="18" charset="0"/>
                      </a:endParaRPr>
                    </a:p>
                  </a:txBody>
                  <a:tcPr marT="45723" marB="45723"/>
                </a:tc>
                <a:extLst>
                  <a:ext uri="{0D108BD9-81ED-4DB2-BD59-A6C34878D82A}">
                    <a16:rowId xmlns:a16="http://schemas.microsoft.com/office/drawing/2014/main" val="10001"/>
                  </a:ext>
                </a:extLst>
              </a:tr>
              <a:tr h="20422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itchFamily="18" charset="0"/>
                          <a:cs typeface="Times New Roman" pitchFamily="18" charset="0"/>
                        </a:rPr>
                        <a:t>2,4</a:t>
                      </a:r>
                    </a:p>
                    <a:p>
                      <a:pPr algn="ctr"/>
                      <a:endParaRPr lang="en-US" sz="3200" dirty="0">
                        <a:latin typeface="Times New Roman" pitchFamily="18" charset="0"/>
                        <a:cs typeface="Times New Roman"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itchFamily="18" charset="0"/>
                          <a:cs typeface="Times New Roman" pitchFamily="18" charset="0"/>
                        </a:rPr>
                        <a:t>Nêu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a:t>
                      </a:r>
                      <a:r>
                        <a:rPr lang="en-US" sz="3200" dirty="0" err="1">
                          <a:latin typeface="Times New Roman" pitchFamily="18" charset="0"/>
                          <a:cs typeface="Times New Roman" pitchFamily="18" charset="0"/>
                        </a:rPr>
                        <a:t>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Nam Á </a:t>
                      </a: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XIX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XX?</a:t>
                      </a:r>
                    </a:p>
                    <a:p>
                      <a:endParaRPr lang="en-US" sz="3200" dirty="0">
                        <a:latin typeface="Times New Roman" pitchFamily="18" charset="0"/>
                        <a:cs typeface="Times New Roman" pitchFamily="18" charset="0"/>
                      </a:endParaRPr>
                    </a:p>
                  </a:txBody>
                  <a:tcPr marT="45723" marB="45723"/>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89F883-7807-B27D-3A80-D570D72DEBAC}"/>
              </a:ext>
            </a:extLst>
          </p:cNvPr>
          <p:cNvSpPr txBox="1"/>
          <p:nvPr/>
        </p:nvSpPr>
        <p:spPr>
          <a:xfrm>
            <a:off x="1302326" y="763802"/>
            <a:ext cx="10058400" cy="3108543"/>
          </a:xfrm>
          <a:prstGeom prst="rect">
            <a:avLst/>
          </a:prstGeom>
          <a:noFill/>
        </p:spPr>
        <p:txBody>
          <a:bodyPr wrap="square">
            <a:spAutoFit/>
          </a:bodyPr>
          <a:lstStyle/>
          <a:p>
            <a:pPr marL="457200" indent="-457200">
              <a:buFont typeface="Wingdings" panose="05000000000000000000" pitchFamily="2" charset="2"/>
              <a:buChar char="Ø"/>
            </a:pPr>
            <a:r>
              <a:rPr lang="en-US" sz="2800" b="0" i="0" dirty="0" err="1">
                <a:solidFill>
                  <a:srgbClr val="FF0000"/>
                </a:solidFill>
                <a:effectLst/>
                <a:latin typeface="Times New Roman" panose="02020603050405020304" pitchFamily="18" charset="0"/>
                <a:cs typeface="Times New Roman" panose="02020603050405020304" pitchFamily="18" charset="0"/>
              </a:rPr>
              <a:t>Nhận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xét</a:t>
            </a:r>
            <a:r>
              <a:rPr lang="en-US" sz="2800" b="0" i="0" dirty="0">
                <a:solidFill>
                  <a:srgbClr val="FF0000"/>
                </a:solidFill>
                <a:effectLst/>
                <a:latin typeface="Times New Roman" panose="02020603050405020304" pitchFamily="18" charset="0"/>
                <a:cs typeface="Times New Roman" panose="02020603050405020304" pitchFamily="18" charset="0"/>
              </a:rPr>
              <a:t>:</a:t>
            </a:r>
          </a:p>
          <a:p>
            <a:r>
              <a:rPr lang="en-US" sz="2800" dirty="0">
                <a:solidFill>
                  <a:srgbClr val="000000"/>
                </a:solidFill>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Trong các thế kỉ XVI - XIX, phong trào đấu tranh chống ách đô hộ của thực dân phương Tây ở các nước Đông Nam Á đã lôi cuốn đông đảo các tầng lớp nhân dân tham gia, trong đó, đông đảo nhất là nông dân.</a:t>
            </a:r>
            <a:endParaRPr lang="en-US" sz="2800" b="0" i="0" dirty="0">
              <a:solidFill>
                <a:srgbClr val="000000"/>
              </a:solidFill>
              <a:effectLst/>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 Hình thức đấu tranh của nhân dân Đông Nam Á rất phong phú, đa dạng, nhưng đấu tranh vũ trang là hình thức phổ biến nhất</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5492CDB-C7F5-3DAA-BC87-6ACF60DD0D6C}"/>
              </a:ext>
            </a:extLst>
          </p:cNvPr>
          <p:cNvSpPr txBox="1"/>
          <p:nvPr/>
        </p:nvSpPr>
        <p:spPr>
          <a:xfrm>
            <a:off x="1302326" y="3872345"/>
            <a:ext cx="9365674" cy="2246769"/>
          </a:xfrm>
          <a:prstGeom prst="rect">
            <a:avLst/>
          </a:prstGeom>
          <a:noFill/>
        </p:spPr>
        <p:txBody>
          <a:bodyPr wrap="square">
            <a:spAutoFit/>
          </a:bodyPr>
          <a:lstStyle/>
          <a:p>
            <a:pPr marL="457200" indent="-457200" algn="just">
              <a:buFont typeface="Wingdings" panose="05000000000000000000" pitchFamily="2" charset="2"/>
              <a:buChar char="Ø"/>
              <a:defRPr/>
            </a:pPr>
            <a:r>
              <a:rPr lang="en-US" altLang="vi-VN" sz="2800" dirty="0" err="1">
                <a:solidFill>
                  <a:srgbClr val="FF0000"/>
                </a:solidFill>
                <a:latin typeface="Times New Roman" pitchFamily="18" charset="0"/>
                <a:cs typeface="Times New Roman" pitchFamily="18" charset="0"/>
              </a:rPr>
              <a:t>Nguyên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nhân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thất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bại</a:t>
            </a:r>
            <a:r>
              <a:rPr lang="en-US" altLang="vi-VN" sz="2800" dirty="0">
                <a:latin typeface="Times New Roman" pitchFamily="18" charset="0"/>
                <a:cs typeface="Times New Roman" pitchFamily="18" charset="0"/>
              </a:rPr>
              <a:t>: </a:t>
            </a:r>
          </a:p>
          <a:p>
            <a:pPr algn="just">
              <a:defRPr/>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Lực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lượng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chênh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lệch</a:t>
            </a:r>
            <a:r>
              <a:rPr lang="en-US" altLang="vi-VN" sz="2800" dirty="0">
                <a:latin typeface="Times New Roman" pitchFamily="18" charset="0"/>
                <a:cs typeface="Times New Roman" pitchFamily="18" charset="0"/>
              </a:rPr>
              <a:t>. </a:t>
            </a:r>
          </a:p>
          <a:p>
            <a:pPr algn="just">
              <a:defRPr/>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Chính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quyền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phong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kiến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đầu</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hàng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tay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sai</a:t>
            </a:r>
            <a:r>
              <a:rPr lang="en-US" altLang="vi-VN" sz="2800" dirty="0">
                <a:latin typeface="Times New Roman" pitchFamily="18" charset="0"/>
                <a:cs typeface="Times New Roman" pitchFamily="18" charset="0"/>
              </a:rPr>
              <a:t>,</a:t>
            </a:r>
          </a:p>
          <a:p>
            <a:pPr algn="just">
              <a:defRPr/>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Chưa</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có</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đường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lối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tô</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chức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đúng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đắn</a:t>
            </a:r>
            <a:r>
              <a:rPr lang="en-US" altLang="vi-VN" sz="2800" dirty="0">
                <a:latin typeface="Times New Roman" pitchFamily="18" charset="0"/>
                <a:cs typeface="Times New Roman" pitchFamily="18" charset="0"/>
              </a:rPr>
              <a:t>. </a:t>
            </a:r>
          </a:p>
          <a:p>
            <a:pPr marL="457200" indent="-457200" algn="just">
              <a:buFont typeface="Wingdings" panose="05000000000000000000" pitchFamily="2" charset="2"/>
              <a:buChar char="Ø"/>
              <a:defRPr/>
            </a:pPr>
            <a:r>
              <a:rPr lang="en-US" altLang="vi-VN" sz="2800" dirty="0">
                <a:solidFill>
                  <a:srgbClr val="FF0000"/>
                </a:solidFill>
                <a:latin typeface="Times New Roman" pitchFamily="18" charset="0"/>
                <a:cs typeface="Times New Roman" pitchFamily="18" charset="0"/>
              </a:rPr>
              <a:t>-</a:t>
            </a:r>
            <a:r>
              <a:rPr lang="en-US" altLang="vi-VN" sz="2800" dirty="0">
                <a:latin typeface="Times New Roman" pitchFamily="18" charset="0"/>
                <a:cs typeface="Times New Roman" pitchFamily="18" charset="0"/>
              </a:rPr>
              <a:t> </a:t>
            </a:r>
            <a:r>
              <a:rPr lang="en-US" altLang="vi-VN" sz="2800" dirty="0">
                <a:solidFill>
                  <a:srgbClr val="FF0000"/>
                </a:solidFill>
                <a:latin typeface="Times New Roman" pitchFamily="18" charset="0"/>
                <a:cs typeface="Times New Roman" pitchFamily="18" charset="0"/>
              </a:rPr>
              <a:t>Ý </a:t>
            </a:r>
            <a:r>
              <a:rPr lang="en-US" altLang="vi-VN" sz="2800" dirty="0" err="1">
                <a:solidFill>
                  <a:srgbClr val="FF0000"/>
                </a:solidFill>
                <a:latin typeface="Times New Roman" pitchFamily="18" charset="0"/>
                <a:cs typeface="Times New Roman" pitchFamily="18" charset="0"/>
              </a:rPr>
              <a:t>nghĩa</a:t>
            </a:r>
            <a:r>
              <a:rPr lang="en-US" altLang="vi-VN" sz="2800" dirty="0">
                <a:solidFill>
                  <a:srgbClr val="FF0000"/>
                </a:solidFill>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Tạo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sở</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các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phong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trào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đấu</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tranh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này</a:t>
            </a:r>
            <a:r>
              <a:rPr lang="en-US" altLang="vi-VN" sz="2800" dirty="0">
                <a:latin typeface="Times New Roman" pitchFamily="18" charset="0"/>
                <a:cs typeface="Times New Roman" pitchFamily="18" charset="0"/>
              </a:rPr>
              <a:t>.</a:t>
            </a:r>
          </a:p>
        </p:txBody>
      </p:sp>
    </p:spTree>
    <p:extLst>
      <p:ext uri="{BB962C8B-B14F-4D97-AF65-F5344CB8AC3E}">
        <p14:creationId xmlns:p14="http://schemas.microsoft.com/office/powerpoint/2010/main" val="27167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26CEE4-0D51-A086-73A5-E3D5E0D23346}"/>
              </a:ext>
            </a:extLst>
          </p:cNvPr>
          <p:cNvSpPr txBox="1"/>
          <p:nvPr/>
        </p:nvSpPr>
        <p:spPr>
          <a:xfrm>
            <a:off x="6194716" y="739978"/>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0000FF"/>
                </a:solidFill>
                <a:latin typeface="Times New Roman" panose="02020603050405020304" pitchFamily="18" charset="0"/>
                <a:ea typeface="+mj-ea"/>
                <a:cs typeface="Times New Roman" panose="02020603050405020304" pitchFamily="18" charset="0"/>
              </a:rPr>
              <a:t>HOẠT ĐỘNG LUYỆN TẬP</a:t>
            </a:r>
          </a:p>
        </p:txBody>
      </p:sp>
      <p:sp>
        <p:nvSpPr>
          <p:cNvPr id="21" name="Freeform: Shape 1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2" descr="Ban_do_Dong_Nam_A cat roi">
            <a:extLst>
              <a:ext uri="{FF2B5EF4-FFF2-40B4-BE49-F238E27FC236}">
                <a16:creationId xmlns:a16="http://schemas.microsoft.com/office/drawing/2014/main" id="{BA7D174C-BDBE-D489-BAE2-6E660A20D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0" r="9759"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3452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05D547-0DF9-4B9F-77FE-063D960496C2}"/>
              </a:ext>
            </a:extLst>
          </p:cNvPr>
          <p:cNvSpPr txBox="1"/>
          <p:nvPr/>
        </p:nvSpPr>
        <p:spPr>
          <a:xfrm>
            <a:off x="831850" y="445184"/>
            <a:ext cx="11166186" cy="954107"/>
          </a:xfrm>
          <a:prstGeom prst="rect">
            <a:avLst/>
          </a:prstGeom>
          <a:noFill/>
        </p:spPr>
        <p:txBody>
          <a:bodyPr wrap="square">
            <a:spAutoFit/>
          </a:bodyPr>
          <a:lstStyle/>
          <a:p>
            <a:r>
              <a:rPr lang="vi-VN" sz="2800" b="0" i="0" dirty="0">
                <a:solidFill>
                  <a:srgbClr val="0000FF"/>
                </a:solidFill>
                <a:effectLst/>
                <a:latin typeface="+mj-lt"/>
              </a:rPr>
              <a:t>Hoàn thành bảng thống kê các thuộc địa của thực dưới phương Tây ở khu vực Đông Nam Á đ</a:t>
            </a:r>
            <a:r>
              <a:rPr lang="en-US" sz="2800" dirty="0">
                <a:solidFill>
                  <a:srgbClr val="0000FF"/>
                </a:solidFill>
                <a:latin typeface="+mj-lt"/>
              </a:rPr>
              <a:t>ế</a:t>
            </a:r>
            <a:r>
              <a:rPr lang="vi-VN" sz="2800" b="0" i="0" dirty="0">
                <a:solidFill>
                  <a:srgbClr val="0000FF"/>
                </a:solidFill>
                <a:effectLst/>
                <a:latin typeface="+mj-lt"/>
              </a:rPr>
              <a:t>n cuối thế kỉ XIX theo mẫu dưới đây:</a:t>
            </a:r>
            <a:endParaRPr lang="en-US" sz="2800" dirty="0">
              <a:solidFill>
                <a:srgbClr val="0000FF"/>
              </a:solidFill>
              <a:latin typeface="+mj-lt"/>
            </a:endParaRPr>
          </a:p>
        </p:txBody>
      </p:sp>
      <p:graphicFrame>
        <p:nvGraphicFramePr>
          <p:cNvPr id="8" name="Table 8">
            <a:extLst>
              <a:ext uri="{FF2B5EF4-FFF2-40B4-BE49-F238E27FC236}">
                <a16:creationId xmlns:a16="http://schemas.microsoft.com/office/drawing/2014/main" id="{F0868640-6D47-A633-4AC7-8BDF0B5572EA}"/>
              </a:ext>
            </a:extLst>
          </p:cNvPr>
          <p:cNvGraphicFramePr>
            <a:graphicFrameLocks noGrp="1"/>
          </p:cNvGraphicFramePr>
          <p:nvPr>
            <p:extLst>
              <p:ext uri="{D42A27DB-BD31-4B8C-83A1-F6EECF244321}">
                <p14:modId xmlns:p14="http://schemas.microsoft.com/office/powerpoint/2010/main" val="310139514"/>
              </p:ext>
            </p:extLst>
          </p:nvPr>
        </p:nvGraphicFramePr>
        <p:xfrm>
          <a:off x="360794" y="2186707"/>
          <a:ext cx="11637240" cy="2865120"/>
        </p:xfrm>
        <a:graphic>
          <a:graphicData uri="http://schemas.openxmlformats.org/drawingml/2006/table">
            <a:tbl>
              <a:tblPr firstRow="1" bandRow="1">
                <a:tableStyleId>{5C22544A-7EE6-4342-B048-85BDC9FD1C3A}</a:tableStyleId>
              </a:tblPr>
              <a:tblGrid>
                <a:gridCol w="2327448">
                  <a:extLst>
                    <a:ext uri="{9D8B030D-6E8A-4147-A177-3AD203B41FA5}">
                      <a16:colId xmlns:a16="http://schemas.microsoft.com/office/drawing/2014/main" val="2823370136"/>
                    </a:ext>
                  </a:extLst>
                </a:gridCol>
                <a:gridCol w="2327448">
                  <a:extLst>
                    <a:ext uri="{9D8B030D-6E8A-4147-A177-3AD203B41FA5}">
                      <a16:colId xmlns:a16="http://schemas.microsoft.com/office/drawing/2014/main" val="1867370979"/>
                    </a:ext>
                  </a:extLst>
                </a:gridCol>
                <a:gridCol w="2327448">
                  <a:extLst>
                    <a:ext uri="{9D8B030D-6E8A-4147-A177-3AD203B41FA5}">
                      <a16:colId xmlns:a16="http://schemas.microsoft.com/office/drawing/2014/main" val="4259521180"/>
                    </a:ext>
                  </a:extLst>
                </a:gridCol>
                <a:gridCol w="2327448">
                  <a:extLst>
                    <a:ext uri="{9D8B030D-6E8A-4147-A177-3AD203B41FA5}">
                      <a16:colId xmlns:a16="http://schemas.microsoft.com/office/drawing/2014/main" val="2917729291"/>
                    </a:ext>
                  </a:extLst>
                </a:gridCol>
                <a:gridCol w="2327448">
                  <a:extLst>
                    <a:ext uri="{9D8B030D-6E8A-4147-A177-3AD203B41FA5}">
                      <a16:colId xmlns:a16="http://schemas.microsoft.com/office/drawing/2014/main" val="3263656565"/>
                    </a:ext>
                  </a:extLst>
                </a:gridCol>
              </a:tblGrid>
              <a:tr h="999838">
                <a:tc>
                  <a:txBody>
                    <a:bodyPr/>
                    <a:lstStyle/>
                    <a:p>
                      <a:pPr algn="ctr" fontAlgn="t"/>
                      <a:r>
                        <a:rPr lang="en-US" sz="2800" dirty="0" err="1">
                          <a:solidFill>
                            <a:srgbClr val="000000"/>
                          </a:solidFill>
                          <a:effectLst/>
                          <a:latin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cai</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trị</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dirty="0" err="1">
                          <a:solidFill>
                            <a:srgbClr val="000000"/>
                          </a:solidFill>
                          <a:effectLst/>
                          <a:latin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cs typeface="Times New Roman" panose="02020603050405020304" pitchFamily="18" charset="0"/>
                        </a:rPr>
                        <a:t> Lan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a:solidFill>
                            <a:srgbClr val="000000"/>
                          </a:solidFill>
                          <a:effectLst/>
                          <a:latin typeface="Times New Roman" panose="02020603050405020304" pitchFamily="18" charset="0"/>
                          <a:cs typeface="Times New Roman" panose="02020603050405020304" pitchFamily="18" charset="0"/>
                        </a:rPr>
                        <a:t>Anh</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a:solidFill>
                            <a:srgbClr val="000000"/>
                          </a:solidFill>
                          <a:effectLst/>
                          <a:latin typeface="Times New Roman" panose="02020603050405020304" pitchFamily="18" charset="0"/>
                          <a:cs typeface="Times New Roman" panose="02020603050405020304" pitchFamily="18" charset="0"/>
                        </a:rPr>
                        <a:t>Pháp</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a:solidFill>
                            <a:srgbClr val="000000"/>
                          </a:solidFill>
                          <a:effectLst/>
                          <a:latin typeface="Times New Roman" panose="02020603050405020304" pitchFamily="18" charset="0"/>
                          <a:cs typeface="Times New Roman" panose="02020603050405020304" pitchFamily="18" charset="0"/>
                        </a:rPr>
                        <a:t>Tây Ban Nha</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28301"/>
                  </a:ext>
                </a:extLst>
              </a:tr>
              <a:tr h="901922">
                <a:tc>
                  <a:txBody>
                    <a:bodyPr/>
                    <a:lstStyle/>
                    <a:p>
                      <a:pPr algn="just" fontAlgn="t"/>
                      <a:r>
                        <a:rPr lang="en-US" sz="2800" dirty="0" err="1">
                          <a:solidFill>
                            <a:srgbClr val="000000"/>
                          </a:solidFill>
                          <a:effectLst/>
                          <a:latin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thuộc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địa</a:t>
                      </a:r>
                      <a:endParaRPr lang="en-US" sz="2800" dirty="0">
                        <a:solidFill>
                          <a:srgbClr val="000000"/>
                        </a:solidFill>
                        <a:effectLst/>
                        <a:latin typeface="Times New Roman" panose="02020603050405020304" pitchFamily="18" charset="0"/>
                        <a:cs typeface="Times New Roman" panose="02020603050405020304" pitchFamily="18" charset="0"/>
                      </a:endParaRPr>
                    </a:p>
                    <a:p>
                      <a:pPr algn="just"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just"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just" fontAlgn="t"/>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ctr" fontAlgn="t"/>
                      <a:r>
                        <a:rPr lang="en-US" sz="2800"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ctr" fontAlgn="t"/>
                      <a:r>
                        <a:rPr lang="en-US" sz="2800"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ctr" fontAlgn="t"/>
                      <a:r>
                        <a:rPr lang="en-US" sz="2800"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800" dirty="0">
                        <a:solidFill>
                          <a:srgbClr val="000000"/>
                        </a:solidFill>
                        <a:effectLst/>
                        <a:latin typeface="Times New Roman" panose="02020603050405020304" pitchFamily="18" charset="0"/>
                        <a:cs typeface="Times New Roman" panose="02020603050405020304" pitchFamily="18" charset="0"/>
                      </a:endParaRPr>
                    </a:p>
                    <a:p>
                      <a:pPr algn="ctr" fontAlgn="t"/>
                      <a:r>
                        <a:rPr lang="en-US" sz="2800"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228350"/>
                  </a:ext>
                </a:extLst>
              </a:tr>
            </a:tbl>
          </a:graphicData>
        </a:graphic>
      </p:graphicFrame>
      <p:sp>
        <p:nvSpPr>
          <p:cNvPr id="9" name="TextBox 8">
            <a:extLst>
              <a:ext uri="{FF2B5EF4-FFF2-40B4-BE49-F238E27FC236}">
                <a16:creationId xmlns:a16="http://schemas.microsoft.com/office/drawing/2014/main" id="{C8544554-710F-4274-C359-8B4590FB98CF}"/>
              </a:ext>
            </a:extLst>
          </p:cNvPr>
          <p:cNvSpPr txBox="1"/>
          <p:nvPr/>
        </p:nvSpPr>
        <p:spPr>
          <a:xfrm>
            <a:off x="2743200" y="3619267"/>
            <a:ext cx="2133600" cy="523220"/>
          </a:xfrm>
          <a:prstGeom prst="rect">
            <a:avLst/>
          </a:prstGeom>
          <a:solidFill>
            <a:schemeClr val="bg1"/>
          </a:solidFill>
        </p:spPr>
        <p:txBody>
          <a:bodyPr wrap="square" rtlCol="0">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In-</a:t>
            </a:r>
            <a:r>
              <a:rPr lang="en-US" sz="2800" b="0" i="0" dirty="0" err="1">
                <a:solidFill>
                  <a:srgbClr val="000000"/>
                </a:solidFill>
                <a:effectLst/>
                <a:latin typeface="Times New Roman" panose="02020603050405020304" pitchFamily="18" charset="0"/>
                <a:cs typeface="Times New Roman" panose="02020603050405020304" pitchFamily="18" charset="0"/>
              </a:rPr>
              <a:t>đô</a:t>
            </a:r>
            <a:r>
              <a:rPr lang="en-US" sz="2800" b="0" i="0" dirty="0">
                <a:solidFill>
                  <a:srgbClr val="000000"/>
                </a:solidFill>
                <a:effectLst/>
                <a:latin typeface="Times New Roman" panose="02020603050405020304" pitchFamily="18" charset="0"/>
                <a:cs typeface="Times New Roman" panose="02020603050405020304" pitchFamily="18" charset="0"/>
              </a:rPr>
              <a:t>-</a:t>
            </a:r>
            <a:r>
              <a:rPr lang="en-US" sz="2800" b="0" i="0" dirty="0" err="1">
                <a:solidFill>
                  <a:srgbClr val="000000"/>
                </a:solidFill>
                <a:effectLst/>
                <a:latin typeface="Times New Roman" panose="02020603050405020304" pitchFamily="18" charset="0"/>
                <a:cs typeface="Times New Roman" panose="02020603050405020304" pitchFamily="18" charset="0"/>
              </a:rPr>
              <a:t>nê</a:t>
            </a:r>
            <a:r>
              <a:rPr lang="en-US" sz="2800" b="0" i="0" dirty="0">
                <a:solidFill>
                  <a:srgbClr val="000000"/>
                </a:solidFill>
                <a:effectLst/>
                <a:latin typeface="Times New Roman" panose="02020603050405020304" pitchFamily="18" charset="0"/>
                <a:cs typeface="Times New Roman" panose="02020603050405020304" pitchFamily="18" charset="0"/>
              </a:rPr>
              <a:t>-xi-a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762A4D-AC45-5A07-0D71-FF4DDC28613A}"/>
              </a:ext>
            </a:extLst>
          </p:cNvPr>
          <p:cNvSpPr txBox="1"/>
          <p:nvPr/>
        </p:nvSpPr>
        <p:spPr>
          <a:xfrm>
            <a:off x="5285869" y="3429000"/>
            <a:ext cx="1973337" cy="954107"/>
          </a:xfrm>
          <a:prstGeom prst="rect">
            <a:avLst/>
          </a:prstGeom>
          <a:solidFill>
            <a:schemeClr val="bg1"/>
          </a:solid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Miến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Điện</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err="1">
                <a:solidFill>
                  <a:srgbClr val="000000"/>
                </a:solidFill>
                <a:effectLst/>
                <a:latin typeface="Times New Roman" panose="02020603050405020304" pitchFamily="18" charset="0"/>
                <a:cs typeface="Times New Roman" panose="02020603050405020304" pitchFamily="18" charset="0"/>
              </a:rPr>
              <a:t>Mã</a:t>
            </a:r>
            <a:r>
              <a:rPr lang="en-US" sz="2800" b="0" i="0" dirty="0">
                <a:solidFill>
                  <a:srgbClr val="000000"/>
                </a:solidFill>
                <a:effectLst/>
                <a:latin typeface="Times New Roman" panose="02020603050405020304" pitchFamily="18" charset="0"/>
                <a:cs typeface="Times New Roman" panose="02020603050405020304" pitchFamily="18" charset="0"/>
              </a:rPr>
              <a:t> Lai</a:t>
            </a:r>
          </a:p>
        </p:txBody>
      </p:sp>
      <p:sp>
        <p:nvSpPr>
          <p:cNvPr id="11" name="TextBox 10">
            <a:extLst>
              <a:ext uri="{FF2B5EF4-FFF2-40B4-BE49-F238E27FC236}">
                <a16:creationId xmlns:a16="http://schemas.microsoft.com/office/drawing/2014/main" id="{738FE888-E674-D2FA-9D15-A6C400C3734E}"/>
              </a:ext>
            </a:extLst>
          </p:cNvPr>
          <p:cNvSpPr txBox="1"/>
          <p:nvPr/>
        </p:nvSpPr>
        <p:spPr>
          <a:xfrm>
            <a:off x="7575151" y="3449989"/>
            <a:ext cx="1873649" cy="1384995"/>
          </a:xfrm>
          <a:prstGeom prst="rect">
            <a:avLst/>
          </a:prstGeom>
          <a:solidFill>
            <a:schemeClr val="bg1"/>
          </a:solid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Việt</a:t>
            </a:r>
            <a:r>
              <a:rPr lang="en-US" sz="2800" b="0" i="0" dirty="0">
                <a:solidFill>
                  <a:srgbClr val="000000"/>
                </a:solidFill>
                <a:effectLst/>
                <a:latin typeface="Times New Roman" panose="02020603050405020304" pitchFamily="18" charset="0"/>
                <a:cs typeface="Times New Roman" panose="02020603050405020304" pitchFamily="18" charset="0"/>
              </a:rPr>
              <a:t> Nam;</a:t>
            </a:r>
          </a:p>
          <a:p>
            <a:pPr algn="just"/>
            <a:r>
              <a:rPr lang="en-US" sz="2800" b="0" i="0" dirty="0" err="1">
                <a:solidFill>
                  <a:srgbClr val="000000"/>
                </a:solidFill>
                <a:effectLst/>
                <a:latin typeface="Times New Roman" panose="02020603050405020304" pitchFamily="18" charset="0"/>
                <a:cs typeface="Times New Roman" panose="02020603050405020304" pitchFamily="18" charset="0"/>
              </a:rPr>
              <a:t>Lào</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err="1">
                <a:solidFill>
                  <a:srgbClr val="000000"/>
                </a:solidFill>
                <a:effectLst/>
                <a:latin typeface="Times New Roman" panose="02020603050405020304" pitchFamily="18" charset="0"/>
                <a:cs typeface="Times New Roman" panose="02020603050405020304" pitchFamily="18" charset="0"/>
              </a:rPr>
              <a:t>Campuchia</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108CEB6-DC2F-8A83-D48F-D45A690D927F}"/>
              </a:ext>
            </a:extLst>
          </p:cNvPr>
          <p:cNvSpPr txBox="1"/>
          <p:nvPr/>
        </p:nvSpPr>
        <p:spPr>
          <a:xfrm>
            <a:off x="9926707" y="3619267"/>
            <a:ext cx="2133600" cy="523220"/>
          </a:xfrm>
          <a:prstGeom prst="rect">
            <a:avLst/>
          </a:prstGeom>
          <a:solidFill>
            <a:schemeClr val="bg1"/>
          </a:solidFill>
        </p:spPr>
        <p:txBody>
          <a:bodyPr wrap="square" rtlCol="0">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Phi-</a:t>
            </a:r>
            <a:r>
              <a:rPr lang="en-US" sz="2800" b="0" i="0" dirty="0" err="1">
                <a:solidFill>
                  <a:srgbClr val="000000"/>
                </a:solidFill>
                <a:effectLst/>
                <a:latin typeface="Times New Roman" panose="02020603050405020304" pitchFamily="18" charset="0"/>
                <a:cs typeface="Times New Roman" panose="02020603050405020304" pitchFamily="18" charset="0"/>
              </a:rPr>
              <a:t>líp</a:t>
            </a:r>
            <a:r>
              <a:rPr lang="en-US" sz="2800" b="0" i="0" dirty="0">
                <a:solidFill>
                  <a:srgbClr val="000000"/>
                </a:solidFill>
                <a:effectLst/>
                <a:latin typeface="Times New Roman" panose="02020603050405020304" pitchFamily="18" charset="0"/>
                <a:cs typeface="Times New Roman" panose="02020603050405020304" pitchFamily="18" charset="0"/>
              </a:rPr>
              <a:t>-pin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32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26CEE4-0D51-A086-73A5-E3D5E0D23346}"/>
              </a:ext>
            </a:extLst>
          </p:cNvPr>
          <p:cNvSpPr txBox="1"/>
          <p:nvPr/>
        </p:nvSpPr>
        <p:spPr>
          <a:xfrm>
            <a:off x="6194716" y="739978"/>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0000FF"/>
                </a:solidFill>
                <a:latin typeface="Times New Roman" panose="02020603050405020304" pitchFamily="18" charset="0"/>
                <a:ea typeface="+mj-ea"/>
                <a:cs typeface="Times New Roman" panose="02020603050405020304" pitchFamily="18" charset="0"/>
              </a:rPr>
              <a:t>HOẠT ĐỘNG VẬN DỤNG</a:t>
            </a:r>
          </a:p>
        </p:txBody>
      </p:sp>
      <p:sp>
        <p:nvSpPr>
          <p:cNvPr id="21" name="Freeform: Shape 1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2" descr="Ban_do_Dong_Nam_A cat roi">
            <a:extLst>
              <a:ext uri="{FF2B5EF4-FFF2-40B4-BE49-F238E27FC236}">
                <a16:creationId xmlns:a16="http://schemas.microsoft.com/office/drawing/2014/main" id="{BA7D174C-BDBE-D489-BAE2-6E660A20D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0" r="9759"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0208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FEEE99-398A-3AA6-CFA9-4373849FB27B}"/>
              </a:ext>
            </a:extLst>
          </p:cNvPr>
          <p:cNvSpPr txBox="1"/>
          <p:nvPr/>
        </p:nvSpPr>
        <p:spPr>
          <a:xfrm>
            <a:off x="1448481" y="1524897"/>
            <a:ext cx="9033782" cy="3416320"/>
          </a:xfrm>
          <a:prstGeom prst="rect">
            <a:avLst/>
          </a:prstGeom>
          <a:noFill/>
        </p:spPr>
        <p:txBody>
          <a:bodyPr wrap="square">
            <a:spAutoFit/>
          </a:bodyPr>
          <a:lstStyle/>
          <a:p>
            <a:pPr algn="just"/>
            <a:r>
              <a:rPr lang="vi-VN" sz="3600" b="0" i="0" dirty="0">
                <a:solidFill>
                  <a:srgbClr val="000000"/>
                </a:solidFill>
                <a:effectLst/>
                <a:latin typeface="Times New Roman" panose="02020603050405020304" pitchFamily="18" charset="0"/>
                <a:cs typeface="Times New Roman" panose="02020603050405020304" pitchFamily="18" charset="0"/>
              </a:rPr>
              <a:t>Có ý kiến cho rằng: Các nước tư bản phương Tây xâm chiếm Đông Nam Á là để giúp đỡ những nước này thoát khỏi nghèo nàn, lạc hậu. Em đồng ý với ý kiến đó không? Hãy sưu tầm một số tư liệu từ sách, báo và internet để chứng minh cho ý kiến của em.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69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3BDF5-9E36-1E7A-37C1-CCE3BF9FBD4A}"/>
              </a:ext>
            </a:extLst>
          </p:cNvPr>
          <p:cNvSpPr txBox="1"/>
          <p:nvPr/>
        </p:nvSpPr>
        <p:spPr>
          <a:xfrm>
            <a:off x="444273" y="399400"/>
            <a:ext cx="11303454" cy="5262979"/>
          </a:xfrm>
          <a:prstGeom prst="rect">
            <a:avLst/>
          </a:prstGeom>
          <a:no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Không đồng tình</a:t>
            </a:r>
            <a:r>
              <a:rPr lang="vi-VN" sz="2800" b="0" i="0" dirty="0">
                <a:solidFill>
                  <a:srgbClr val="000000"/>
                </a:solidFill>
                <a:effectLst/>
                <a:latin typeface="Times New Roman" panose="02020603050405020304" pitchFamily="18" charset="0"/>
                <a:cs typeface="Times New Roman" panose="02020603050405020304" pitchFamily="18" charset="0"/>
              </a:rPr>
              <a:t> với ý kiến cho rằng: Các nước tư bản phương Tây xâm chiếm Đông Nam Á là để giúp đỡ những nước này thoát khỏi nghèo nàn, lạc hậu. Vì:</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Mục đích của các nước phương Tây khi xâm nhập, xâm lược Đông Nam Á là nhằm: vơ vét tài nguyên, bóc lột nhân công, độc chiếm thị trường tiêu thụ.</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Trong quá trình cai trị, chính quyền thực dân đã thiết lập nền thống trị cứng rắn, tăng cường các hoạt động khủng bố, đàn áp nhân dân Đông Nam Á; đồng thời thực hiện chính sách “ngu dân”, cổ súy cho các hủ tục lạc hậu, tệ nạn xã hội,… nhằm làm suy yếu nòi giống, phai mờ và tiến tới xóa bỏ ý chí đấu tranh; kìm hãm sự phát triển của nhân dân thuộc địa.</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Chính sách cai trị của thực dân phương Tây đã để lại nhiều hệ quả nghiêm trọng, kéo lùi sự phát triển của các dân tộc Đông Nam Á.</a:t>
            </a:r>
          </a:p>
        </p:txBody>
      </p:sp>
    </p:spTree>
    <p:extLst>
      <p:ext uri="{BB962C8B-B14F-4D97-AF65-F5344CB8AC3E}">
        <p14:creationId xmlns:p14="http://schemas.microsoft.com/office/powerpoint/2010/main" val="175904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B722B-F1BA-DD44-8A1D-700BE3B29810}"/>
              </a:ext>
            </a:extLst>
          </p:cNvPr>
          <p:cNvSpPr/>
          <p:nvPr/>
        </p:nvSpPr>
        <p:spPr>
          <a:xfrm>
            <a:off x="3812345" y="3026182"/>
            <a:ext cx="7754353" cy="1754326"/>
          </a:xfrm>
          <a:prstGeom prst="rect">
            <a:avLst/>
          </a:prstGeom>
          <a:noFill/>
        </p:spPr>
        <p:txBody>
          <a:bodyPr wrap="square">
            <a:spAutoFit/>
          </a:bodyPr>
          <a:lstStyle/>
          <a:p>
            <a:pPr marL="342900" indent="-342900" algn="just">
              <a:buFontTx/>
              <a:buChar char="-"/>
            </a:pP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Nam Á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endParaRPr lang="vi-VN" sz="3600" dirty="0">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5F28DDB-14A9-E05C-1CFD-EF85BB81245D}"/>
              </a:ext>
            </a:extLst>
          </p:cNvPr>
          <p:cNvPicPr>
            <a:picLocks noChangeAspect="1"/>
          </p:cNvPicPr>
          <p:nvPr/>
        </p:nvPicPr>
        <p:blipFill>
          <a:blip r:embed="rId2"/>
          <a:stretch>
            <a:fillRect/>
          </a:stretch>
        </p:blipFill>
        <p:spPr>
          <a:xfrm flipH="1">
            <a:off x="238680" y="2287518"/>
            <a:ext cx="3415048" cy="3046988"/>
          </a:xfrm>
          <a:prstGeom prst="rect">
            <a:avLst/>
          </a:prstGeom>
        </p:spPr>
      </p:pic>
      <p:sp>
        <p:nvSpPr>
          <p:cNvPr id="3" name="TextBox 2">
            <a:extLst>
              <a:ext uri="{FF2B5EF4-FFF2-40B4-BE49-F238E27FC236}">
                <a16:creationId xmlns:a16="http://schemas.microsoft.com/office/drawing/2014/main" id="{EDA1B75A-4102-23DB-9009-3443B4820DC8}"/>
              </a:ext>
            </a:extLst>
          </p:cNvPr>
          <p:cNvSpPr txBox="1"/>
          <p:nvPr/>
        </p:nvSpPr>
        <p:spPr>
          <a:xfrm>
            <a:off x="0" y="1213394"/>
            <a:ext cx="11328018"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31ADEE8-58C5-D827-33DC-EBAFBAE23FDB}"/>
              </a:ext>
            </a:extLst>
          </p:cNvPr>
          <p:cNvSpPr txBox="1"/>
          <p:nvPr/>
        </p:nvSpPr>
        <p:spPr>
          <a:xfrm>
            <a:off x="0" y="-95942"/>
            <a:ext cx="12190388" cy="923330"/>
          </a:xfrm>
          <a:prstGeom prst="rect">
            <a:avLst/>
          </a:prstGeom>
          <a:solidFill>
            <a:schemeClr val="accent4">
              <a:lumMod val="20000"/>
              <a:lumOff val="80000"/>
            </a:schemeClr>
          </a:solidFill>
          <a:scene3d>
            <a:camera prst="orthographicFront"/>
            <a:lightRig rig="threePt" dir="t"/>
          </a:scene3d>
          <a:sp3d>
            <a:bevelT w="139700" h="139700" prst="divot"/>
          </a:sp3d>
        </p:spPr>
        <p:txBody>
          <a:bodyPr wrap="square">
            <a:spAutoFit/>
          </a:bodyPr>
          <a:lstStyle/>
          <a:p>
            <a:pPr indent="-1905" algn="ctr">
              <a:tabLst>
                <a:tab pos="76200" algn="l"/>
              </a:tabLst>
            </a:pPr>
            <a:r>
              <a:rPr lang="en-US" sz="2800" b="1" dirty="0">
                <a:solidFill>
                  <a:srgbClr val="FF0000"/>
                </a:solidFill>
                <a:latin typeface="Times New Roman" panose="02020603050405020304" pitchFamily="18" charset="0"/>
                <a:ea typeface="Times New Roman" panose="02020603050405020304" pitchFamily="18" charset="0"/>
              </a:rPr>
              <a:t>TIẾT 6: BÀI 3.  </a:t>
            </a:r>
            <a:r>
              <a:rPr lang="en-US" sz="2600" b="1" dirty="0">
                <a:solidFill>
                  <a:srgbClr val="0070C0"/>
                </a:solidFill>
                <a:latin typeface="Times New Roman" panose="02020603050405020304" pitchFamily="18" charset="0"/>
                <a:ea typeface="Times New Roman" panose="02020603050405020304" pitchFamily="18" charset="0"/>
              </a:rPr>
              <a:t>TÌNH HÌNH Đ</a:t>
            </a:r>
            <a:r>
              <a:rPr lang="vi-VN" sz="2600" b="1" dirty="0">
                <a:solidFill>
                  <a:srgbClr val="0070C0"/>
                </a:solidFill>
                <a:latin typeface="Times New Roman" panose="02020603050405020304" pitchFamily="18" charset="0"/>
                <a:ea typeface="Times New Roman" panose="02020603050405020304" pitchFamily="18" charset="0"/>
              </a:rPr>
              <a:t>ÔNG NAM Á TỪ NỬA SAU THẾ KỈ </a:t>
            </a:r>
            <a:r>
              <a:rPr lang="en-US" sz="2600" b="1" dirty="0">
                <a:solidFill>
                  <a:srgbClr val="0070C0"/>
                </a:solidFill>
                <a:latin typeface="Times New Roman" panose="02020603050405020304" pitchFamily="18" charset="0"/>
                <a:ea typeface="Times New Roman" panose="02020603050405020304" pitchFamily="18" charset="0"/>
              </a:rPr>
              <a:t>XVI</a:t>
            </a:r>
            <a:r>
              <a:rPr lang="vi-VN" sz="2600" b="1" dirty="0">
                <a:solidFill>
                  <a:srgbClr val="0070C0"/>
                </a:solidFill>
                <a:latin typeface="Times New Roman" panose="02020603050405020304" pitchFamily="18" charset="0"/>
                <a:ea typeface="Times New Roman" panose="02020603050405020304" pitchFamily="18" charset="0"/>
              </a:rPr>
              <a:t> ĐẾN</a:t>
            </a:r>
            <a:r>
              <a:rPr lang="en-US" sz="2600" b="1" dirty="0">
                <a:solidFill>
                  <a:srgbClr val="0070C0"/>
                </a:solidFill>
                <a:latin typeface="Times New Roman" panose="02020603050405020304" pitchFamily="18" charset="0"/>
                <a:ea typeface="Times New Roman" panose="02020603050405020304" pitchFamily="18" charset="0"/>
              </a:rPr>
              <a:t> </a:t>
            </a:r>
          </a:p>
          <a:p>
            <a:pPr indent="-1905" algn="ctr">
              <a:tabLst>
                <a:tab pos="76200" algn="l"/>
              </a:tabLst>
            </a:pPr>
            <a:r>
              <a:rPr lang="vi-VN" sz="2600" b="1" dirty="0">
                <a:solidFill>
                  <a:srgbClr val="0070C0"/>
                </a:solidFill>
                <a:latin typeface="Times New Roman" panose="02020603050405020304" pitchFamily="18" charset="0"/>
                <a:ea typeface="Times New Roman" panose="02020603050405020304" pitchFamily="18" charset="0"/>
              </a:rPr>
              <a:t>THẾ KỈ</a:t>
            </a:r>
            <a:r>
              <a:rPr lang="en-US" sz="2600" b="1" dirty="0">
                <a:solidFill>
                  <a:srgbClr val="0070C0"/>
                </a:solidFill>
                <a:latin typeface="Times New Roman" panose="02020603050405020304" pitchFamily="18" charset="0"/>
                <a:ea typeface="Times New Roman" panose="02020603050405020304" pitchFamily="18" charset="0"/>
              </a:rPr>
              <a:t> </a:t>
            </a:r>
            <a:r>
              <a:rPr lang="vi-VN" sz="2600" b="1" dirty="0">
                <a:solidFill>
                  <a:srgbClr val="0070C0"/>
                </a:solidFill>
                <a:latin typeface="Times New Roman" panose="02020603050405020304" pitchFamily="18" charset="0"/>
                <a:ea typeface="Times New Roman" panose="02020603050405020304" pitchFamily="18" charset="0"/>
              </a:rPr>
              <a:t>XI</a:t>
            </a:r>
            <a:r>
              <a:rPr lang="en-US" sz="2600" b="1" dirty="0">
                <a:solidFill>
                  <a:srgbClr val="0070C0"/>
                </a:solidFill>
                <a:latin typeface="Times New Roman" panose="02020603050405020304" pitchFamily="18" charset="0"/>
                <a:ea typeface="Times New Roman" panose="02020603050405020304" pitchFamily="18" charset="0"/>
              </a:rPr>
              <a:t>X</a:t>
            </a:r>
            <a:endParaRPr lang="en-VN" sz="2600" b="1"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4" descr="300px-Ngh%C4%A9a_qu%C3%A2n_Ba_%C4%90%C3%ACnh_b%E1%BB%8B_b%E1%BA%AFt">
            <a:extLst>
              <a:ext uri="{FF2B5EF4-FFF2-40B4-BE49-F238E27FC236}">
                <a16:creationId xmlns:a16="http://schemas.microsoft.com/office/drawing/2014/main" id="{FB52CC14-ADA5-E5A0-4F44-1A4B4A93E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7227"/>
            <a:ext cx="4114800" cy="209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0073DAEC-161C-0CDD-1BA7-B177E0841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78903"/>
            <a:ext cx="4191000" cy="235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a:extLst>
              <a:ext uri="{FF2B5EF4-FFF2-40B4-BE49-F238E27FC236}">
                <a16:creationId xmlns:a16="http://schemas.microsoft.com/office/drawing/2014/main" id="{56905F35-431B-37B0-4C33-76AEF1C7A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0" y="1794693"/>
            <a:ext cx="4489450" cy="205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6">
            <a:extLst>
              <a:ext uri="{FF2B5EF4-FFF2-40B4-BE49-F238E27FC236}">
                <a16:creationId xmlns:a16="http://schemas.microsoft.com/office/drawing/2014/main" id="{FB55837B-5F33-4D9D-D0D1-4A290A51D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0" y="3977292"/>
            <a:ext cx="4489450" cy="235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B46C017-0D71-590F-DCDC-6C21C1666468}"/>
              </a:ext>
            </a:extLst>
          </p:cNvPr>
          <p:cNvSpPr txBox="1"/>
          <p:nvPr/>
        </p:nvSpPr>
        <p:spPr>
          <a:xfrm>
            <a:off x="25782" y="883548"/>
            <a:ext cx="12164606"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93ADCC3-9FA6-AE23-2331-8E77524906C3}"/>
              </a:ext>
            </a:extLst>
          </p:cNvPr>
          <p:cNvSpPr txBox="1"/>
          <p:nvPr/>
        </p:nvSpPr>
        <p:spPr>
          <a:xfrm>
            <a:off x="0" y="-95942"/>
            <a:ext cx="12190388" cy="923330"/>
          </a:xfrm>
          <a:prstGeom prst="rect">
            <a:avLst/>
          </a:prstGeom>
          <a:solidFill>
            <a:schemeClr val="accent4">
              <a:lumMod val="20000"/>
              <a:lumOff val="80000"/>
            </a:schemeClr>
          </a:solidFill>
          <a:scene3d>
            <a:camera prst="orthographicFront"/>
            <a:lightRig rig="threePt" dir="t"/>
          </a:scene3d>
          <a:sp3d>
            <a:bevelT w="139700" h="139700" prst="divot"/>
          </a:sp3d>
        </p:spPr>
        <p:txBody>
          <a:bodyPr wrap="square">
            <a:spAutoFit/>
          </a:bodyPr>
          <a:lstStyle/>
          <a:p>
            <a:pPr indent="-1905" algn="ctr">
              <a:tabLst>
                <a:tab pos="76200" algn="l"/>
              </a:tabLst>
            </a:pPr>
            <a:r>
              <a:rPr lang="en-US" sz="2800" b="1" dirty="0">
                <a:solidFill>
                  <a:srgbClr val="FF0000"/>
                </a:solidFill>
                <a:latin typeface="Times New Roman" panose="02020603050405020304" pitchFamily="18" charset="0"/>
                <a:ea typeface="Times New Roman" panose="02020603050405020304" pitchFamily="18" charset="0"/>
              </a:rPr>
              <a:t>TIẾT 6: BÀI 3.  </a:t>
            </a:r>
            <a:r>
              <a:rPr lang="en-US" sz="2600" b="1" dirty="0">
                <a:solidFill>
                  <a:srgbClr val="0070C0"/>
                </a:solidFill>
                <a:latin typeface="Times New Roman" panose="02020603050405020304" pitchFamily="18" charset="0"/>
                <a:ea typeface="Times New Roman" panose="02020603050405020304" pitchFamily="18" charset="0"/>
              </a:rPr>
              <a:t>TÌNH HÌNH Đ</a:t>
            </a:r>
            <a:r>
              <a:rPr lang="vi-VN" sz="2600" b="1" dirty="0">
                <a:solidFill>
                  <a:srgbClr val="0070C0"/>
                </a:solidFill>
                <a:latin typeface="Times New Roman" panose="02020603050405020304" pitchFamily="18" charset="0"/>
                <a:ea typeface="Times New Roman" panose="02020603050405020304" pitchFamily="18" charset="0"/>
              </a:rPr>
              <a:t>ÔNG NAM Á TỪ NỬA SAU THẾ KỈ </a:t>
            </a:r>
            <a:r>
              <a:rPr lang="en-US" sz="2600" b="1" dirty="0">
                <a:solidFill>
                  <a:srgbClr val="0070C0"/>
                </a:solidFill>
                <a:latin typeface="Times New Roman" panose="02020603050405020304" pitchFamily="18" charset="0"/>
                <a:ea typeface="Times New Roman" panose="02020603050405020304" pitchFamily="18" charset="0"/>
              </a:rPr>
              <a:t>XVI</a:t>
            </a:r>
            <a:r>
              <a:rPr lang="vi-VN" sz="2600" b="1" dirty="0">
                <a:solidFill>
                  <a:srgbClr val="0070C0"/>
                </a:solidFill>
                <a:latin typeface="Times New Roman" panose="02020603050405020304" pitchFamily="18" charset="0"/>
                <a:ea typeface="Times New Roman" panose="02020603050405020304" pitchFamily="18" charset="0"/>
              </a:rPr>
              <a:t> ĐẾN</a:t>
            </a:r>
            <a:r>
              <a:rPr lang="en-US" sz="2600" b="1" dirty="0">
                <a:solidFill>
                  <a:srgbClr val="0070C0"/>
                </a:solidFill>
                <a:latin typeface="Times New Roman" panose="02020603050405020304" pitchFamily="18" charset="0"/>
                <a:ea typeface="Times New Roman" panose="02020603050405020304" pitchFamily="18" charset="0"/>
              </a:rPr>
              <a:t> </a:t>
            </a:r>
          </a:p>
          <a:p>
            <a:pPr indent="-1905" algn="ctr">
              <a:tabLst>
                <a:tab pos="76200" algn="l"/>
              </a:tabLst>
            </a:pPr>
            <a:r>
              <a:rPr lang="vi-VN" sz="2600" b="1" dirty="0">
                <a:solidFill>
                  <a:srgbClr val="0070C0"/>
                </a:solidFill>
                <a:latin typeface="Times New Roman" panose="02020603050405020304" pitchFamily="18" charset="0"/>
                <a:ea typeface="Times New Roman" panose="02020603050405020304" pitchFamily="18" charset="0"/>
              </a:rPr>
              <a:t>THẾ KỈ</a:t>
            </a:r>
            <a:r>
              <a:rPr lang="en-US" sz="2600" b="1" dirty="0">
                <a:solidFill>
                  <a:srgbClr val="0070C0"/>
                </a:solidFill>
                <a:latin typeface="Times New Roman" panose="02020603050405020304" pitchFamily="18" charset="0"/>
                <a:ea typeface="Times New Roman" panose="02020603050405020304" pitchFamily="18" charset="0"/>
              </a:rPr>
              <a:t> </a:t>
            </a:r>
            <a:r>
              <a:rPr lang="vi-VN" sz="2600" b="1" dirty="0">
                <a:solidFill>
                  <a:srgbClr val="0070C0"/>
                </a:solidFill>
                <a:latin typeface="Times New Roman" panose="02020603050405020304" pitchFamily="18" charset="0"/>
                <a:ea typeface="Times New Roman" panose="02020603050405020304" pitchFamily="18" charset="0"/>
              </a:rPr>
              <a:t>XI</a:t>
            </a:r>
            <a:r>
              <a:rPr lang="en-US" sz="2600" b="1" dirty="0">
                <a:solidFill>
                  <a:srgbClr val="0070C0"/>
                </a:solidFill>
                <a:latin typeface="Times New Roman" panose="02020603050405020304" pitchFamily="18" charset="0"/>
                <a:ea typeface="Times New Roman" panose="02020603050405020304" pitchFamily="18" charset="0"/>
              </a:rPr>
              <a:t>X</a:t>
            </a:r>
            <a:endParaRPr lang="en-VN" sz="26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8483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A041853-77C9-7E7F-1F37-FD9A20AB7841}"/>
              </a:ext>
            </a:extLst>
          </p:cNvPr>
          <p:cNvSpPr>
            <a:spLocks/>
          </p:cNvSpPr>
          <p:nvPr/>
        </p:nvSpPr>
        <p:spPr bwMode="auto">
          <a:xfrm>
            <a:off x="3048000" y="5867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dirty="0">
                <a:solidFill>
                  <a:srgbClr val="FF0000"/>
                </a:solidFill>
                <a:cs typeface="Times New Roman" panose="02020603050405020304" pitchFamily="18" charset="0"/>
              </a:rPr>
              <a:t>( </a:t>
            </a:r>
            <a:r>
              <a:rPr lang="en-US" altLang="en-US" sz="2400" dirty="0" err="1">
                <a:solidFill>
                  <a:srgbClr val="FF0000"/>
                </a:solidFill>
                <a:cs typeface="Times New Roman" panose="02020603050405020304" pitchFamily="18" charset="0"/>
              </a:rPr>
              <a:t>Hồ</a:t>
            </a:r>
            <a:r>
              <a:rPr lang="en-US" altLang="en-US" sz="2400" dirty="0">
                <a:solidFill>
                  <a:srgbClr val="FF0000"/>
                </a:solidFill>
                <a:cs typeface="Times New Roman" panose="02020603050405020304" pitchFamily="18" charset="0"/>
              </a:rPr>
              <a:t> </a:t>
            </a:r>
            <a:r>
              <a:rPr lang="en-US" altLang="en-US" sz="2400" dirty="0" err="1">
                <a:solidFill>
                  <a:srgbClr val="FF0000"/>
                </a:solidFill>
                <a:cs typeface="Times New Roman" panose="02020603050405020304" pitchFamily="18" charset="0"/>
              </a:rPr>
              <a:t>Chí</a:t>
            </a:r>
            <a:r>
              <a:rPr lang="en-US" altLang="en-US" sz="2400" dirty="0">
                <a:solidFill>
                  <a:srgbClr val="FF0000"/>
                </a:solidFill>
                <a:cs typeface="Times New Roman" panose="02020603050405020304" pitchFamily="18" charset="0"/>
              </a:rPr>
              <a:t> Minh. </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Lời</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phát</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biểu</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tại</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đại</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hội</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toàn</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quốc</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lần</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thứ</a:t>
            </a:r>
            <a:r>
              <a:rPr lang="en-US" altLang="en-US" sz="2400" i="1" dirty="0">
                <a:solidFill>
                  <a:srgbClr val="FF0000"/>
                </a:solidFill>
                <a:cs typeface="Times New Roman" panose="02020603050405020304" pitchFamily="18" charset="0"/>
              </a:rPr>
              <a:t> XVIII </a:t>
            </a:r>
            <a:r>
              <a:rPr lang="en-US" altLang="en-US" sz="2400" i="1" dirty="0" err="1">
                <a:solidFill>
                  <a:srgbClr val="FF0000"/>
                </a:solidFill>
                <a:cs typeface="Times New Roman" panose="02020603050405020304" pitchFamily="18" charset="0"/>
              </a:rPr>
              <a:t>Đảng</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xã</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hội</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Pháp</a:t>
            </a:r>
            <a:r>
              <a:rPr lang="en-US" altLang="en-US" sz="2400" i="1" dirty="0">
                <a:solidFill>
                  <a:srgbClr val="FF0000"/>
                </a:solidFill>
                <a:cs typeface="Times New Roman" panose="02020603050405020304" pitchFamily="18" charset="0"/>
              </a:rPr>
              <a:t>”, </a:t>
            </a:r>
            <a:r>
              <a:rPr lang="en-US" altLang="en-US" sz="2400" dirty="0" err="1">
                <a:solidFill>
                  <a:srgbClr val="FF0000"/>
                </a:solidFill>
                <a:cs typeface="Times New Roman" panose="02020603050405020304" pitchFamily="18" charset="0"/>
              </a:rPr>
              <a:t>Tập</a:t>
            </a:r>
            <a:r>
              <a:rPr lang="en-US" altLang="en-US" sz="2400" dirty="0">
                <a:solidFill>
                  <a:srgbClr val="FF0000"/>
                </a:solidFill>
                <a:cs typeface="Times New Roman" panose="02020603050405020304" pitchFamily="18" charset="0"/>
              </a:rPr>
              <a:t> I </a:t>
            </a:r>
            <a:r>
              <a:rPr lang="en-US" altLang="en-US" sz="2400" dirty="0" err="1">
                <a:solidFill>
                  <a:srgbClr val="FF0000"/>
                </a:solidFill>
                <a:cs typeface="Times New Roman" panose="02020603050405020304" pitchFamily="18" charset="0"/>
              </a:rPr>
              <a:t>trang</a:t>
            </a:r>
            <a:r>
              <a:rPr lang="en-US" altLang="en-US" sz="2400" dirty="0">
                <a:solidFill>
                  <a:srgbClr val="FF0000"/>
                </a:solidFill>
                <a:cs typeface="Times New Roman" panose="02020603050405020304" pitchFamily="18" charset="0"/>
              </a:rPr>
              <a:t> 22,23)</a:t>
            </a:r>
          </a:p>
        </p:txBody>
      </p:sp>
      <p:sp>
        <p:nvSpPr>
          <p:cNvPr id="18435" name="Title 1">
            <a:extLst>
              <a:ext uri="{FF2B5EF4-FFF2-40B4-BE49-F238E27FC236}">
                <a16:creationId xmlns:a16="http://schemas.microsoft.com/office/drawing/2014/main" id="{131C470F-3FD3-2709-D494-19730A032A23}"/>
              </a:ext>
            </a:extLst>
          </p:cNvPr>
          <p:cNvSpPr>
            <a:spLocks/>
          </p:cNvSpPr>
          <p:nvPr/>
        </p:nvSpPr>
        <p:spPr bwMode="auto">
          <a:xfrm>
            <a:off x="304800" y="103188"/>
            <a:ext cx="1173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cs typeface="Times New Roman" panose="02020603050405020304" pitchFamily="18" charset="0"/>
              </a:rPr>
              <a:t>… </a:t>
            </a:r>
            <a:r>
              <a:rPr lang="en-US" altLang="en-US" sz="3200" b="1">
                <a:cs typeface="Times New Roman" panose="02020603050405020304" pitchFamily="18" charset="0"/>
              </a:rPr>
              <a:t>“ Chủ nghĩa tư bản Pháp đã vào Đông Dương nửa thế kỉ nay; vì lợi ích của nó, nó đã </a:t>
            </a:r>
            <a:r>
              <a:rPr lang="en-US" altLang="en-US" sz="3200" b="1" i="1">
                <a:solidFill>
                  <a:srgbClr val="FF0000"/>
                </a:solidFill>
                <a:cs typeface="Times New Roman" panose="02020603050405020304" pitchFamily="18" charset="0"/>
              </a:rPr>
              <a:t>dùng lưỡi lê để chinh phục đất nước chúng tôi</a:t>
            </a:r>
            <a:r>
              <a:rPr lang="en-US" altLang="en-US" sz="3200" b="1">
                <a:cs typeface="Times New Roman" panose="02020603050405020304" pitchFamily="18" charset="0"/>
              </a:rPr>
              <a:t>. Từ đó chúng tôi không những </a:t>
            </a:r>
            <a:r>
              <a:rPr lang="en-US" altLang="en-US" sz="3200" b="1" i="1">
                <a:solidFill>
                  <a:srgbClr val="FF0000"/>
                </a:solidFill>
                <a:cs typeface="Times New Roman" panose="02020603050405020304" pitchFamily="18" charset="0"/>
              </a:rPr>
              <a:t>bị áp bức và bóc lột một cách nhục nhã, mà còn bị đầu độc và hành hạ một cách thê thảm</a:t>
            </a:r>
            <a:r>
              <a:rPr lang="en-US" altLang="en-US" sz="3200" b="1">
                <a:cs typeface="Times New Roman" panose="02020603050405020304" pitchFamily="18" charset="0"/>
              </a:rPr>
              <a:t>. Tôi xin nhấn mạnh từ “ </a:t>
            </a:r>
            <a:r>
              <a:rPr lang="en-US" altLang="en-US" sz="3200" b="1" i="1">
                <a:solidFill>
                  <a:srgbClr val="FF0000"/>
                </a:solidFill>
                <a:cs typeface="Times New Roman" panose="02020603050405020304" pitchFamily="18" charset="0"/>
              </a:rPr>
              <a:t>đầu độc” bằng thuốc phiện, bằng rượu</a:t>
            </a:r>
            <a:r>
              <a:rPr lang="en-US" altLang="en-US" sz="3200" b="1">
                <a:cs typeface="Times New Roman" panose="02020603050405020304" pitchFamily="18" charset="0"/>
              </a:rPr>
              <a:t>…</a:t>
            </a:r>
          </a:p>
          <a:p>
            <a:pPr eaLnBrk="1" hangingPunct="1"/>
            <a:r>
              <a:rPr lang="en-US" altLang="en-US" sz="3200" b="1">
                <a:cs typeface="Times New Roman" panose="02020603050405020304" pitchFamily="18" charset="0"/>
              </a:rPr>
              <a:t>     Trong vài phút tôi không thể vạch được hết những sự tàn bạo mà bọn tư bản ăn cướp đã gây ra ở Đông Dương</a:t>
            </a:r>
            <a:r>
              <a:rPr lang="en-US" altLang="en-US" sz="3200" b="1" i="1">
                <a:solidFill>
                  <a:srgbClr val="FF0000"/>
                </a:solidFill>
                <a:cs typeface="Times New Roman" panose="02020603050405020304" pitchFamily="18" charset="0"/>
              </a:rPr>
              <a:t>. Nhà tù nhiều hơn trường học</a:t>
            </a:r>
            <a:r>
              <a:rPr lang="en-US" altLang="en-US" sz="3200" b="1">
                <a:cs typeface="Times New Roman" panose="02020603050405020304" pitchFamily="18" charset="0"/>
              </a:rPr>
              <a:t>, lúc nào cũng mở cửa và chật ních người. Bất kì người dân bản xứ nào có tư tưởng xã hội chủ nghĩa cũng đều bị bắt và đôi khi </a:t>
            </a:r>
            <a:r>
              <a:rPr lang="en-US" altLang="en-US" sz="3200" b="1" i="1">
                <a:solidFill>
                  <a:srgbClr val="FF0000"/>
                </a:solidFill>
                <a:cs typeface="Times New Roman" panose="02020603050405020304" pitchFamily="18" charset="0"/>
              </a:rPr>
              <a:t>bị giết mà không cần xét xử</a:t>
            </a:r>
            <a:r>
              <a:rPr lang="en-US" altLang="en-US" sz="3200" b="1">
                <a:cs typeface="Times New Roman" panose="02020603050405020304" pitchFamily="18" charset="0"/>
              </a:rPr>
              <a:t>. Cái gọi là Công lí Đông Dương là thế đấy!... Ấy vậy mà họ lại là </a:t>
            </a:r>
            <a:r>
              <a:rPr lang="en-US" altLang="en-US" sz="3200" b="1" i="1">
                <a:solidFill>
                  <a:srgbClr val="FF0000"/>
                </a:solidFill>
                <a:cs typeface="Times New Roman" panose="02020603050405020304" pitchFamily="18" charset="0"/>
              </a:rPr>
              <a:t>những người được nước Pháp bảo hộ”.</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37794-BA8F-4E30-FDFE-58B8828A9B29}"/>
              </a:ext>
            </a:extLst>
          </p:cNvPr>
          <p:cNvPicPr>
            <a:picLocks noChangeAspect="1"/>
          </p:cNvPicPr>
          <p:nvPr/>
        </p:nvPicPr>
        <p:blipFill>
          <a:blip r:embed="rId2"/>
          <a:stretch>
            <a:fillRect/>
          </a:stretch>
        </p:blipFill>
        <p:spPr>
          <a:xfrm>
            <a:off x="163284" y="2104059"/>
            <a:ext cx="7719475" cy="4178210"/>
          </a:xfrm>
          <a:prstGeom prst="round2DiagRect">
            <a:avLst>
              <a:gd name="adj1" fmla="val 16667"/>
              <a:gd name="adj2" fmla="val 0"/>
            </a:avLst>
          </a:prstGeom>
          <a:solidFill>
            <a:schemeClr val="bg1"/>
          </a:solidFill>
          <a:ln w="88900" cap="sq">
            <a:solidFill>
              <a:srgbClr val="FFFFFF"/>
            </a:solidFill>
            <a:miter lim="800000"/>
          </a:ln>
          <a:effectLst>
            <a:outerShdw blurRad="254000" algn="tl" rotWithShape="0">
              <a:srgbClr val="000000">
                <a:alpha val="43000"/>
              </a:srgbClr>
            </a:outerShdw>
          </a:effectLst>
        </p:spPr>
      </p:pic>
      <p:sp>
        <p:nvSpPr>
          <p:cNvPr id="6" name="Rectangle 8">
            <a:extLst>
              <a:ext uri="{FF2B5EF4-FFF2-40B4-BE49-F238E27FC236}">
                <a16:creationId xmlns:a16="http://schemas.microsoft.com/office/drawing/2014/main" id="{21457A37-00D9-A710-C949-08695473F2EE}"/>
              </a:ext>
            </a:extLst>
          </p:cNvPr>
          <p:cNvSpPr>
            <a:spLocks noChangeArrowheads="1"/>
          </p:cNvSpPr>
          <p:nvPr/>
        </p:nvSpPr>
        <p:spPr bwMode="auto">
          <a:xfrm>
            <a:off x="163285" y="1322672"/>
            <a:ext cx="3200400" cy="47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2800" b="1" dirty="0">
                <a:cs typeface="Times New Roman" panose="02020603050405020304" pitchFamily="18" charset="0"/>
              </a:rPr>
              <a:t>*. </a:t>
            </a:r>
            <a:r>
              <a:rPr lang="en-US" altLang="vi-VN" sz="2800" b="1" dirty="0" err="1">
                <a:cs typeface="Times New Roman" panose="02020603050405020304" pitchFamily="18" charset="0"/>
              </a:rPr>
              <a:t>Nguyên</a:t>
            </a:r>
            <a:r>
              <a:rPr lang="en-US" altLang="vi-VN" sz="2800" b="1" dirty="0">
                <a:cs typeface="Times New Roman" panose="02020603050405020304" pitchFamily="18" charset="0"/>
              </a:rPr>
              <a:t> </a:t>
            </a:r>
            <a:r>
              <a:rPr lang="en-US" altLang="vi-VN" sz="2800" b="1" dirty="0" err="1">
                <a:cs typeface="Times New Roman" panose="02020603050405020304" pitchFamily="18" charset="0"/>
              </a:rPr>
              <a:t>nhân</a:t>
            </a:r>
            <a:endParaRPr lang="en-US" altLang="en-US" sz="2800" b="1" dirty="0">
              <a:solidFill>
                <a:srgbClr val="FF0000"/>
              </a:solidFill>
              <a:cs typeface="Times New Roman" panose="02020603050405020304" pitchFamily="18" charset="0"/>
            </a:endParaRPr>
          </a:p>
        </p:txBody>
      </p:sp>
      <p:sp>
        <p:nvSpPr>
          <p:cNvPr id="4" name="TextBox 3">
            <a:extLst>
              <a:ext uri="{FF2B5EF4-FFF2-40B4-BE49-F238E27FC236}">
                <a16:creationId xmlns:a16="http://schemas.microsoft.com/office/drawing/2014/main" id="{9B9319A8-3BAD-24EA-EEE1-27D6DBB007BB}"/>
              </a:ext>
            </a:extLst>
          </p:cNvPr>
          <p:cNvSpPr txBox="1"/>
          <p:nvPr/>
        </p:nvSpPr>
        <p:spPr>
          <a:xfrm>
            <a:off x="163284" y="214969"/>
            <a:ext cx="11328018"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405E4A2-BE0D-7C41-6CE0-0F9BDEFBCF93}"/>
              </a:ext>
            </a:extLst>
          </p:cNvPr>
          <p:cNvSpPr/>
          <p:nvPr/>
        </p:nvSpPr>
        <p:spPr>
          <a:xfrm>
            <a:off x="8324193" y="1559770"/>
            <a:ext cx="3704522" cy="2539264"/>
          </a:xfrm>
          <a:prstGeom prst="wedgeRoundRectCallout">
            <a:avLst>
              <a:gd name="adj1" fmla="val -72001"/>
              <a:gd name="adj2" fmla="val 252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Đông</a:t>
            </a:r>
            <a:r>
              <a:rPr lang="en-US" sz="2800" dirty="0">
                <a:solidFill>
                  <a:schemeClr val="tx1"/>
                </a:solidFill>
                <a:latin typeface="Times New Roman" panose="02020603050405020304" pitchFamily="18" charset="0"/>
                <a:cs typeface="Times New Roman" panose="02020603050405020304" pitchFamily="18" charset="0"/>
              </a:rPr>
              <a:t> Nam Á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875 0.1132 L 0.25456 0.17107 C 0.26849 0.18403 0.28946 0.19167 0.31146 0.19167 C 0.33646 0.19167 0.35651 0.18403 0.37045 0.17107 L 0.4375 0.1132 " pathEditMode="relative" rAng="0" ptsTypes="AAAAA">
                                      <p:cBhvr>
                                        <p:cTn id="6" dur="2000" fill="hold"/>
                                        <p:tgtEl>
                                          <p:spTgt spid="3"/>
                                        </p:tgtEl>
                                        <p:attrNameLst>
                                          <p:attrName>ppt_x</p:attrName>
                                          <p:attrName>ppt_y</p:attrName>
                                        </p:attrNameLst>
                                      </p:cBhvr>
                                      <p:rCtr x="12500" y="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1457A37-00D9-A710-C949-08695473F2EE}"/>
              </a:ext>
            </a:extLst>
          </p:cNvPr>
          <p:cNvSpPr>
            <a:spLocks noChangeArrowheads="1"/>
          </p:cNvSpPr>
          <p:nvPr/>
        </p:nvSpPr>
        <p:spPr bwMode="auto">
          <a:xfrm>
            <a:off x="163285" y="1322672"/>
            <a:ext cx="3200400" cy="47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2800" b="1" dirty="0">
                <a:cs typeface="Times New Roman" panose="02020603050405020304" pitchFamily="18" charset="0"/>
              </a:rPr>
              <a:t>* </a:t>
            </a:r>
            <a:r>
              <a:rPr lang="en-US" altLang="vi-VN" sz="2800" b="1" dirty="0" err="1">
                <a:cs typeface="Times New Roman" panose="02020603050405020304" pitchFamily="18" charset="0"/>
              </a:rPr>
              <a:t>Nguyên</a:t>
            </a:r>
            <a:r>
              <a:rPr lang="en-US" altLang="vi-VN" sz="2800" b="1" dirty="0">
                <a:cs typeface="Times New Roman" panose="02020603050405020304" pitchFamily="18" charset="0"/>
              </a:rPr>
              <a:t> </a:t>
            </a:r>
            <a:r>
              <a:rPr lang="en-US" altLang="vi-VN" sz="2800" b="1" dirty="0" err="1">
                <a:cs typeface="Times New Roman" panose="02020603050405020304" pitchFamily="18" charset="0"/>
              </a:rPr>
              <a:t>nhân</a:t>
            </a:r>
            <a:endParaRPr lang="en-US" altLang="en-US" sz="2800" b="1" dirty="0">
              <a:solidFill>
                <a:srgbClr val="FF0000"/>
              </a:solidFill>
              <a:cs typeface="Times New Roman" panose="02020603050405020304" pitchFamily="18" charset="0"/>
            </a:endParaRPr>
          </a:p>
        </p:txBody>
      </p:sp>
      <p:sp>
        <p:nvSpPr>
          <p:cNvPr id="7" name="Rectangle 5">
            <a:extLst>
              <a:ext uri="{FF2B5EF4-FFF2-40B4-BE49-F238E27FC236}">
                <a16:creationId xmlns:a16="http://schemas.microsoft.com/office/drawing/2014/main" id="{38DEBDEB-509D-3C33-061D-D52E94830A92}"/>
              </a:ext>
            </a:extLst>
          </p:cNvPr>
          <p:cNvSpPr>
            <a:spLocks noChangeArrowheads="1"/>
          </p:cNvSpPr>
          <p:nvPr/>
        </p:nvSpPr>
        <p:spPr bwMode="auto">
          <a:xfrm>
            <a:off x="521740" y="1827998"/>
            <a:ext cx="109695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nl-NL" altLang="vi-VN" sz="2800" dirty="0"/>
              <a:t>- Do chính sách cai trị tàn bạo của thực dân Phương Tây→ nảy sinh mâu thuẫn dân tộc sâu sắc giữa nhân dân Đông Nam Á với thực dân Phương Tây.</a:t>
            </a:r>
            <a:endParaRPr lang="en-US" altLang="vi-VN" sz="2800" dirty="0"/>
          </a:p>
          <a:p>
            <a:pPr eaLnBrk="1" hangingPunct="1"/>
            <a:r>
              <a:rPr lang="nl-NL" altLang="vi-VN" sz="2800" dirty="0"/>
              <a:t>=&gt; phong trào đấu tranh bùng nổ.</a:t>
            </a:r>
            <a:endParaRPr lang="en-US" altLang="vi-VN" sz="2800" dirty="0"/>
          </a:p>
        </p:txBody>
      </p:sp>
      <p:sp>
        <p:nvSpPr>
          <p:cNvPr id="4" name="TextBox 3">
            <a:extLst>
              <a:ext uri="{FF2B5EF4-FFF2-40B4-BE49-F238E27FC236}">
                <a16:creationId xmlns:a16="http://schemas.microsoft.com/office/drawing/2014/main" id="{9B9319A8-3BAD-24EA-EEE1-27D6DBB007BB}"/>
              </a:ext>
            </a:extLst>
          </p:cNvPr>
          <p:cNvSpPr txBox="1"/>
          <p:nvPr/>
        </p:nvSpPr>
        <p:spPr>
          <a:xfrm>
            <a:off x="163284" y="214969"/>
            <a:ext cx="11328018"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3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0044925-2037-4AAB-F88E-D90DA3FE59EE}"/>
              </a:ext>
            </a:extLst>
          </p:cNvPr>
          <p:cNvSpPr txBox="1"/>
          <p:nvPr/>
        </p:nvSpPr>
        <p:spPr>
          <a:xfrm>
            <a:off x="598715" y="1022214"/>
            <a:ext cx="11161294" cy="954107"/>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kê</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Đông</a:t>
            </a:r>
            <a:r>
              <a:rPr lang="en-US" sz="2800" dirty="0">
                <a:solidFill>
                  <a:srgbClr val="0000FF"/>
                </a:solidFill>
                <a:latin typeface="Times New Roman" panose="02020603050405020304" pitchFamily="18" charset="0"/>
                <a:cs typeface="Times New Roman" panose="02020603050405020304" pitchFamily="18" charset="0"/>
              </a:rPr>
              <a:t> Nam Á  </a:t>
            </a:r>
            <a:r>
              <a:rPr lang="en-US" sz="2800" dirty="0" err="1">
                <a:solidFill>
                  <a:srgbClr val="0000FF"/>
                </a:solidFill>
                <a:latin typeface="Times New Roman" panose="02020603050405020304" pitchFamily="18" charset="0"/>
                <a:cs typeface="Times New Roman" panose="02020603050405020304" pitchFamily="18" charset="0"/>
              </a:rPr>
              <a:t>chống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tây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graphicFrame>
        <p:nvGraphicFramePr>
          <p:cNvPr id="12" name="Table 4">
            <a:extLst>
              <a:ext uri="{FF2B5EF4-FFF2-40B4-BE49-F238E27FC236}">
                <a16:creationId xmlns:a16="http://schemas.microsoft.com/office/drawing/2014/main" id="{AAF36E3F-2921-64FB-ABE6-48B0A2180D17}"/>
              </a:ext>
            </a:extLst>
          </p:cNvPr>
          <p:cNvGraphicFramePr>
            <a:graphicFrameLocks noGrp="1"/>
          </p:cNvGraphicFramePr>
          <p:nvPr>
            <p:extLst>
              <p:ext uri="{D42A27DB-BD31-4B8C-83A1-F6EECF244321}">
                <p14:modId xmlns:p14="http://schemas.microsoft.com/office/powerpoint/2010/main" val="2619957739"/>
              </p:ext>
            </p:extLst>
          </p:nvPr>
        </p:nvGraphicFramePr>
        <p:xfrm>
          <a:off x="431991" y="2291632"/>
          <a:ext cx="11531600" cy="3880161"/>
        </p:xfrm>
        <a:graphic>
          <a:graphicData uri="http://schemas.openxmlformats.org/drawingml/2006/table">
            <a:tbl>
              <a:tblPr firstRow="1" bandRow="1">
                <a:tableStyleId>{5C22544A-7EE6-4342-B048-85BDC9FD1C3A}</a:tableStyleId>
              </a:tblPr>
              <a:tblGrid>
                <a:gridCol w="2041977">
                  <a:extLst>
                    <a:ext uri="{9D8B030D-6E8A-4147-A177-3AD203B41FA5}">
                      <a16:colId xmlns:a16="http://schemas.microsoft.com/office/drawing/2014/main" val="1614667366"/>
                    </a:ext>
                  </a:extLst>
                </a:gridCol>
                <a:gridCol w="1671072">
                  <a:extLst>
                    <a:ext uri="{9D8B030D-6E8A-4147-A177-3AD203B41FA5}">
                      <a16:colId xmlns:a16="http://schemas.microsoft.com/office/drawing/2014/main" val="1178677485"/>
                    </a:ext>
                  </a:extLst>
                </a:gridCol>
                <a:gridCol w="6192395">
                  <a:extLst>
                    <a:ext uri="{9D8B030D-6E8A-4147-A177-3AD203B41FA5}">
                      <a16:colId xmlns:a16="http://schemas.microsoft.com/office/drawing/2014/main" val="2876113227"/>
                    </a:ext>
                  </a:extLst>
                </a:gridCol>
                <a:gridCol w="1626156">
                  <a:extLst>
                    <a:ext uri="{9D8B030D-6E8A-4147-A177-3AD203B41FA5}">
                      <a16:colId xmlns:a16="http://schemas.microsoft.com/office/drawing/2014/main" val="2511416269"/>
                    </a:ext>
                  </a:extLst>
                </a:gridCol>
              </a:tblGrid>
              <a:tr h="1082189">
                <a:tc>
                  <a:txBody>
                    <a:bodyPr/>
                    <a:lstStyle/>
                    <a:p>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nước</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b="1" kern="1200" dirty="0">
                          <a:solidFill>
                            <a:srgbClr val="0000FF"/>
                          </a:solidFill>
                          <a:effectLst/>
                          <a:latin typeface="Times New Roman" panose="02020603050405020304" pitchFamily="18" charset="0"/>
                          <a:ea typeface="+mn-ea"/>
                          <a:cs typeface="Times New Roman" panose="02020603050405020304" pitchFamily="18" charset="0"/>
                        </a:rPr>
                        <a:t>Thực dân xâm lược</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tranh</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quả</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883807"/>
                  </a:ext>
                </a:extLst>
              </a:tr>
              <a:tr h="976506">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673377"/>
                  </a:ext>
                </a:extLst>
              </a:tr>
              <a:tr h="910733">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049255"/>
                  </a:ext>
                </a:extLst>
              </a:tr>
              <a:tr h="910733">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052681"/>
                  </a:ext>
                </a:extLst>
              </a:tr>
            </a:tbl>
          </a:graphicData>
        </a:graphic>
      </p:graphicFrame>
      <p:sp>
        <p:nvSpPr>
          <p:cNvPr id="4" name="TextBox 3">
            <a:extLst>
              <a:ext uri="{FF2B5EF4-FFF2-40B4-BE49-F238E27FC236}">
                <a16:creationId xmlns:a16="http://schemas.microsoft.com/office/drawing/2014/main" id="{3F5604E5-AA7A-F9BA-BEA7-48D6093130DF}"/>
              </a:ext>
            </a:extLst>
          </p:cNvPr>
          <p:cNvSpPr txBox="1"/>
          <p:nvPr/>
        </p:nvSpPr>
        <p:spPr>
          <a:xfrm>
            <a:off x="431991" y="68107"/>
            <a:ext cx="11328018" cy="954107"/>
          </a:xfrm>
          <a:prstGeom prst="rect">
            <a:avLst/>
          </a:prstGeom>
          <a:noFill/>
        </p:spPr>
        <p:txBody>
          <a:bodyPr wrap="square">
            <a:spAutoFit/>
          </a:bodyPr>
          <a:lstStyle/>
          <a:p>
            <a:pPr indent="-1905" algn="ctr">
              <a:tabLst>
                <a:tab pos="76200" algn="l"/>
              </a:tabLst>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Cuộc đấu tranh chống ách đô hộ của thực dân phương Tây ở Đông Nam Á từ cuối thế kỉ XVI đến thế kỉ XIX</a:t>
            </a:r>
            <a:endParaRPr lang="en-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743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0044925-2037-4AAB-F88E-D90DA3FE59EE}"/>
              </a:ext>
            </a:extLst>
          </p:cNvPr>
          <p:cNvSpPr txBox="1"/>
          <p:nvPr/>
        </p:nvSpPr>
        <p:spPr>
          <a:xfrm>
            <a:off x="0" y="192950"/>
            <a:ext cx="11161294" cy="954107"/>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kê</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Đông</a:t>
            </a:r>
            <a:r>
              <a:rPr lang="en-US" sz="2800" dirty="0">
                <a:solidFill>
                  <a:srgbClr val="0000FF"/>
                </a:solidFill>
                <a:latin typeface="Times New Roman" panose="02020603050405020304" pitchFamily="18" charset="0"/>
                <a:cs typeface="Times New Roman" panose="02020603050405020304" pitchFamily="18" charset="0"/>
              </a:rPr>
              <a:t> Nam Á  </a:t>
            </a:r>
            <a:r>
              <a:rPr lang="en-US" sz="2800" dirty="0" err="1">
                <a:solidFill>
                  <a:srgbClr val="0000FF"/>
                </a:solidFill>
                <a:latin typeface="Times New Roman" panose="02020603050405020304" pitchFamily="18" charset="0"/>
                <a:cs typeface="Times New Roman" panose="02020603050405020304" pitchFamily="18" charset="0"/>
              </a:rPr>
              <a:t>chống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tây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graphicFrame>
        <p:nvGraphicFramePr>
          <p:cNvPr id="12" name="Table 4">
            <a:extLst>
              <a:ext uri="{FF2B5EF4-FFF2-40B4-BE49-F238E27FC236}">
                <a16:creationId xmlns:a16="http://schemas.microsoft.com/office/drawing/2014/main" id="{AAF36E3F-2921-64FB-ABE6-48B0A2180D17}"/>
              </a:ext>
            </a:extLst>
          </p:cNvPr>
          <p:cNvGraphicFramePr>
            <a:graphicFrameLocks noGrp="1"/>
          </p:cNvGraphicFramePr>
          <p:nvPr>
            <p:extLst>
              <p:ext uri="{D42A27DB-BD31-4B8C-83A1-F6EECF244321}">
                <p14:modId xmlns:p14="http://schemas.microsoft.com/office/powerpoint/2010/main" val="1920024999"/>
              </p:ext>
            </p:extLst>
          </p:nvPr>
        </p:nvGraphicFramePr>
        <p:xfrm>
          <a:off x="330200" y="1279474"/>
          <a:ext cx="11531600" cy="5181842"/>
        </p:xfrm>
        <a:graphic>
          <a:graphicData uri="http://schemas.openxmlformats.org/drawingml/2006/table">
            <a:tbl>
              <a:tblPr firstRow="1" bandRow="1">
                <a:tableStyleId>{5C22544A-7EE6-4342-B048-85BDC9FD1C3A}</a:tableStyleId>
              </a:tblPr>
              <a:tblGrid>
                <a:gridCol w="2041977">
                  <a:extLst>
                    <a:ext uri="{9D8B030D-6E8A-4147-A177-3AD203B41FA5}">
                      <a16:colId xmlns:a16="http://schemas.microsoft.com/office/drawing/2014/main" val="1614667366"/>
                    </a:ext>
                  </a:extLst>
                </a:gridCol>
                <a:gridCol w="1671072">
                  <a:extLst>
                    <a:ext uri="{9D8B030D-6E8A-4147-A177-3AD203B41FA5}">
                      <a16:colId xmlns:a16="http://schemas.microsoft.com/office/drawing/2014/main" val="1178677485"/>
                    </a:ext>
                  </a:extLst>
                </a:gridCol>
                <a:gridCol w="6192395">
                  <a:extLst>
                    <a:ext uri="{9D8B030D-6E8A-4147-A177-3AD203B41FA5}">
                      <a16:colId xmlns:a16="http://schemas.microsoft.com/office/drawing/2014/main" val="2876113227"/>
                    </a:ext>
                  </a:extLst>
                </a:gridCol>
                <a:gridCol w="1626156">
                  <a:extLst>
                    <a:ext uri="{9D8B030D-6E8A-4147-A177-3AD203B41FA5}">
                      <a16:colId xmlns:a16="http://schemas.microsoft.com/office/drawing/2014/main" val="2511416269"/>
                    </a:ext>
                  </a:extLst>
                </a:gridCol>
              </a:tblGrid>
              <a:tr h="901018">
                <a:tc>
                  <a:txBody>
                    <a:bodyPr/>
                    <a:lstStyle/>
                    <a:p>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nước</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b="1" kern="1200" dirty="0">
                          <a:solidFill>
                            <a:srgbClr val="0000FF"/>
                          </a:solidFill>
                          <a:effectLst/>
                          <a:latin typeface="Times New Roman" panose="02020603050405020304" pitchFamily="18" charset="0"/>
                          <a:ea typeface="+mn-ea"/>
                          <a:cs typeface="Times New Roman" panose="02020603050405020304" pitchFamily="18" charset="0"/>
                        </a:rPr>
                        <a:t>Thực dân xâm lược</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tranh</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quả</a:t>
                      </a:r>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883807"/>
                  </a:ext>
                </a:extLst>
              </a:tr>
              <a:tr h="2142735">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673377"/>
                  </a:ext>
                </a:extLst>
              </a:tr>
              <a:tr h="1077108">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049255"/>
                  </a:ext>
                </a:extLst>
              </a:tr>
              <a:tr h="1017119">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052681"/>
                  </a:ext>
                </a:extLst>
              </a:tr>
            </a:tbl>
          </a:graphicData>
        </a:graphic>
      </p:graphicFrame>
      <p:sp>
        <p:nvSpPr>
          <p:cNvPr id="2" name="TextBox 1">
            <a:extLst>
              <a:ext uri="{FF2B5EF4-FFF2-40B4-BE49-F238E27FC236}">
                <a16:creationId xmlns:a16="http://schemas.microsoft.com/office/drawing/2014/main" id="{65C57485-FC6C-61F7-B77D-6C1EB5FE4210}"/>
              </a:ext>
            </a:extLst>
          </p:cNvPr>
          <p:cNvSpPr txBox="1"/>
          <p:nvPr/>
        </p:nvSpPr>
        <p:spPr>
          <a:xfrm>
            <a:off x="487878" y="2905780"/>
            <a:ext cx="20336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a:t>
            </a:r>
            <a:r>
              <a:rPr lang="en-US" sz="2800" dirty="0">
                <a:latin typeface="Times New Roman" panose="02020603050405020304" pitchFamily="18" charset="0"/>
                <a:cs typeface="Times New Roman" panose="02020603050405020304" pitchFamily="18" charset="0"/>
              </a:rPr>
              <a:t> xi a</a:t>
            </a:r>
          </a:p>
        </p:txBody>
      </p:sp>
      <p:sp>
        <p:nvSpPr>
          <p:cNvPr id="3" name="TextBox 2">
            <a:extLst>
              <a:ext uri="{FF2B5EF4-FFF2-40B4-BE49-F238E27FC236}">
                <a16:creationId xmlns:a16="http://schemas.microsoft.com/office/drawing/2014/main" id="{F511AEF4-A903-D9D4-1383-6CAC8FAB989A}"/>
              </a:ext>
            </a:extLst>
          </p:cNvPr>
          <p:cNvSpPr txBox="1"/>
          <p:nvPr/>
        </p:nvSpPr>
        <p:spPr>
          <a:xfrm>
            <a:off x="2686844" y="2954271"/>
            <a:ext cx="12755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Lan</a:t>
            </a:r>
          </a:p>
        </p:txBody>
      </p:sp>
      <p:sp>
        <p:nvSpPr>
          <p:cNvPr id="5" name="TextBox 4">
            <a:extLst>
              <a:ext uri="{FF2B5EF4-FFF2-40B4-BE49-F238E27FC236}">
                <a16:creationId xmlns:a16="http://schemas.microsoft.com/office/drawing/2014/main" id="{BB091776-2DDC-C075-CB6C-953E305E423C}"/>
              </a:ext>
            </a:extLst>
          </p:cNvPr>
          <p:cNvSpPr txBox="1"/>
          <p:nvPr/>
        </p:nvSpPr>
        <p:spPr>
          <a:xfrm>
            <a:off x="4032827" y="2354238"/>
            <a:ext cx="6317673" cy="1815882"/>
          </a:xfrm>
          <a:prstGeom prst="rect">
            <a:avLst/>
          </a:prstGeom>
          <a:noFill/>
        </p:spPr>
        <p:txBody>
          <a:bodyPr wrap="square" rtlCol="0">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 TK XVII: </a:t>
            </a:r>
            <a:r>
              <a:rPr lang="en-US" sz="2800" b="0" i="0" dirty="0" err="1">
                <a:solidFill>
                  <a:srgbClr val="000000"/>
                </a:solidFill>
                <a:effectLst/>
                <a:latin typeface="Times New Roman" panose="02020603050405020304" pitchFamily="18" charset="0"/>
                <a:cs typeface="Times New Roman" panose="02020603050405020304" pitchFamily="18" charset="0"/>
              </a:rPr>
              <a:t>cuộc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đấu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tranh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nhân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dân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trên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quần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đảo</a:t>
            </a:r>
            <a:r>
              <a:rPr lang="en-US" sz="2800" b="0" i="0" dirty="0">
                <a:solidFill>
                  <a:srgbClr val="000000"/>
                </a:solidFill>
                <a:effectLst/>
                <a:latin typeface="Times New Roman" panose="02020603050405020304" pitchFamily="18" charset="0"/>
                <a:cs typeface="Times New Roman" panose="02020603050405020304" pitchFamily="18" charset="0"/>
              </a:rPr>
              <a:t> Ban-</a:t>
            </a:r>
            <a:r>
              <a:rPr lang="en-US" sz="2800" b="0" i="0" dirty="0" err="1">
                <a:solidFill>
                  <a:srgbClr val="000000"/>
                </a:solidFill>
                <a:effectLst/>
                <a:latin typeface="Times New Roman" panose="02020603050405020304" pitchFamily="18" charset="0"/>
                <a:cs typeface="Times New Roman" panose="02020603050405020304" pitchFamily="18" charset="0"/>
              </a:rPr>
              <a:t>đa</a:t>
            </a:r>
            <a:r>
              <a:rPr lang="en-US" sz="2800" b="0" i="0" dirty="0">
                <a:solidFill>
                  <a:srgbClr val="000000"/>
                </a:solidFill>
                <a:effectLst/>
                <a:latin typeface="Times New Roman" panose="02020603050405020304" pitchFamily="18" charset="0"/>
                <a:cs typeface="Times New Roman" panose="02020603050405020304" pitchFamily="18" charset="0"/>
              </a:rPr>
              <a:t> </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TK XIX: </a:t>
            </a:r>
            <a:r>
              <a:rPr lang="en-US" sz="2800" b="0" i="0" dirty="0" err="1">
                <a:solidFill>
                  <a:srgbClr val="000000"/>
                </a:solidFill>
                <a:effectLst/>
                <a:latin typeface="Times New Roman" panose="02020603050405020304" pitchFamily="18" charset="0"/>
                <a:cs typeface="Times New Roman" panose="02020603050405020304" pitchFamily="18" charset="0"/>
              </a:rPr>
              <a:t>khởi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nghĩa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Hoàng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tử</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Đi-pô-nê-gô-rô</a:t>
            </a:r>
            <a:r>
              <a:rPr lang="en-US" sz="2800" b="0" i="0" dirty="0">
                <a:solidFill>
                  <a:srgbClr val="000000"/>
                </a:solidFill>
                <a:effectLst/>
                <a:latin typeface="Times New Roman" panose="02020603050405020304" pitchFamily="18" charset="0"/>
                <a:cs typeface="Times New Roman" panose="02020603050405020304" pitchFamily="18" charset="0"/>
              </a:rPr>
              <a:t> ở Gia-</a:t>
            </a:r>
            <a:r>
              <a:rPr lang="en-US" sz="2800" b="0" i="0" dirty="0" err="1">
                <a:solidFill>
                  <a:srgbClr val="000000"/>
                </a:solidFill>
                <a:effectLst/>
                <a:latin typeface="Times New Roman" panose="02020603050405020304" pitchFamily="18" charset="0"/>
                <a:cs typeface="Times New Roman" panose="02020603050405020304" pitchFamily="18" charset="0"/>
              </a:rPr>
              <a:t>va</a:t>
            </a:r>
            <a:r>
              <a:rPr lang="en-US" sz="2800" b="0" i="0" dirty="0">
                <a:solidFill>
                  <a:srgbClr val="000000"/>
                </a:solidFill>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23D4BB1E-255A-89F2-7DF9-ED3CB8F33442}"/>
              </a:ext>
            </a:extLst>
          </p:cNvPr>
          <p:cNvSpPr txBox="1"/>
          <p:nvPr/>
        </p:nvSpPr>
        <p:spPr>
          <a:xfrm>
            <a:off x="10537612" y="2888336"/>
            <a:ext cx="148950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08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1878</Words>
  <Application>Microsoft Office PowerPoint</Application>
  <PresentationFormat>Widescreen</PresentationFormat>
  <Paragraphs>206</Paragraphs>
  <Slides>26</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Verdana</vt:lpstr>
      <vt:lpstr>Wingdings</vt:lpstr>
      <vt:lpstr>Office Theme</vt:lpstr>
      <vt:lpstr>HOẠT ĐỘNG 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 – 3 PHÚT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KHỞI ĐỘNG</dc:title>
  <dc:creator>Thảo Phan Trương</dc:creator>
  <cp:lastModifiedBy>Ad</cp:lastModifiedBy>
  <cp:revision>44</cp:revision>
  <dcterms:created xsi:type="dcterms:W3CDTF">2023-04-28T15:43:27Z</dcterms:created>
  <dcterms:modified xsi:type="dcterms:W3CDTF">2025-09-15T08:32:59Z</dcterms:modified>
</cp:coreProperties>
</file>