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09" r:id="rId2"/>
    <p:sldId id="1482" r:id="rId3"/>
    <p:sldId id="1474" r:id="rId4"/>
    <p:sldId id="403" r:id="rId5"/>
    <p:sldId id="369" r:id="rId6"/>
    <p:sldId id="367" r:id="rId7"/>
    <p:sldId id="414" r:id="rId8"/>
    <p:sldId id="1478" r:id="rId9"/>
    <p:sldId id="1450" r:id="rId10"/>
    <p:sldId id="1479" r:id="rId11"/>
    <p:sldId id="1451" r:id="rId12"/>
    <p:sldId id="1484" r:id="rId13"/>
    <p:sldId id="1485" r:id="rId14"/>
    <p:sldId id="1483" r:id="rId15"/>
    <p:sldId id="417" r:id="rId16"/>
    <p:sldId id="415" r:id="rId17"/>
    <p:sldId id="288" r:id="rId18"/>
    <p:sldId id="329" r:id="rId19"/>
    <p:sldId id="1468" r:id="rId20"/>
    <p:sldId id="1475" r:id="rId21"/>
    <p:sldId id="1487" r:id="rId22"/>
    <p:sldId id="333" r:id="rId23"/>
    <p:sldId id="1491" r:id="rId24"/>
    <p:sldId id="1492" r:id="rId25"/>
    <p:sldId id="1458" r:id="rId26"/>
    <p:sldId id="377" r:id="rId27"/>
    <p:sldId id="378" r:id="rId28"/>
    <p:sldId id="1489" r:id="rId29"/>
    <p:sldId id="1494" r:id="rId30"/>
    <p:sldId id="1460" r:id="rId31"/>
    <p:sldId id="1488" r:id="rId32"/>
    <p:sldId id="1495" r:id="rId33"/>
    <p:sldId id="1496" r:id="rId34"/>
    <p:sldId id="1462" r:id="rId35"/>
    <p:sldId id="1024" r:id="rId36"/>
    <p:sldId id="1470" r:id="rId37"/>
    <p:sldId id="1284" r:id="rId38"/>
    <p:sldId id="723" r:id="rId39"/>
    <p:sldId id="724" r:id="rId40"/>
    <p:sldId id="694" r:id="rId41"/>
    <p:sldId id="695" r:id="rId42"/>
    <p:sldId id="1473" r:id="rId43"/>
    <p:sldId id="147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9C111-A63C-482C-BCAF-FC9EE82F646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7D75C-EA6D-4599-A093-DEB5DBCB3A74}">
      <dgm:prSet phldrT="[Text]" phldr="1"/>
      <dgm:spPr/>
      <dgm:t>
        <a:bodyPr/>
        <a:lstStyle/>
        <a:p>
          <a:endParaRPr lang="en-US"/>
        </a:p>
      </dgm:t>
    </dgm:pt>
    <dgm:pt modelId="{E6877EFE-14AF-449C-9DC5-0A69130FF4BE}" type="parTrans" cxnId="{A7315FB6-BB59-4EC1-898A-6A118E6CC6C7}">
      <dgm:prSet/>
      <dgm:spPr/>
      <dgm:t>
        <a:bodyPr/>
        <a:lstStyle/>
        <a:p>
          <a:endParaRPr lang="en-US"/>
        </a:p>
      </dgm:t>
    </dgm:pt>
    <dgm:pt modelId="{3845A540-33EE-4D44-8093-E4241C7AA52A}" type="sibTrans" cxnId="{A7315FB6-BB59-4EC1-898A-6A118E6CC6C7}">
      <dgm:prSet/>
      <dgm:spPr/>
      <dgm:t>
        <a:bodyPr/>
        <a:lstStyle/>
        <a:p>
          <a:endParaRPr lang="en-US"/>
        </a:p>
      </dgm:t>
    </dgm:pt>
    <dgm:pt modelId="{114B43B3-F622-4586-B9C1-16A035116898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</a:p>
      </dgm:t>
    </dgm:pt>
    <dgm:pt modelId="{C7E6AD33-7855-47E0-A597-D8A0D97D4BEC}" type="parTrans" cxnId="{89BA9DD5-D2A0-4F91-83AF-A3E7FA0F4F49}">
      <dgm:prSet/>
      <dgm:spPr/>
      <dgm:t>
        <a:bodyPr/>
        <a:lstStyle/>
        <a:p>
          <a:endParaRPr lang="en-US"/>
        </a:p>
      </dgm:t>
    </dgm:pt>
    <dgm:pt modelId="{DC74F212-85CD-4C9B-8CC6-4CC51EDB0056}" type="sibTrans" cxnId="{89BA9DD5-D2A0-4F91-83AF-A3E7FA0F4F49}">
      <dgm:prSet/>
      <dgm:spPr/>
      <dgm:t>
        <a:bodyPr/>
        <a:lstStyle/>
        <a:p>
          <a:endParaRPr lang="en-US"/>
        </a:p>
      </dgm:t>
    </dgm:pt>
    <dgm:pt modelId="{D712E91F-1EDE-47CB-B5C7-C59299951064}">
      <dgm:prSet phldrT="[Text]" phldr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CF7E20E-1D3B-450C-A7BA-F1E0E75EAFC2}" type="parTrans" cxnId="{8C370D0E-BB58-4260-9854-DED361216884}">
      <dgm:prSet/>
      <dgm:spPr/>
      <dgm:t>
        <a:bodyPr/>
        <a:lstStyle/>
        <a:p>
          <a:endParaRPr lang="en-US"/>
        </a:p>
      </dgm:t>
    </dgm:pt>
    <dgm:pt modelId="{A3FE7E02-53AB-4E26-B7D1-83A2A2BAB827}" type="sibTrans" cxnId="{8C370D0E-BB58-4260-9854-DED361216884}">
      <dgm:prSet/>
      <dgm:spPr/>
      <dgm:t>
        <a:bodyPr/>
        <a:lstStyle/>
        <a:p>
          <a:endParaRPr lang="en-US"/>
        </a:p>
      </dgm:t>
    </dgm:pt>
    <dgm:pt modelId="{0939087F-539D-4642-AE61-E4F94E45F2B4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FD361BCE-1E09-40D6-977B-81FEAFC0F5C0}" type="parTrans" cxnId="{42B725A8-C535-4BAE-A7A7-F29CDD50EB0E}">
      <dgm:prSet/>
      <dgm:spPr/>
      <dgm:t>
        <a:bodyPr/>
        <a:lstStyle/>
        <a:p>
          <a:endParaRPr lang="en-US"/>
        </a:p>
      </dgm:t>
    </dgm:pt>
    <dgm:pt modelId="{12DFD2C4-46BF-4519-A863-9AFCF9C5F906}" type="sibTrans" cxnId="{42B725A8-C535-4BAE-A7A7-F29CDD50EB0E}">
      <dgm:prSet/>
      <dgm:spPr/>
      <dgm:t>
        <a:bodyPr/>
        <a:lstStyle/>
        <a:p>
          <a:endParaRPr lang="en-US"/>
        </a:p>
      </dgm:t>
    </dgm:pt>
    <dgm:pt modelId="{4E585EE0-8276-4025-969D-6F49C77A641F}">
      <dgm:prSet phldrT="[Text]" phldr="1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5A23BE5-98EE-4005-BADE-3F96323FA5F7}" type="parTrans" cxnId="{4E67587D-B94C-473C-BB0B-E29BC835A0EF}">
      <dgm:prSet/>
      <dgm:spPr/>
      <dgm:t>
        <a:bodyPr/>
        <a:lstStyle/>
        <a:p>
          <a:endParaRPr lang="en-US"/>
        </a:p>
      </dgm:t>
    </dgm:pt>
    <dgm:pt modelId="{536751D8-976B-4FC5-BCAD-27A89C0E1FB1}" type="sibTrans" cxnId="{4E67587D-B94C-473C-BB0B-E29BC835A0EF}">
      <dgm:prSet/>
      <dgm:spPr/>
      <dgm:t>
        <a:bodyPr/>
        <a:lstStyle/>
        <a:p>
          <a:endParaRPr lang="en-US"/>
        </a:p>
      </dgm:t>
    </dgm:pt>
    <dgm:pt modelId="{45C9CE2D-11ED-491C-B702-4B321C4D6D23}">
      <dgm:prSet phldrT="[Text]"/>
      <dgm:spPr/>
      <dgm:t>
        <a:bodyPr/>
        <a:lstStyle/>
        <a:p>
          <a:pPr>
            <a:buFontTx/>
            <a:buNone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gm:t>
    </dgm:pt>
    <dgm:pt modelId="{1A19963D-CB14-46DB-8C36-08A71B795094}" type="parTrans" cxnId="{BB2FF5CD-7FF5-4671-B9DB-39C478C73438}">
      <dgm:prSet/>
      <dgm:spPr/>
      <dgm:t>
        <a:bodyPr/>
        <a:lstStyle/>
        <a:p>
          <a:endParaRPr lang="en-US"/>
        </a:p>
      </dgm:t>
    </dgm:pt>
    <dgm:pt modelId="{F88A51BE-31F4-4509-83DE-B4ABAD32A906}" type="sibTrans" cxnId="{BB2FF5CD-7FF5-4671-B9DB-39C478C73438}">
      <dgm:prSet/>
      <dgm:spPr/>
      <dgm:t>
        <a:bodyPr/>
        <a:lstStyle/>
        <a:p>
          <a:endParaRPr lang="en-US"/>
        </a:p>
      </dgm:t>
    </dgm:pt>
    <dgm:pt modelId="{2AD5C009-4C56-4006-9737-AB2ED800FD8A}">
      <dgm:prSet phldrT="[Text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678E6EB-BF5B-4AC0-9FF7-9D3B10E3B80F}" type="parTrans" cxnId="{BCC40CDB-ECB5-4031-9F22-6F3E23E764F3}">
      <dgm:prSet/>
      <dgm:spPr/>
      <dgm:t>
        <a:bodyPr/>
        <a:lstStyle/>
        <a:p>
          <a:endParaRPr lang="en-US"/>
        </a:p>
      </dgm:t>
    </dgm:pt>
    <dgm:pt modelId="{B26E2CC1-980F-4E42-93D7-8718ADD34B35}" type="sibTrans" cxnId="{BCC40CDB-ECB5-4031-9F22-6F3E23E764F3}">
      <dgm:prSet/>
      <dgm:spPr/>
      <dgm:t>
        <a:bodyPr/>
        <a:lstStyle/>
        <a:p>
          <a:endParaRPr lang="en-US"/>
        </a:p>
      </dgm:t>
    </dgm:pt>
    <dgm:pt modelId="{8B3126DB-6F39-4ED3-AB8E-E2ACC290A71B}">
      <dgm:prSet phldrT="[Text]"/>
      <dgm:spPr/>
      <dgm:t>
        <a:bodyPr/>
        <a:lstStyle/>
        <a:p>
          <a:pPr>
            <a:buFontTx/>
            <a:buNone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gm:t>
    </dgm:pt>
    <dgm:pt modelId="{63492439-EBDF-4954-ABBD-1A13F0F3D659}" type="parTrans" cxnId="{21D00BFB-3D3E-4D33-9989-02127084132B}">
      <dgm:prSet/>
      <dgm:spPr/>
      <dgm:t>
        <a:bodyPr/>
        <a:lstStyle/>
        <a:p>
          <a:endParaRPr lang="en-US"/>
        </a:p>
      </dgm:t>
    </dgm:pt>
    <dgm:pt modelId="{7D2AFAC7-0B87-4C04-B240-0A94A9CFD63C}" type="sibTrans" cxnId="{21D00BFB-3D3E-4D33-9989-02127084132B}">
      <dgm:prSet/>
      <dgm:spPr/>
      <dgm:t>
        <a:bodyPr/>
        <a:lstStyle/>
        <a:p>
          <a:endParaRPr lang="en-US"/>
        </a:p>
      </dgm:t>
    </dgm:pt>
    <dgm:pt modelId="{53FE6C5E-E4BC-443E-873F-E744F928AA11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 TRỊ </a:t>
          </a:r>
        </a:p>
      </dgm:t>
    </dgm:pt>
    <dgm:pt modelId="{47C2D34D-E819-495A-B76C-1849B5CDB63A}" type="parTrans" cxnId="{5DFC8C74-C2EB-412E-8F1E-496A8D07C335}">
      <dgm:prSet/>
      <dgm:spPr/>
      <dgm:t>
        <a:bodyPr/>
        <a:lstStyle/>
        <a:p>
          <a:endParaRPr lang="en-US"/>
        </a:p>
      </dgm:t>
    </dgm:pt>
    <dgm:pt modelId="{B270E718-0719-4E8E-8718-07292E579EC4}" type="sibTrans" cxnId="{5DFC8C74-C2EB-412E-8F1E-496A8D07C335}">
      <dgm:prSet/>
      <dgm:spPr/>
      <dgm:t>
        <a:bodyPr/>
        <a:lstStyle/>
        <a:p>
          <a:endParaRPr lang="en-US"/>
        </a:p>
      </dgm:t>
    </dgm:pt>
    <dgm:pt modelId="{5624B112-8C90-4C45-B5B7-2EAFBC02430D}">
      <dgm:prSet phldrT="[Text]"/>
      <dgm:spPr/>
      <dgm:t>
        <a:bodyPr/>
        <a:lstStyle/>
        <a:p>
          <a:pPr>
            <a:buFontTx/>
            <a:buNone/>
          </a:pPr>
          <a:r>
            <a: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 TẾ</a:t>
          </a:r>
        </a:p>
      </dgm:t>
    </dgm:pt>
    <dgm:pt modelId="{6F7D19F6-6B57-4E5D-A258-C14A72F8408C}" type="parTrans" cxnId="{7134F9CA-6DFA-40AD-BB45-6C58E3B94817}">
      <dgm:prSet/>
      <dgm:spPr/>
      <dgm:t>
        <a:bodyPr/>
        <a:lstStyle/>
        <a:p>
          <a:endParaRPr lang="en-US"/>
        </a:p>
      </dgm:t>
    </dgm:pt>
    <dgm:pt modelId="{4BA60131-754B-44E2-B2B4-5CA3736E8248}" type="sibTrans" cxnId="{7134F9CA-6DFA-40AD-BB45-6C58E3B94817}">
      <dgm:prSet/>
      <dgm:spPr/>
      <dgm:t>
        <a:bodyPr/>
        <a:lstStyle/>
        <a:p>
          <a:endParaRPr lang="en-US"/>
        </a:p>
      </dgm:t>
    </dgm:pt>
    <dgm:pt modelId="{3858151E-FD87-43A0-96AB-E0DC35342DB4}">
      <dgm:prSet phldrT="[Text]"/>
      <dgm:spPr/>
      <dgm:t>
        <a:bodyPr/>
        <a:lstStyle/>
        <a:p>
          <a:pPr>
            <a:buFontTx/>
            <a:buNone/>
          </a:pPr>
          <a:r>
            <a: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 HÓA</a:t>
          </a:r>
        </a:p>
      </dgm:t>
    </dgm:pt>
    <dgm:pt modelId="{13C2BDF6-2404-4980-97CC-9D87466FF2E6}" type="parTrans" cxnId="{8224C6CE-C1ED-4159-954B-2A6C11DC211A}">
      <dgm:prSet/>
      <dgm:spPr/>
      <dgm:t>
        <a:bodyPr/>
        <a:lstStyle/>
        <a:p>
          <a:endParaRPr lang="en-US"/>
        </a:p>
      </dgm:t>
    </dgm:pt>
    <dgm:pt modelId="{0754720B-6040-4319-A3D0-8CBDF1A050E1}" type="sibTrans" cxnId="{8224C6CE-C1ED-4159-954B-2A6C11DC211A}">
      <dgm:prSet/>
      <dgm:spPr/>
      <dgm:t>
        <a:bodyPr/>
        <a:lstStyle/>
        <a:p>
          <a:endParaRPr lang="en-US"/>
        </a:p>
      </dgm:t>
    </dgm:pt>
    <dgm:pt modelId="{AE4DD00C-4BEB-450E-A839-A6D5AF2990C2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 HỘI</a:t>
          </a:r>
        </a:p>
      </dgm:t>
    </dgm:pt>
    <dgm:pt modelId="{6C1B52F9-9411-4900-A2CC-4AE19DC04CFB}" type="parTrans" cxnId="{7DB6DA22-EDD9-49B3-A8D8-1370D9EC8862}">
      <dgm:prSet/>
      <dgm:spPr/>
      <dgm:t>
        <a:bodyPr/>
        <a:lstStyle/>
        <a:p>
          <a:endParaRPr lang="en-US"/>
        </a:p>
      </dgm:t>
    </dgm:pt>
    <dgm:pt modelId="{5926E1E6-E9FA-45A5-BCAA-5441F44FB97B}" type="sibTrans" cxnId="{7DB6DA22-EDD9-49B3-A8D8-1370D9EC8862}">
      <dgm:prSet/>
      <dgm:spPr/>
      <dgm:t>
        <a:bodyPr/>
        <a:lstStyle/>
        <a:p>
          <a:endParaRPr lang="en-US"/>
        </a:p>
      </dgm:t>
    </dgm:pt>
    <dgm:pt modelId="{597DE723-FCA6-4893-BDA7-E76176C1BE1A}" type="pres">
      <dgm:prSet presAssocID="{A119C111-A63C-482C-BCAF-FC9EE82F646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9AAEF07-0DBD-4DBC-9601-130B19442A3B}" type="pres">
      <dgm:prSet presAssocID="{A119C111-A63C-482C-BCAF-FC9EE82F646A}" presName="children" presStyleCnt="0"/>
      <dgm:spPr/>
    </dgm:pt>
    <dgm:pt modelId="{275CE806-5CD7-4783-8C2E-F19B41E28F95}" type="pres">
      <dgm:prSet presAssocID="{A119C111-A63C-482C-BCAF-FC9EE82F646A}" presName="child1group" presStyleCnt="0"/>
      <dgm:spPr/>
    </dgm:pt>
    <dgm:pt modelId="{2F427C23-3C7B-493F-96E1-D8E146EB2795}" type="pres">
      <dgm:prSet presAssocID="{A119C111-A63C-482C-BCAF-FC9EE82F646A}" presName="child1" presStyleLbl="bgAcc1" presStyleIdx="0" presStyleCnt="4" custLinFactNeighborY="-1136"/>
      <dgm:spPr/>
    </dgm:pt>
    <dgm:pt modelId="{1D9F904A-1727-4CF6-B2B9-15E72CA85E0C}" type="pres">
      <dgm:prSet presAssocID="{A119C111-A63C-482C-BCAF-FC9EE82F646A}" presName="child1Text" presStyleLbl="bgAcc1" presStyleIdx="0" presStyleCnt="4">
        <dgm:presLayoutVars>
          <dgm:bulletEnabled val="1"/>
        </dgm:presLayoutVars>
      </dgm:prSet>
      <dgm:spPr/>
    </dgm:pt>
    <dgm:pt modelId="{1B200489-7E41-46B3-8284-4C1028598A45}" type="pres">
      <dgm:prSet presAssocID="{A119C111-A63C-482C-BCAF-FC9EE82F646A}" presName="child2group" presStyleCnt="0"/>
      <dgm:spPr/>
    </dgm:pt>
    <dgm:pt modelId="{4F181A5B-9F09-4879-9379-2FF794E422EE}" type="pres">
      <dgm:prSet presAssocID="{A119C111-A63C-482C-BCAF-FC9EE82F646A}" presName="child2" presStyleLbl="bgAcc1" presStyleIdx="1" presStyleCnt="4" custScaleX="128069"/>
      <dgm:spPr/>
    </dgm:pt>
    <dgm:pt modelId="{6CAAF20C-CBFA-4F94-976F-F4B5DCF6E941}" type="pres">
      <dgm:prSet presAssocID="{A119C111-A63C-482C-BCAF-FC9EE82F646A}" presName="child2Text" presStyleLbl="bgAcc1" presStyleIdx="1" presStyleCnt="4">
        <dgm:presLayoutVars>
          <dgm:bulletEnabled val="1"/>
        </dgm:presLayoutVars>
      </dgm:prSet>
      <dgm:spPr/>
    </dgm:pt>
    <dgm:pt modelId="{7736D4BE-6BC2-4CDA-A3CA-9C46498761CF}" type="pres">
      <dgm:prSet presAssocID="{A119C111-A63C-482C-BCAF-FC9EE82F646A}" presName="child3group" presStyleCnt="0"/>
      <dgm:spPr/>
    </dgm:pt>
    <dgm:pt modelId="{7009B666-C9F9-4FAA-95E3-4F9A859C54D5}" type="pres">
      <dgm:prSet presAssocID="{A119C111-A63C-482C-BCAF-FC9EE82F646A}" presName="child3" presStyleLbl="bgAcc1" presStyleIdx="2" presStyleCnt="4" custLinFactNeighborX="-2836" custLinFactNeighborY="1638"/>
      <dgm:spPr/>
    </dgm:pt>
    <dgm:pt modelId="{C20BE5B4-CB19-4D02-96F7-5FD227F5063A}" type="pres">
      <dgm:prSet presAssocID="{A119C111-A63C-482C-BCAF-FC9EE82F646A}" presName="child3Text" presStyleLbl="bgAcc1" presStyleIdx="2" presStyleCnt="4">
        <dgm:presLayoutVars>
          <dgm:bulletEnabled val="1"/>
        </dgm:presLayoutVars>
      </dgm:prSet>
      <dgm:spPr/>
    </dgm:pt>
    <dgm:pt modelId="{826C8764-0C72-4D3B-9422-8ABF651DFB1B}" type="pres">
      <dgm:prSet presAssocID="{A119C111-A63C-482C-BCAF-FC9EE82F646A}" presName="child4group" presStyleCnt="0"/>
      <dgm:spPr/>
    </dgm:pt>
    <dgm:pt modelId="{22158D89-8333-4C79-B560-C7B5C3917E16}" type="pres">
      <dgm:prSet presAssocID="{A119C111-A63C-482C-BCAF-FC9EE82F646A}" presName="child4" presStyleLbl="bgAcc1" presStyleIdx="3" presStyleCnt="4"/>
      <dgm:spPr/>
    </dgm:pt>
    <dgm:pt modelId="{AD3F598A-BAE0-4A63-AF7B-8C35AE866DAC}" type="pres">
      <dgm:prSet presAssocID="{A119C111-A63C-482C-BCAF-FC9EE82F646A}" presName="child4Text" presStyleLbl="bgAcc1" presStyleIdx="3" presStyleCnt="4">
        <dgm:presLayoutVars>
          <dgm:bulletEnabled val="1"/>
        </dgm:presLayoutVars>
      </dgm:prSet>
      <dgm:spPr/>
    </dgm:pt>
    <dgm:pt modelId="{1DEFE743-E4EE-4414-B148-6C87A3F4E679}" type="pres">
      <dgm:prSet presAssocID="{A119C111-A63C-482C-BCAF-FC9EE82F646A}" presName="childPlaceholder" presStyleCnt="0"/>
      <dgm:spPr/>
    </dgm:pt>
    <dgm:pt modelId="{4E8FB707-DE0E-49E4-9CF8-A7C91EA6B4FF}" type="pres">
      <dgm:prSet presAssocID="{A119C111-A63C-482C-BCAF-FC9EE82F646A}" presName="circle" presStyleCnt="0"/>
      <dgm:spPr/>
    </dgm:pt>
    <dgm:pt modelId="{DEEA4D4D-2D84-44F0-B075-42732CF7E25D}" type="pres">
      <dgm:prSet presAssocID="{A119C111-A63C-482C-BCAF-FC9EE82F646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2A96FB9-571D-4924-ADC0-7A30D019B3CB}" type="pres">
      <dgm:prSet presAssocID="{A119C111-A63C-482C-BCAF-FC9EE82F646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20D0A5E-051B-4C6C-8AF7-C6FAC03DD4B3}" type="pres">
      <dgm:prSet presAssocID="{A119C111-A63C-482C-BCAF-FC9EE82F646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451FE32-4017-4C9A-9258-11FF1E5A7186}" type="pres">
      <dgm:prSet presAssocID="{A119C111-A63C-482C-BCAF-FC9EE82F646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68A8A66-851B-45C2-BD75-85D7201496AB}" type="pres">
      <dgm:prSet presAssocID="{A119C111-A63C-482C-BCAF-FC9EE82F646A}" presName="quadrantPlaceholder" presStyleCnt="0"/>
      <dgm:spPr/>
    </dgm:pt>
    <dgm:pt modelId="{0FACC72B-3860-4CD2-A20B-86A2E224D169}" type="pres">
      <dgm:prSet presAssocID="{A119C111-A63C-482C-BCAF-FC9EE82F646A}" presName="center1" presStyleLbl="fgShp" presStyleIdx="0" presStyleCnt="2"/>
      <dgm:spPr/>
    </dgm:pt>
    <dgm:pt modelId="{94C1A9DE-249A-4B1C-B1BE-CB039A3269FB}" type="pres">
      <dgm:prSet presAssocID="{A119C111-A63C-482C-BCAF-FC9EE82F646A}" presName="center2" presStyleLbl="fgShp" presStyleIdx="1" presStyleCnt="2"/>
      <dgm:spPr/>
    </dgm:pt>
  </dgm:ptLst>
  <dgm:cxnLst>
    <dgm:cxn modelId="{8C370D0E-BB58-4260-9854-DED361216884}" srcId="{A119C111-A63C-482C-BCAF-FC9EE82F646A}" destId="{D712E91F-1EDE-47CB-B5C7-C59299951064}" srcOrd="1" destOrd="0" parTransId="{4CF7E20E-1D3B-450C-A7BA-F1E0E75EAFC2}" sibTransId="{A3FE7E02-53AB-4E26-B7D1-83A2A2BAB827}"/>
    <dgm:cxn modelId="{73546E16-845B-441A-B296-2AD7BE040BA1}" type="presOf" srcId="{53FE6C5E-E4BC-443E-873F-E744F928AA11}" destId="{4F181A5B-9F09-4879-9379-2FF794E422EE}" srcOrd="0" destOrd="1" presId="urn:microsoft.com/office/officeart/2005/8/layout/cycle4"/>
    <dgm:cxn modelId="{76985420-711F-421B-B83A-F2A9C662B69F}" type="presOf" srcId="{3858151E-FD87-43A0-96AB-E0DC35342DB4}" destId="{22158D89-8333-4C79-B560-C7B5C3917E16}" srcOrd="0" destOrd="1" presId="urn:microsoft.com/office/officeart/2005/8/layout/cycle4"/>
    <dgm:cxn modelId="{7DB6DA22-EDD9-49B3-A8D8-1370D9EC8862}" srcId="{CF97D75C-EA6D-4599-A093-DEB5DBCB3A74}" destId="{AE4DD00C-4BEB-450E-A839-A6D5AF2990C2}" srcOrd="1" destOrd="0" parTransId="{6C1B52F9-9411-4900-A2CC-4AE19DC04CFB}" sibTransId="{5926E1E6-E9FA-45A5-BCAA-5441F44FB97B}"/>
    <dgm:cxn modelId="{5517EF22-5B95-448D-A134-DE1F56D050FC}" type="presOf" srcId="{AE4DD00C-4BEB-450E-A839-A6D5AF2990C2}" destId="{2F427C23-3C7B-493F-96E1-D8E146EB2795}" srcOrd="0" destOrd="1" presId="urn:microsoft.com/office/officeart/2005/8/layout/cycle4"/>
    <dgm:cxn modelId="{FF806E24-C8C2-4471-B939-4548A0D5FAC8}" type="presOf" srcId="{45C9CE2D-11ED-491C-B702-4B321C4D6D23}" destId="{C20BE5B4-CB19-4D02-96F7-5FD227F5063A}" srcOrd="1" destOrd="0" presId="urn:microsoft.com/office/officeart/2005/8/layout/cycle4"/>
    <dgm:cxn modelId="{83517125-2FDF-41C8-BF7C-56E92C58BCBF}" type="presOf" srcId="{5624B112-8C90-4C45-B5B7-2EAFBC02430D}" destId="{7009B666-C9F9-4FAA-95E3-4F9A859C54D5}" srcOrd="0" destOrd="1" presId="urn:microsoft.com/office/officeart/2005/8/layout/cycle4"/>
    <dgm:cxn modelId="{F9867D26-E30D-4C1B-8992-055501C55D7C}" type="presOf" srcId="{53FE6C5E-E4BC-443E-873F-E744F928AA11}" destId="{6CAAF20C-CBFA-4F94-976F-F4B5DCF6E941}" srcOrd="1" destOrd="1" presId="urn:microsoft.com/office/officeart/2005/8/layout/cycle4"/>
    <dgm:cxn modelId="{E941EE26-6E83-4800-AB7D-63CB4A324C94}" type="presOf" srcId="{114B43B3-F622-4586-B9C1-16A035116898}" destId="{1D9F904A-1727-4CF6-B2B9-15E72CA85E0C}" srcOrd="1" destOrd="0" presId="urn:microsoft.com/office/officeart/2005/8/layout/cycle4"/>
    <dgm:cxn modelId="{CE96282C-B9B4-48BB-8954-867757D3712A}" type="presOf" srcId="{45C9CE2D-11ED-491C-B702-4B321C4D6D23}" destId="{7009B666-C9F9-4FAA-95E3-4F9A859C54D5}" srcOrd="0" destOrd="0" presId="urn:microsoft.com/office/officeart/2005/8/layout/cycle4"/>
    <dgm:cxn modelId="{1CE4522F-C197-4ABA-A3D4-D3725CBF65CB}" type="presOf" srcId="{114B43B3-F622-4586-B9C1-16A035116898}" destId="{2F427C23-3C7B-493F-96E1-D8E146EB2795}" srcOrd="0" destOrd="0" presId="urn:microsoft.com/office/officeart/2005/8/layout/cycle4"/>
    <dgm:cxn modelId="{D99EDE4D-B4F0-4463-A9BE-7623D0E8C7EC}" type="presOf" srcId="{0939087F-539D-4642-AE61-E4F94E45F2B4}" destId="{4F181A5B-9F09-4879-9379-2FF794E422EE}" srcOrd="0" destOrd="0" presId="urn:microsoft.com/office/officeart/2005/8/layout/cycle4"/>
    <dgm:cxn modelId="{8461C46F-940A-4F79-B336-11B3B69E1124}" type="presOf" srcId="{AE4DD00C-4BEB-450E-A839-A6D5AF2990C2}" destId="{1D9F904A-1727-4CF6-B2B9-15E72CA85E0C}" srcOrd="1" destOrd="1" presId="urn:microsoft.com/office/officeart/2005/8/layout/cycle4"/>
    <dgm:cxn modelId="{5DFC8C74-C2EB-412E-8F1E-496A8D07C335}" srcId="{D712E91F-1EDE-47CB-B5C7-C59299951064}" destId="{53FE6C5E-E4BC-443E-873F-E744F928AA11}" srcOrd="1" destOrd="0" parTransId="{47C2D34D-E819-495A-B76C-1849B5CDB63A}" sibTransId="{B270E718-0719-4E8E-8718-07292E579EC4}"/>
    <dgm:cxn modelId="{9EA0E178-52C3-420B-A4E7-D9C7530453BA}" type="presOf" srcId="{2AD5C009-4C56-4006-9737-AB2ED800FD8A}" destId="{9451FE32-4017-4C9A-9258-11FF1E5A7186}" srcOrd="0" destOrd="0" presId="urn:microsoft.com/office/officeart/2005/8/layout/cycle4"/>
    <dgm:cxn modelId="{4E67587D-B94C-473C-BB0B-E29BC835A0EF}" srcId="{A119C111-A63C-482C-BCAF-FC9EE82F646A}" destId="{4E585EE0-8276-4025-969D-6F49C77A641F}" srcOrd="2" destOrd="0" parTransId="{65A23BE5-98EE-4005-BADE-3F96323FA5F7}" sibTransId="{536751D8-976B-4FC5-BCAD-27A89C0E1FB1}"/>
    <dgm:cxn modelId="{F921608E-628E-48C2-9644-FA596A0C90EC}" type="presOf" srcId="{8B3126DB-6F39-4ED3-AB8E-E2ACC290A71B}" destId="{AD3F598A-BAE0-4A63-AF7B-8C35AE866DAC}" srcOrd="1" destOrd="0" presId="urn:microsoft.com/office/officeart/2005/8/layout/cycle4"/>
    <dgm:cxn modelId="{BE7C5598-6FFF-4B9E-B556-CF0578812CD1}" type="presOf" srcId="{CF97D75C-EA6D-4599-A093-DEB5DBCB3A74}" destId="{DEEA4D4D-2D84-44F0-B075-42732CF7E25D}" srcOrd="0" destOrd="0" presId="urn:microsoft.com/office/officeart/2005/8/layout/cycle4"/>
    <dgm:cxn modelId="{9C59CE98-496A-4B67-9370-DD4759E264AD}" type="presOf" srcId="{3858151E-FD87-43A0-96AB-E0DC35342DB4}" destId="{AD3F598A-BAE0-4A63-AF7B-8C35AE866DAC}" srcOrd="1" destOrd="1" presId="urn:microsoft.com/office/officeart/2005/8/layout/cycle4"/>
    <dgm:cxn modelId="{42B725A8-C535-4BAE-A7A7-F29CDD50EB0E}" srcId="{D712E91F-1EDE-47CB-B5C7-C59299951064}" destId="{0939087F-539D-4642-AE61-E4F94E45F2B4}" srcOrd="0" destOrd="0" parTransId="{FD361BCE-1E09-40D6-977B-81FEAFC0F5C0}" sibTransId="{12DFD2C4-46BF-4519-A863-9AFCF9C5F906}"/>
    <dgm:cxn modelId="{58A26EA9-538C-4D64-9D3B-1583CD6AC184}" type="presOf" srcId="{5624B112-8C90-4C45-B5B7-2EAFBC02430D}" destId="{C20BE5B4-CB19-4D02-96F7-5FD227F5063A}" srcOrd="1" destOrd="1" presId="urn:microsoft.com/office/officeart/2005/8/layout/cycle4"/>
    <dgm:cxn modelId="{AAD73FAE-66C2-4214-8D1D-9366896D19BC}" type="presOf" srcId="{A119C111-A63C-482C-BCAF-FC9EE82F646A}" destId="{597DE723-FCA6-4893-BDA7-E76176C1BE1A}" srcOrd="0" destOrd="0" presId="urn:microsoft.com/office/officeart/2005/8/layout/cycle4"/>
    <dgm:cxn modelId="{A7315FB6-BB59-4EC1-898A-6A118E6CC6C7}" srcId="{A119C111-A63C-482C-BCAF-FC9EE82F646A}" destId="{CF97D75C-EA6D-4599-A093-DEB5DBCB3A74}" srcOrd="0" destOrd="0" parTransId="{E6877EFE-14AF-449C-9DC5-0A69130FF4BE}" sibTransId="{3845A540-33EE-4D44-8093-E4241C7AA52A}"/>
    <dgm:cxn modelId="{AE158FB7-C569-4445-A50A-5D1ACA1214CD}" type="presOf" srcId="{D712E91F-1EDE-47CB-B5C7-C59299951064}" destId="{B2A96FB9-571D-4924-ADC0-7A30D019B3CB}" srcOrd="0" destOrd="0" presId="urn:microsoft.com/office/officeart/2005/8/layout/cycle4"/>
    <dgm:cxn modelId="{F3EE72B8-6093-49AF-A877-298D29437876}" type="presOf" srcId="{0939087F-539D-4642-AE61-E4F94E45F2B4}" destId="{6CAAF20C-CBFA-4F94-976F-F4B5DCF6E941}" srcOrd="1" destOrd="0" presId="urn:microsoft.com/office/officeart/2005/8/layout/cycle4"/>
    <dgm:cxn modelId="{7134F9CA-6DFA-40AD-BB45-6C58E3B94817}" srcId="{4E585EE0-8276-4025-969D-6F49C77A641F}" destId="{5624B112-8C90-4C45-B5B7-2EAFBC02430D}" srcOrd="1" destOrd="0" parTransId="{6F7D19F6-6B57-4E5D-A258-C14A72F8408C}" sibTransId="{4BA60131-754B-44E2-B2B4-5CA3736E8248}"/>
    <dgm:cxn modelId="{BB2FF5CD-7FF5-4671-B9DB-39C478C73438}" srcId="{4E585EE0-8276-4025-969D-6F49C77A641F}" destId="{45C9CE2D-11ED-491C-B702-4B321C4D6D23}" srcOrd="0" destOrd="0" parTransId="{1A19963D-CB14-46DB-8C36-08A71B795094}" sibTransId="{F88A51BE-31F4-4509-83DE-B4ABAD32A906}"/>
    <dgm:cxn modelId="{8224C6CE-C1ED-4159-954B-2A6C11DC211A}" srcId="{2AD5C009-4C56-4006-9737-AB2ED800FD8A}" destId="{3858151E-FD87-43A0-96AB-E0DC35342DB4}" srcOrd="1" destOrd="0" parTransId="{13C2BDF6-2404-4980-97CC-9D87466FF2E6}" sibTransId="{0754720B-6040-4319-A3D0-8CBDF1A050E1}"/>
    <dgm:cxn modelId="{89BA9DD5-D2A0-4F91-83AF-A3E7FA0F4F49}" srcId="{CF97D75C-EA6D-4599-A093-DEB5DBCB3A74}" destId="{114B43B3-F622-4586-B9C1-16A035116898}" srcOrd="0" destOrd="0" parTransId="{C7E6AD33-7855-47E0-A597-D8A0D97D4BEC}" sibTransId="{DC74F212-85CD-4C9B-8CC6-4CC51EDB0056}"/>
    <dgm:cxn modelId="{9E84B5D5-DEB3-47C3-A463-77BCB3807D28}" type="presOf" srcId="{8B3126DB-6F39-4ED3-AB8E-E2ACC290A71B}" destId="{22158D89-8333-4C79-B560-C7B5C3917E16}" srcOrd="0" destOrd="0" presId="urn:microsoft.com/office/officeart/2005/8/layout/cycle4"/>
    <dgm:cxn modelId="{BCC40CDB-ECB5-4031-9F22-6F3E23E764F3}" srcId="{A119C111-A63C-482C-BCAF-FC9EE82F646A}" destId="{2AD5C009-4C56-4006-9737-AB2ED800FD8A}" srcOrd="3" destOrd="0" parTransId="{0678E6EB-BF5B-4AC0-9FF7-9D3B10E3B80F}" sibTransId="{B26E2CC1-980F-4E42-93D7-8718ADD34B35}"/>
    <dgm:cxn modelId="{DA6081E8-81AB-411E-96D4-8EEB5B25CC9B}" type="presOf" srcId="{4E585EE0-8276-4025-969D-6F49C77A641F}" destId="{220D0A5E-051B-4C6C-8AF7-C6FAC03DD4B3}" srcOrd="0" destOrd="0" presId="urn:microsoft.com/office/officeart/2005/8/layout/cycle4"/>
    <dgm:cxn modelId="{21D00BFB-3D3E-4D33-9989-02127084132B}" srcId="{2AD5C009-4C56-4006-9737-AB2ED800FD8A}" destId="{8B3126DB-6F39-4ED3-AB8E-E2ACC290A71B}" srcOrd="0" destOrd="0" parTransId="{63492439-EBDF-4954-ABBD-1A13F0F3D659}" sibTransId="{7D2AFAC7-0B87-4C04-B240-0A94A9CFD63C}"/>
    <dgm:cxn modelId="{079D0DF6-7BE4-438D-9B13-0036D73F5A51}" type="presParOf" srcId="{597DE723-FCA6-4893-BDA7-E76176C1BE1A}" destId="{39AAEF07-0DBD-4DBC-9601-130B19442A3B}" srcOrd="0" destOrd="0" presId="urn:microsoft.com/office/officeart/2005/8/layout/cycle4"/>
    <dgm:cxn modelId="{E7FD7D83-95FB-454A-B7BF-E416B6B964EA}" type="presParOf" srcId="{39AAEF07-0DBD-4DBC-9601-130B19442A3B}" destId="{275CE806-5CD7-4783-8C2E-F19B41E28F95}" srcOrd="0" destOrd="0" presId="urn:microsoft.com/office/officeart/2005/8/layout/cycle4"/>
    <dgm:cxn modelId="{820F16BC-19FC-4581-B65B-F476C39730E5}" type="presParOf" srcId="{275CE806-5CD7-4783-8C2E-F19B41E28F95}" destId="{2F427C23-3C7B-493F-96E1-D8E146EB2795}" srcOrd="0" destOrd="0" presId="urn:microsoft.com/office/officeart/2005/8/layout/cycle4"/>
    <dgm:cxn modelId="{01265B25-843F-4209-A507-F79F6681FE1B}" type="presParOf" srcId="{275CE806-5CD7-4783-8C2E-F19B41E28F95}" destId="{1D9F904A-1727-4CF6-B2B9-15E72CA85E0C}" srcOrd="1" destOrd="0" presId="urn:microsoft.com/office/officeart/2005/8/layout/cycle4"/>
    <dgm:cxn modelId="{8EA9042F-238F-49AA-86FB-37589633F422}" type="presParOf" srcId="{39AAEF07-0DBD-4DBC-9601-130B19442A3B}" destId="{1B200489-7E41-46B3-8284-4C1028598A45}" srcOrd="1" destOrd="0" presId="urn:microsoft.com/office/officeart/2005/8/layout/cycle4"/>
    <dgm:cxn modelId="{273C51D9-27DE-4F1A-A343-9B4CBE7D8D2F}" type="presParOf" srcId="{1B200489-7E41-46B3-8284-4C1028598A45}" destId="{4F181A5B-9F09-4879-9379-2FF794E422EE}" srcOrd="0" destOrd="0" presId="urn:microsoft.com/office/officeart/2005/8/layout/cycle4"/>
    <dgm:cxn modelId="{B3F96887-2993-4CA5-AA0E-E7EB818E11D4}" type="presParOf" srcId="{1B200489-7E41-46B3-8284-4C1028598A45}" destId="{6CAAF20C-CBFA-4F94-976F-F4B5DCF6E941}" srcOrd="1" destOrd="0" presId="urn:microsoft.com/office/officeart/2005/8/layout/cycle4"/>
    <dgm:cxn modelId="{763C922B-968C-4F05-B531-A0306003CD04}" type="presParOf" srcId="{39AAEF07-0DBD-4DBC-9601-130B19442A3B}" destId="{7736D4BE-6BC2-4CDA-A3CA-9C46498761CF}" srcOrd="2" destOrd="0" presId="urn:microsoft.com/office/officeart/2005/8/layout/cycle4"/>
    <dgm:cxn modelId="{08B33A5A-2CDD-4EA4-8941-914C83DE4547}" type="presParOf" srcId="{7736D4BE-6BC2-4CDA-A3CA-9C46498761CF}" destId="{7009B666-C9F9-4FAA-95E3-4F9A859C54D5}" srcOrd="0" destOrd="0" presId="urn:microsoft.com/office/officeart/2005/8/layout/cycle4"/>
    <dgm:cxn modelId="{54B7A846-AAB7-494D-A126-67F77AB2CBAC}" type="presParOf" srcId="{7736D4BE-6BC2-4CDA-A3CA-9C46498761CF}" destId="{C20BE5B4-CB19-4D02-96F7-5FD227F5063A}" srcOrd="1" destOrd="0" presId="urn:microsoft.com/office/officeart/2005/8/layout/cycle4"/>
    <dgm:cxn modelId="{F0EA46DD-436C-4DF3-8CE9-05432EA7926B}" type="presParOf" srcId="{39AAEF07-0DBD-4DBC-9601-130B19442A3B}" destId="{826C8764-0C72-4D3B-9422-8ABF651DFB1B}" srcOrd="3" destOrd="0" presId="urn:microsoft.com/office/officeart/2005/8/layout/cycle4"/>
    <dgm:cxn modelId="{559773F1-0BEB-4F56-A451-07DEA3A4CF2E}" type="presParOf" srcId="{826C8764-0C72-4D3B-9422-8ABF651DFB1B}" destId="{22158D89-8333-4C79-B560-C7B5C3917E16}" srcOrd="0" destOrd="0" presId="urn:microsoft.com/office/officeart/2005/8/layout/cycle4"/>
    <dgm:cxn modelId="{373AC6DB-23DF-4B4A-9D0D-8563E71E96E0}" type="presParOf" srcId="{826C8764-0C72-4D3B-9422-8ABF651DFB1B}" destId="{AD3F598A-BAE0-4A63-AF7B-8C35AE866DAC}" srcOrd="1" destOrd="0" presId="urn:microsoft.com/office/officeart/2005/8/layout/cycle4"/>
    <dgm:cxn modelId="{FF5C9355-EAB6-43B3-BC10-4AB326BDC8B3}" type="presParOf" srcId="{39AAEF07-0DBD-4DBC-9601-130B19442A3B}" destId="{1DEFE743-E4EE-4414-B148-6C87A3F4E679}" srcOrd="4" destOrd="0" presId="urn:microsoft.com/office/officeart/2005/8/layout/cycle4"/>
    <dgm:cxn modelId="{DBDF6812-615F-452E-B007-30487330CB9D}" type="presParOf" srcId="{597DE723-FCA6-4893-BDA7-E76176C1BE1A}" destId="{4E8FB707-DE0E-49E4-9CF8-A7C91EA6B4FF}" srcOrd="1" destOrd="0" presId="urn:microsoft.com/office/officeart/2005/8/layout/cycle4"/>
    <dgm:cxn modelId="{DB3368D7-EC5D-44C6-A4C1-0D0E03200E3B}" type="presParOf" srcId="{4E8FB707-DE0E-49E4-9CF8-A7C91EA6B4FF}" destId="{DEEA4D4D-2D84-44F0-B075-42732CF7E25D}" srcOrd="0" destOrd="0" presId="urn:microsoft.com/office/officeart/2005/8/layout/cycle4"/>
    <dgm:cxn modelId="{A66025A5-C078-4FED-A65A-C7FAEEB9ABC7}" type="presParOf" srcId="{4E8FB707-DE0E-49E4-9CF8-A7C91EA6B4FF}" destId="{B2A96FB9-571D-4924-ADC0-7A30D019B3CB}" srcOrd="1" destOrd="0" presId="urn:microsoft.com/office/officeart/2005/8/layout/cycle4"/>
    <dgm:cxn modelId="{5F19E119-D329-4D9C-86BC-5C81E8090B4C}" type="presParOf" srcId="{4E8FB707-DE0E-49E4-9CF8-A7C91EA6B4FF}" destId="{220D0A5E-051B-4C6C-8AF7-C6FAC03DD4B3}" srcOrd="2" destOrd="0" presId="urn:microsoft.com/office/officeart/2005/8/layout/cycle4"/>
    <dgm:cxn modelId="{87218F80-E77E-417C-A4DA-6C6C885A3E4E}" type="presParOf" srcId="{4E8FB707-DE0E-49E4-9CF8-A7C91EA6B4FF}" destId="{9451FE32-4017-4C9A-9258-11FF1E5A7186}" srcOrd="3" destOrd="0" presId="urn:microsoft.com/office/officeart/2005/8/layout/cycle4"/>
    <dgm:cxn modelId="{EB64F9EB-CA19-4C67-92F6-B4D7B5D00747}" type="presParOf" srcId="{4E8FB707-DE0E-49E4-9CF8-A7C91EA6B4FF}" destId="{268A8A66-851B-45C2-BD75-85D7201496AB}" srcOrd="4" destOrd="0" presId="urn:microsoft.com/office/officeart/2005/8/layout/cycle4"/>
    <dgm:cxn modelId="{18F886A7-E8FF-4615-ABD5-5176E556F1D7}" type="presParOf" srcId="{597DE723-FCA6-4893-BDA7-E76176C1BE1A}" destId="{0FACC72B-3860-4CD2-A20B-86A2E224D169}" srcOrd="2" destOrd="0" presId="urn:microsoft.com/office/officeart/2005/8/layout/cycle4"/>
    <dgm:cxn modelId="{EE0D1080-7E16-4649-BE7C-FC5D47CAA74A}" type="presParOf" srcId="{597DE723-FCA6-4893-BDA7-E76176C1BE1A}" destId="{94C1A9DE-249A-4B1C-B1BE-CB039A3269F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9B666-C9F9-4FAA-95E3-4F9A859C54D5}">
      <dsp:nvSpPr>
        <dsp:cNvPr id="0" name=""/>
        <dsp:cNvSpPr/>
      </dsp:nvSpPr>
      <dsp:spPr>
        <a:xfrm>
          <a:off x="6114414" y="3979037"/>
          <a:ext cx="2890653" cy="187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 TẾ</a:t>
          </a:r>
        </a:p>
      </dsp:txBody>
      <dsp:txXfrm>
        <a:off x="7022742" y="4488290"/>
        <a:ext cx="1941193" cy="1322102"/>
      </dsp:txXfrm>
    </dsp:sp>
    <dsp:sp modelId="{22158D89-8333-4C79-B560-C7B5C3917E16}">
      <dsp:nvSpPr>
        <dsp:cNvPr id="0" name=""/>
        <dsp:cNvSpPr/>
      </dsp:nvSpPr>
      <dsp:spPr>
        <a:xfrm>
          <a:off x="1480064" y="3979037"/>
          <a:ext cx="2890653" cy="187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 HÓA</a:t>
          </a:r>
        </a:p>
      </dsp:txBody>
      <dsp:txXfrm>
        <a:off x="1521196" y="4488291"/>
        <a:ext cx="1941193" cy="1322102"/>
      </dsp:txXfrm>
    </dsp:sp>
    <dsp:sp modelId="{4F181A5B-9F09-4879-9379-2FF794E422EE}">
      <dsp:nvSpPr>
        <dsp:cNvPr id="0" name=""/>
        <dsp:cNvSpPr/>
      </dsp:nvSpPr>
      <dsp:spPr>
        <a:xfrm>
          <a:off x="5790704" y="0"/>
          <a:ext cx="3702030" cy="187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 TRỊ </a:t>
          </a:r>
        </a:p>
      </dsp:txBody>
      <dsp:txXfrm>
        <a:off x="6942446" y="41132"/>
        <a:ext cx="2509157" cy="1322102"/>
      </dsp:txXfrm>
    </dsp:sp>
    <dsp:sp modelId="{2F427C23-3C7B-493F-96E1-D8E146EB2795}">
      <dsp:nvSpPr>
        <dsp:cNvPr id="0" name=""/>
        <dsp:cNvSpPr/>
      </dsp:nvSpPr>
      <dsp:spPr>
        <a:xfrm>
          <a:off x="1480064" y="0"/>
          <a:ext cx="2890653" cy="187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 HỘI</a:t>
          </a:r>
        </a:p>
      </dsp:txBody>
      <dsp:txXfrm>
        <a:off x="1521196" y="41132"/>
        <a:ext cx="1941193" cy="1322102"/>
      </dsp:txXfrm>
    </dsp:sp>
    <dsp:sp modelId="{DEEA4D4D-2D84-44F0-B075-42732CF7E25D}">
      <dsp:nvSpPr>
        <dsp:cNvPr id="0" name=""/>
        <dsp:cNvSpPr/>
      </dsp:nvSpPr>
      <dsp:spPr>
        <a:xfrm>
          <a:off x="2894174" y="333536"/>
          <a:ext cx="2533710" cy="25337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3636280" y="1075642"/>
        <a:ext cx="1791604" cy="1791604"/>
      </dsp:txXfrm>
    </dsp:sp>
    <dsp:sp modelId="{B2A96FB9-571D-4924-ADC0-7A30D019B3CB}">
      <dsp:nvSpPr>
        <dsp:cNvPr id="0" name=""/>
        <dsp:cNvSpPr/>
      </dsp:nvSpPr>
      <dsp:spPr>
        <a:xfrm rot="5400000">
          <a:off x="5544915" y="333536"/>
          <a:ext cx="2533710" cy="2533710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 rot="-5400000">
        <a:off x="5544915" y="1075642"/>
        <a:ext cx="1791604" cy="1791604"/>
      </dsp:txXfrm>
    </dsp:sp>
    <dsp:sp modelId="{220D0A5E-051B-4C6C-8AF7-C6FAC03DD4B3}">
      <dsp:nvSpPr>
        <dsp:cNvPr id="0" name=""/>
        <dsp:cNvSpPr/>
      </dsp:nvSpPr>
      <dsp:spPr>
        <a:xfrm rot="10800000">
          <a:off x="5544915" y="2984277"/>
          <a:ext cx="2533710" cy="2533710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 rot="10800000">
        <a:off x="5544915" y="2984277"/>
        <a:ext cx="1791604" cy="1791604"/>
      </dsp:txXfrm>
    </dsp:sp>
    <dsp:sp modelId="{9451FE32-4017-4C9A-9258-11FF1E5A7186}">
      <dsp:nvSpPr>
        <dsp:cNvPr id="0" name=""/>
        <dsp:cNvSpPr/>
      </dsp:nvSpPr>
      <dsp:spPr>
        <a:xfrm rot="16200000">
          <a:off x="2894174" y="2984277"/>
          <a:ext cx="2533710" cy="2533710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 rot="5400000">
        <a:off x="3636280" y="2984277"/>
        <a:ext cx="1791604" cy="1791604"/>
      </dsp:txXfrm>
    </dsp:sp>
    <dsp:sp modelId="{0FACC72B-3860-4CD2-A20B-86A2E224D169}">
      <dsp:nvSpPr>
        <dsp:cNvPr id="0" name=""/>
        <dsp:cNvSpPr/>
      </dsp:nvSpPr>
      <dsp:spPr>
        <a:xfrm>
          <a:off x="5048998" y="2399125"/>
          <a:ext cx="874802" cy="760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1A9DE-249A-4B1C-B1BE-CB039A3269FB}">
      <dsp:nvSpPr>
        <dsp:cNvPr id="0" name=""/>
        <dsp:cNvSpPr/>
      </dsp:nvSpPr>
      <dsp:spPr>
        <a:xfrm rot="10800000">
          <a:off x="5048998" y="2691701"/>
          <a:ext cx="874802" cy="7606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DFCF8-6ACC-4A7E-A84A-0DEF9BB7CCC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AA173-ACB1-470F-96B0-6BC8F3FF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30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2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31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0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32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1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33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71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34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7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, Dúng A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9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6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8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11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0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C3ED-6FD4-4C0A-929B-DE38B73DC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8276C-3F72-47BA-97BA-7C901D56B4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C3ED-6FD4-4C0A-929B-DE38B73DC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3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C3ED-6FD4-4C0A-929B-DE38B73DC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0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1EAF9AA-8C5C-74FB-3A53-F977A3EDB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907981-F2DB-4C9D-9EAE-12847277B383}" type="slidenum">
              <a:rPr lang="en-US" altLang="vi-VN">
                <a:latin typeface="Arial" panose="020B0604020202020204" pitchFamily="34" charset="0"/>
              </a:rPr>
              <a:pPr/>
              <a:t>17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BE3BBB5-60C1-604A-85DC-93BE51D44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18795D5-71F1-039C-BD83-63EFE05C1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23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25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F7D08C-5398-DF58-557A-F0229B52B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00AA13-0913-4B9F-A9EE-BCA54E1A8013}" type="slidenum">
              <a:rPr lang="en-US" altLang="vi-VN">
                <a:latin typeface="Arial" panose="020B0604020202020204" pitchFamily="34" charset="0"/>
              </a:rPr>
              <a:pPr/>
              <a:t>29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A0F53EE-4604-4CC4-510B-5FF23C30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E67DD9-A1EB-8CE5-4C62-0F63B2345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6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4179-B0CE-828D-2F67-E12943AC7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35FF0-7B10-3592-AE28-DA27FFEBF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3D8FD-35B3-0BB5-B873-A60BE964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3FC05-BC4D-C6EC-AA05-29797F0D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70845-82B5-493A-DBEB-3C7D86E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E73B-51B9-E015-01B1-650A536C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6728D-EFA6-F20B-6DBB-FE2323246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E9DF-92A1-D27D-98E1-43E75CC9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6FE6-E4C5-1B2E-C96B-7D4F21E6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29CF-CFF4-B240-2036-249890A0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DF2E3-947E-1D46-FF77-B24C4002A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D2403-D8D4-B4F3-28DB-9378520C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E98D-A9A1-496D-AC0D-57FD7211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F68A-FF74-B3A9-4C29-501E2F91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F61C5-0E51-9BE5-026B-F0D38231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020696-B1CD-1386-6E1B-C75CB6149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401A89-06F8-5E6A-95AC-C76552F17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3B0F0C-AE59-85BA-75C7-7FF6E76E1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91596-9407-4693-94D3-132682CDD4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600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18054-FB36-625B-2CB2-7547789A1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5AA95-F005-668D-CFE9-7E2833D60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0C6A7-76D4-413D-DF96-66C5839E3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A8529-E8E7-4ED1-A333-DB64B8A667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73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4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82DC-03D6-9D25-6689-3FE40840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DA99-E838-33B5-091C-D070BC2F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8065-8946-D256-E911-AE3AC1E2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E794-93EC-5FBA-7B95-34DE2A42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26829-3EDA-39EB-88E0-7B5B10E3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DBE-15ED-5AD7-CAC0-A1CBE768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41276-98F7-AD38-B021-F00F0C5D1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92DF-B994-E1B0-ADA5-2E292404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40B39-A346-1FC2-07C6-ED0934F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368C-0919-34F3-341C-DE17683D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936E-1F58-7B93-BD96-B890560D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3374C-2486-F795-A49A-9BB9A9C53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1F8D5-45E4-8BEE-9DCF-D485084D2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09CA8-99FF-2077-449C-EE65DC63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23B2-9AC2-AC39-BA48-DE3D0DB1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FBE5D-5E6A-FB70-4BD3-73785E3A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A967-ECFB-3C93-ACC6-79DE8427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31AF-BB32-E7E1-8636-46DAE756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A7A3-66DF-7243-AA90-0685094D0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05036-B41D-0972-6C5E-911752CA7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59CEE-23B8-F562-61CF-FFE133901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A1808-C47F-8C72-83EF-EBA41E5D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DD0E4-7549-1EEC-DD2A-E9542C97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C801C-0DEE-A37A-413F-2FBBE89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7937-84AE-0296-515D-E16AA10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08138-34FC-BF82-441B-10C45C68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6F5BD-DDED-7B30-B15F-BC9E1166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B4BD2-42A6-5AC5-199A-D56CAFF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1995A-C360-D2FF-6457-203D9A9D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30096-978C-4A63-B248-E137C829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7EAA-DBA0-98E1-A671-D5169ADA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E708-E66C-30D4-1131-839B1E50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11191-6B58-384B-5577-4FC2BF9E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D9AFF-837B-4E66-86E7-17833DD6F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F26B4-EEE9-8A51-582D-9F2BE9DD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CD722-C2CC-AC3B-E18D-292CA2C6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1E37C-FF97-68F6-F074-C66045BC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D1B6-EF3B-5B16-503F-7ECD318E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BD150-8FA5-B2F2-5F4E-7EBA1F814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4051E-6710-9DC1-5453-D0D2BF5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0D3BC-4FB6-6DC3-CB2D-F4A16D88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984F9-379C-7EA1-15BB-8E7F34F7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F75C7-84E3-A0E4-61A2-4FC5A3FA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FB0AB-7C08-8F67-65A1-53B0363D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4CE7-238A-D581-E840-68C04DE8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4152-CEA1-B74D-3CAB-A879810E0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F5F6-F605-4F1F-92ED-B905790C873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1D99-DBF5-7B77-72B4-A5F4A3F5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DDDE-7DFC-FAE6-6C70-BA79F3038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3490-71A5-46D1-8C2E-E54C2458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10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57200" y="830250"/>
            <a:ext cx="4473087" cy="439175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9264">
              <a:spcAft>
                <a:spcPts val="600"/>
              </a:spcAft>
            </a:pPr>
            <a:r>
              <a:rPr lang="en-US" sz="3392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20054" y="2655925"/>
            <a:ext cx="6614746" cy="7994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969264">
              <a:spcAft>
                <a:spcPts val="600"/>
              </a:spcAft>
            </a:pPr>
            <a:r>
              <a:rPr lang="en-US" sz="4523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MỞ ĐẦU/ KHỞI ĐỘNG</a:t>
            </a:r>
            <a:endParaRPr lang="en-US" sz="4267"/>
          </a:p>
        </p:txBody>
      </p:sp>
      <p:pic>
        <p:nvPicPr>
          <p:cNvPr id="6" name="Hình ảnh 5" descr="A logo of a person's head with a light bulb&#10;&#10;Description automatically generated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987562" y="3613264"/>
            <a:ext cx="2494085" cy="24144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CE96C2C-62EE-1106-54D6-DD7C9BA0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A8464-66AB-26B9-4A35-5C8A8CDE3153}"/>
              </a:ext>
            </a:extLst>
          </p:cNvPr>
          <p:cNvSpPr txBox="1"/>
          <p:nvPr/>
        </p:nvSpPr>
        <p:spPr>
          <a:xfrm>
            <a:off x="1480457" y="1966914"/>
            <a:ext cx="8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860384-497C-158B-3962-8001586A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2019241"/>
            <a:ext cx="7432431" cy="4383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712AF-B0AC-1D4A-09E5-1AA5968A15E2}"/>
              </a:ext>
            </a:extLst>
          </p:cNvPr>
          <p:cNvSpPr txBox="1"/>
          <p:nvPr/>
        </p:nvSpPr>
        <p:spPr>
          <a:xfrm>
            <a:off x="97971" y="1469858"/>
            <a:ext cx="276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9A47-F8D1-7A89-FC33-F3AB1B02C67C}"/>
              </a:ext>
            </a:extLst>
          </p:cNvPr>
          <p:cNvSpPr txBox="1"/>
          <p:nvPr/>
        </p:nvSpPr>
        <p:spPr>
          <a:xfrm>
            <a:off x="0" y="98586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8055F-B67B-23FF-9092-CD9DF97294D7}"/>
              </a:ext>
            </a:extLst>
          </p:cNvPr>
          <p:cNvSpPr txBox="1"/>
          <p:nvPr/>
        </p:nvSpPr>
        <p:spPr>
          <a:xfrm>
            <a:off x="0" y="971195"/>
            <a:ext cx="1182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F4B1B1E-1253-CA8A-FBDA-9601F338AF3F}"/>
              </a:ext>
            </a:extLst>
          </p:cNvPr>
          <p:cNvSpPr/>
          <p:nvPr/>
        </p:nvSpPr>
        <p:spPr>
          <a:xfrm>
            <a:off x="8065827" y="1894525"/>
            <a:ext cx="4124562" cy="247313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2454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!!2">
            <a:extLst>
              <a:ext uri="{FF2B5EF4-FFF2-40B4-BE49-F238E27FC236}">
                <a16:creationId xmlns:a16="http://schemas.microsoft.com/office/drawing/2014/main" id="{5282DF54-D979-4EFD-ADD3-2DF3F857DA7E}"/>
              </a:ext>
            </a:extLst>
          </p:cNvPr>
          <p:cNvSpPr/>
          <p:nvPr/>
        </p:nvSpPr>
        <p:spPr>
          <a:xfrm>
            <a:off x="-1" y="0"/>
            <a:ext cx="2434167" cy="6858000"/>
          </a:xfrm>
          <a:prstGeom prst="rect">
            <a:avLst/>
          </a:prstGeom>
          <a:gradFill flip="none" rotWithShape="1">
            <a:gsLst>
              <a:gs pos="1000">
                <a:srgbClr val="134E5E"/>
              </a:gs>
              <a:gs pos="100000">
                <a:srgbClr val="11998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43E2C8-3775-4034-8D54-C4E0C93F7364}"/>
              </a:ext>
            </a:extLst>
          </p:cNvPr>
          <p:cNvSpPr/>
          <p:nvPr/>
        </p:nvSpPr>
        <p:spPr>
          <a:xfrm>
            <a:off x="3583604" y="2604347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514785-DFF8-4B1B-86A0-B055AED1B890}"/>
              </a:ext>
            </a:extLst>
          </p:cNvPr>
          <p:cNvSpPr/>
          <p:nvPr/>
        </p:nvSpPr>
        <p:spPr>
          <a:xfrm>
            <a:off x="1357106" y="2385773"/>
            <a:ext cx="2084627" cy="208462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228600" sx="102000" sy="102000" algn="ctr" rotWithShape="0">
              <a:srgbClr val="BEF8F4">
                <a:alpha val="40000"/>
              </a:srgbClr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CB7F0B-C433-47B9-A2EB-E17F2DB23D8D}"/>
              </a:ext>
            </a:extLst>
          </p:cNvPr>
          <p:cNvSpPr/>
          <p:nvPr/>
        </p:nvSpPr>
        <p:spPr>
          <a:xfrm>
            <a:off x="1476325" y="2504992"/>
            <a:ext cx="1846189" cy="184618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39B7186-BB70-44FA-AC20-180019AA3C85}"/>
              </a:ext>
            </a:extLst>
          </p:cNvPr>
          <p:cNvSpPr txBox="1"/>
          <p:nvPr/>
        </p:nvSpPr>
        <p:spPr>
          <a:xfrm>
            <a:off x="1480862" y="2699398"/>
            <a:ext cx="177908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E058ED-4AF1-4640-A6FF-978555F9668F}"/>
              </a:ext>
            </a:extLst>
          </p:cNvPr>
          <p:cNvSpPr/>
          <p:nvPr/>
        </p:nvSpPr>
        <p:spPr>
          <a:xfrm>
            <a:off x="5606831" y="2824662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AF5FB2-C406-4519-9F24-D4CBE3C525DC}"/>
              </a:ext>
            </a:extLst>
          </p:cNvPr>
          <p:cNvSpPr/>
          <p:nvPr/>
        </p:nvSpPr>
        <p:spPr>
          <a:xfrm>
            <a:off x="5155135" y="2738504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4009D0-41D1-4A9F-BF59-22ED5F51FDFE}"/>
              </a:ext>
            </a:extLst>
          </p:cNvPr>
          <p:cNvSpPr/>
          <p:nvPr/>
        </p:nvSpPr>
        <p:spPr>
          <a:xfrm>
            <a:off x="5237116" y="2815010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C1DD7B-B0A6-4B7C-A695-1A3443A7D447}"/>
              </a:ext>
            </a:extLst>
          </p:cNvPr>
          <p:cNvSpPr/>
          <p:nvPr/>
        </p:nvSpPr>
        <p:spPr>
          <a:xfrm flipV="1">
            <a:off x="3583604" y="3521066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364CA8CD-EF0C-4070-AF25-B0E3B1A80C31}"/>
              </a:ext>
            </a:extLst>
          </p:cNvPr>
          <p:cNvSpPr txBox="1"/>
          <p:nvPr/>
        </p:nvSpPr>
        <p:spPr>
          <a:xfrm>
            <a:off x="6789589" y="3068730"/>
            <a:ext cx="493364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857250"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E1E867-1E86-4F26-B49D-4EAF47E86135}"/>
              </a:ext>
            </a:extLst>
          </p:cNvPr>
          <p:cNvSpPr txBox="1"/>
          <p:nvPr/>
        </p:nvSpPr>
        <p:spPr>
          <a:xfrm>
            <a:off x="1476017" y="3586844"/>
            <a:ext cx="188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D28E3-227B-A0F5-E77D-737B2BCDE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4" y="102955"/>
            <a:ext cx="3900709" cy="23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E5328-C40C-CEC7-C308-7B678F85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79" y="1991110"/>
            <a:ext cx="6582988" cy="4922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67A53-3EC8-1926-A3BF-2F2B8E8162A9}"/>
              </a:ext>
            </a:extLst>
          </p:cNvPr>
          <p:cNvSpPr txBox="1"/>
          <p:nvPr/>
        </p:nvSpPr>
        <p:spPr>
          <a:xfrm>
            <a:off x="174173" y="1245447"/>
            <a:ext cx="751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279738A-3C20-6580-3408-8CBB848B2345}"/>
              </a:ext>
            </a:extLst>
          </p:cNvPr>
          <p:cNvSpPr/>
          <p:nvPr/>
        </p:nvSpPr>
        <p:spPr>
          <a:xfrm>
            <a:off x="292733" y="2303604"/>
            <a:ext cx="4832160" cy="2785730"/>
          </a:xfrm>
          <a:prstGeom prst="wedgeRoundRectCallout">
            <a:avLst>
              <a:gd name="adj1" fmla="val 86055"/>
              <a:gd name="adj2" fmla="val -39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Vector biểu tượng thay thế nhân viên cho thiết kế web, logo, minh họa giao diện người dùng của bạn. Ảnh minh họa vector.">
            <a:extLst>
              <a:ext uri="{FF2B5EF4-FFF2-40B4-BE49-F238E27FC236}">
                <a16:creationId xmlns:a16="http://schemas.microsoft.com/office/drawing/2014/main" id="{08197679-5E02-770D-6A19-A13E4E2D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41" y="5345873"/>
            <a:ext cx="1972740" cy="11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D4353-FFD1-6993-D6F2-2A9AA3AEA113}"/>
              </a:ext>
            </a:extLst>
          </p:cNvPr>
          <p:cNvSpPr txBox="1"/>
          <p:nvPr/>
        </p:nvSpPr>
        <p:spPr>
          <a:xfrm>
            <a:off x="360836" y="716974"/>
            <a:ext cx="1182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E06B5-1298-453E-08F7-58833DC12028}"/>
              </a:ext>
            </a:extLst>
          </p:cNvPr>
          <p:cNvSpPr txBox="1"/>
          <p:nvPr/>
        </p:nvSpPr>
        <p:spPr>
          <a:xfrm>
            <a:off x="0" y="98586"/>
            <a:ext cx="12190388" cy="44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XI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3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>
          <a:xfrm>
            <a:off x="1473200" y="3429404"/>
            <a:ext cx="5283200" cy="7494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marL="457189" indent="-457189" defTabSz="1219170">
              <a:spcBef>
                <a:spcPct val="0"/>
              </a:spcBef>
              <a:buFontTx/>
              <a:buChar char="-"/>
              <a:defRPr/>
            </a:pP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241301" y="2108200"/>
            <a:ext cx="5662084" cy="4622800"/>
          </a:xfrm>
          <a:custGeom>
            <a:avLst/>
            <a:gdLst>
              <a:gd name="T0" fmla="*/ 0 w 4247515"/>
              <a:gd name="T1" fmla="*/ 0 h 4897120"/>
              <a:gd name="T2" fmla="*/ 4247515 w 4247515"/>
              <a:gd name="T3" fmla="*/ 4897120 h 4897120"/>
            </a:gdLst>
            <a:ahLst/>
            <a:cxnLst/>
            <a:rect l="T0" t="T1" r="T2" b="T3"/>
            <a:pathLst>
              <a:path w="4247515" h="4897120">
                <a:moveTo>
                  <a:pt x="0" y="4896612"/>
                </a:moveTo>
                <a:lnTo>
                  <a:pt x="4247388" y="4896612"/>
                </a:lnTo>
                <a:lnTo>
                  <a:pt x="4247388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6383867" y="2353678"/>
            <a:ext cx="5668433" cy="4222654"/>
          </a:xfrm>
          <a:custGeom>
            <a:avLst/>
            <a:gdLst>
              <a:gd name="T0" fmla="*/ 0 w 4250690"/>
              <a:gd name="T1" fmla="*/ 0 h 4897120"/>
              <a:gd name="T2" fmla="*/ 4250690 w 4250690"/>
              <a:gd name="T3" fmla="*/ 4897120 h 4897120"/>
            </a:gdLst>
            <a:ahLst/>
            <a:cxnLst/>
            <a:rect l="T0" t="T1" r="T2" b="T3"/>
            <a:pathLst>
              <a:path w="4250690" h="4897120">
                <a:moveTo>
                  <a:pt x="0" y="4896612"/>
                </a:moveTo>
                <a:lnTo>
                  <a:pt x="4250435" y="4896612"/>
                </a:lnTo>
                <a:lnTo>
                  <a:pt x="4250435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noFill/>
          <a:ln w="28956">
            <a:solidFill>
              <a:srgbClr val="4F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0" name="object 6"/>
          <p:cNvSpPr>
            <a:spLocks noChangeArrowheads="1"/>
          </p:cNvSpPr>
          <p:nvPr/>
        </p:nvSpPr>
        <p:spPr bwMode="auto">
          <a:xfrm>
            <a:off x="6863292" y="2528745"/>
            <a:ext cx="4419600" cy="4000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1" name="object 7"/>
          <p:cNvSpPr>
            <a:spLocks noChangeArrowheads="1"/>
          </p:cNvSpPr>
          <p:nvPr/>
        </p:nvSpPr>
        <p:spPr bwMode="auto">
          <a:xfrm>
            <a:off x="6383867" y="3056467"/>
            <a:ext cx="5378451" cy="3600451"/>
          </a:xfrm>
          <a:custGeom>
            <a:avLst/>
            <a:gdLst>
              <a:gd name="T0" fmla="*/ 0 w 4032884"/>
              <a:gd name="T1" fmla="*/ 0 h 3601720"/>
              <a:gd name="T2" fmla="*/ 4032884 w 4032884"/>
              <a:gd name="T3" fmla="*/ 3601720 h 3601720"/>
            </a:gdLst>
            <a:ahLst/>
            <a:cxnLst/>
            <a:rect l="T0" t="T1" r="T2" b="T3"/>
            <a:pathLst>
              <a:path w="4032884" h="3601720">
                <a:moveTo>
                  <a:pt x="0" y="3601212"/>
                </a:moveTo>
                <a:lnTo>
                  <a:pt x="4032503" y="3601212"/>
                </a:lnTo>
                <a:lnTo>
                  <a:pt x="4032503" y="0"/>
                </a:lnTo>
                <a:lnTo>
                  <a:pt x="0" y="0"/>
                </a:lnTo>
                <a:lnTo>
                  <a:pt x="0" y="360121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2" name="object 8"/>
          <p:cNvSpPr>
            <a:spLocks noChangeArrowheads="1"/>
          </p:cNvSpPr>
          <p:nvPr/>
        </p:nvSpPr>
        <p:spPr bwMode="auto">
          <a:xfrm>
            <a:off x="6921500" y="3429000"/>
            <a:ext cx="3835400" cy="282363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3" name="object 9"/>
          <p:cNvSpPr>
            <a:spLocks noChangeArrowheads="1"/>
          </p:cNvSpPr>
          <p:nvPr/>
        </p:nvSpPr>
        <p:spPr bwMode="auto">
          <a:xfrm>
            <a:off x="1151468" y="3056467"/>
            <a:ext cx="3839633" cy="26754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349" y="2432656"/>
            <a:ext cx="4876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8EBC4-5A7F-24E2-FEB7-85CDD06C308F}"/>
              </a:ext>
            </a:extLst>
          </p:cNvPr>
          <p:cNvSpPr txBox="1"/>
          <p:nvPr/>
        </p:nvSpPr>
        <p:spPr>
          <a:xfrm>
            <a:off x="241301" y="1588677"/>
            <a:ext cx="751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1CA7F-F456-7FC6-DC95-991BC227FED0}"/>
              </a:ext>
            </a:extLst>
          </p:cNvPr>
          <p:cNvSpPr txBox="1"/>
          <p:nvPr/>
        </p:nvSpPr>
        <p:spPr>
          <a:xfrm>
            <a:off x="0" y="-13380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68B43-76B9-74F9-82AF-D7BC3EA0189F}"/>
              </a:ext>
            </a:extLst>
          </p:cNvPr>
          <p:cNvSpPr txBox="1"/>
          <p:nvPr/>
        </p:nvSpPr>
        <p:spPr>
          <a:xfrm>
            <a:off x="45924" y="1001600"/>
            <a:ext cx="1182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6A6C6B-0365-DBC6-A99D-8792CF2FA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7425"/>
              </p:ext>
            </p:extLst>
          </p:nvPr>
        </p:nvGraphicFramePr>
        <p:xfrm>
          <a:off x="278219" y="30480"/>
          <a:ext cx="11444176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379">
                  <a:extLst>
                    <a:ext uri="{9D8B030D-6E8A-4147-A177-3AD203B41FA5}">
                      <a16:colId xmlns:a16="http://schemas.microsoft.com/office/drawing/2014/main" val="3573860353"/>
                    </a:ext>
                  </a:extLst>
                </a:gridCol>
                <a:gridCol w="9073797">
                  <a:extLst>
                    <a:ext uri="{9D8B030D-6E8A-4147-A177-3AD203B41FA5}">
                      <a16:colId xmlns:a16="http://schemas.microsoft.com/office/drawing/2014/main" val="56400867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3936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…………………………………………………………………………..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94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endParaRPr lang="en-US" sz="28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885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49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75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050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63629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Con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…………………………………………………………………………………………………………………………………………………………………..</a:t>
                      </a:r>
                      <a:endParaRPr lang="en-US" sz="2800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3580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6B5662-BA81-C826-7715-E0C7516DD049}"/>
              </a:ext>
            </a:extLst>
          </p:cNvPr>
          <p:cNvSpPr txBox="1"/>
          <p:nvPr/>
        </p:nvSpPr>
        <p:spPr>
          <a:xfrm>
            <a:off x="2656368" y="1718083"/>
            <a:ext cx="896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2A7A8-ED8A-E255-BC3E-EE7A8B4492C1}"/>
              </a:ext>
            </a:extLst>
          </p:cNvPr>
          <p:cNvSpPr txBox="1"/>
          <p:nvPr/>
        </p:nvSpPr>
        <p:spPr>
          <a:xfrm>
            <a:off x="2721049" y="2494803"/>
            <a:ext cx="896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5E222-909A-62E2-7528-B1C7E832D2EE}"/>
              </a:ext>
            </a:extLst>
          </p:cNvPr>
          <p:cNvSpPr txBox="1"/>
          <p:nvPr/>
        </p:nvSpPr>
        <p:spPr>
          <a:xfrm>
            <a:off x="2748517" y="3429000"/>
            <a:ext cx="896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117E9-E607-525E-9BD8-3D7A881D21A8}"/>
              </a:ext>
            </a:extLst>
          </p:cNvPr>
          <p:cNvSpPr txBox="1"/>
          <p:nvPr/>
        </p:nvSpPr>
        <p:spPr>
          <a:xfrm>
            <a:off x="2783073" y="4461483"/>
            <a:ext cx="89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79A3B-239E-BC3E-CD7D-41950E624007}"/>
              </a:ext>
            </a:extLst>
          </p:cNvPr>
          <p:cNvSpPr txBox="1"/>
          <p:nvPr/>
        </p:nvSpPr>
        <p:spPr>
          <a:xfrm>
            <a:off x="396949" y="5532474"/>
            <a:ext cx="110578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894C8-9BF8-64F4-DD47-76E64D243A9B}"/>
              </a:ext>
            </a:extLst>
          </p:cNvPr>
          <p:cNvSpPr txBox="1"/>
          <p:nvPr/>
        </p:nvSpPr>
        <p:spPr>
          <a:xfrm>
            <a:off x="1286540" y="771446"/>
            <a:ext cx="1016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AB99C-2EF8-0D03-4D4C-F0A16E6A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8196" y="1033056"/>
            <a:ext cx="4867954" cy="43916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2D48D1-85E4-617F-46CA-D01FCC6D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856" y="1033056"/>
            <a:ext cx="5858693" cy="45345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EE84-D5C7-CC42-95A3-504AFEE5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47203" y="367465"/>
            <a:ext cx="6121261" cy="3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8 0.08102 L -0.56184 0.12407 C -0.56211 0.1338 -0.56237 0.13912 -0.56276 0.13912 C -0.56315 0.13912 -0.56341 0.1338 -0.56367 0.12407 L -0.56458 0.0810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8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08449 L 0.44257 0.11459 C 0.44283 0.12153 0.4431 0.12523 0.44349 0.12523 C 0.44388 0.12523 0.44414 0.12153 0.4444 0.11459 L 0.44544 0.08449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53 0.05371 L 0.58659 0.09375 C 0.60052 0.10278 0.62148 0.10764 0.64349 0.10764 C 0.66849 0.10764 0.68854 0.10278 0.70247 0.09375 L 0.76953 0.05371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Users\Administrator.HSY8A5OG5A00V76\Desktop\luoc_do_cac_nuoc_dong_nam_a_500_04.jpg">
            <a:extLst>
              <a:ext uri="{FF2B5EF4-FFF2-40B4-BE49-F238E27FC236}">
                <a16:creationId xmlns:a16="http://schemas.microsoft.com/office/drawing/2014/main" id="{DE06EED3-7C45-41DF-E936-AB960CCD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98307"/>
            <a:ext cx="5295446" cy="47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DBBB592-E4C4-F9B2-A031-AAA154D9EF3D}"/>
              </a:ext>
            </a:extLst>
          </p:cNvPr>
          <p:cNvSpPr/>
          <p:nvPr/>
        </p:nvSpPr>
        <p:spPr>
          <a:xfrm>
            <a:off x="5752647" y="1506741"/>
            <a:ext cx="5812971" cy="1308786"/>
          </a:xfrm>
          <a:prstGeom prst="wedgeRoundRectCallout">
            <a:avLst>
              <a:gd name="adj1" fmla="val -100637"/>
              <a:gd name="adj2" fmla="val 2507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Ma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ca)</a:t>
            </a:r>
          </a:p>
          <a:p>
            <a:pPr marL="342900" indent="-342900" algn="just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a</a:t>
            </a:r>
          </a:p>
          <a:p>
            <a:pPr marL="342900" indent="-34290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B2AB43E-11A8-B9BF-E6C8-B6B3E326742B}"/>
              </a:ext>
            </a:extLst>
          </p:cNvPr>
          <p:cNvSpPr/>
          <p:nvPr/>
        </p:nvSpPr>
        <p:spPr>
          <a:xfrm>
            <a:off x="5921828" y="1506741"/>
            <a:ext cx="5812971" cy="1308786"/>
          </a:xfrm>
          <a:prstGeom prst="wedgeRoundRectCallout">
            <a:avLst>
              <a:gd name="adj1" fmla="val -134719"/>
              <a:gd name="adj2" fmla="val 3454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DA08E67-8CB2-1E14-83E4-2BF7565D78C3}"/>
              </a:ext>
            </a:extLst>
          </p:cNvPr>
          <p:cNvSpPr/>
          <p:nvPr/>
        </p:nvSpPr>
        <p:spPr>
          <a:xfrm>
            <a:off x="5921827" y="1465634"/>
            <a:ext cx="5812971" cy="1308786"/>
          </a:xfrm>
          <a:prstGeom prst="wedgeRoundRectCallout">
            <a:avLst>
              <a:gd name="adj1" fmla="val -123483"/>
              <a:gd name="adj2" fmla="val 1842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BAEB3BC-0B74-8F20-6D12-381955229EC9}"/>
              </a:ext>
            </a:extLst>
          </p:cNvPr>
          <p:cNvSpPr/>
          <p:nvPr/>
        </p:nvSpPr>
        <p:spPr>
          <a:xfrm>
            <a:off x="6705601" y="3053443"/>
            <a:ext cx="5029198" cy="1338943"/>
          </a:xfrm>
          <a:prstGeom prst="wedgeRoundRectCallout">
            <a:avLst>
              <a:gd name="adj1" fmla="val -105631"/>
              <a:gd name="adj2" fmla="val -467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23B1A43-D2A8-66BE-97EA-CDC427640A00}"/>
              </a:ext>
            </a:extLst>
          </p:cNvPr>
          <p:cNvSpPr/>
          <p:nvPr/>
        </p:nvSpPr>
        <p:spPr>
          <a:xfrm>
            <a:off x="6705600" y="4504530"/>
            <a:ext cx="5029198" cy="1338943"/>
          </a:xfrm>
          <a:prstGeom prst="wedgeRoundRectCallout">
            <a:avLst>
              <a:gd name="adj1" fmla="val -143293"/>
              <a:gd name="adj2" fmla="val -1558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Nha,Tây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Pu Chia)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D72B970-B9ED-0283-1DCD-B15AD485C373}"/>
              </a:ext>
            </a:extLst>
          </p:cNvPr>
          <p:cNvSpPr/>
          <p:nvPr/>
        </p:nvSpPr>
        <p:spPr>
          <a:xfrm>
            <a:off x="6536420" y="4504529"/>
            <a:ext cx="5029198" cy="1338943"/>
          </a:xfrm>
          <a:prstGeom prst="wedgeRoundRectCallout">
            <a:avLst>
              <a:gd name="adj1" fmla="val -154116"/>
              <a:gd name="adj2" fmla="val -1493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Anh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7797E8-26BD-6A3E-B0EE-A5B9D07E5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94" y="4384932"/>
            <a:ext cx="5812971" cy="2154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5FF8A-0EFA-34EF-488A-D4F9E5F0A455}"/>
              </a:ext>
            </a:extLst>
          </p:cNvPr>
          <p:cNvSpPr txBox="1"/>
          <p:nvPr/>
        </p:nvSpPr>
        <p:spPr>
          <a:xfrm>
            <a:off x="0" y="939906"/>
            <a:ext cx="751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93D7E1-46F0-5612-4F7D-0F37FB5FE89F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5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extLst>
              <a:ext uri="{FF2B5EF4-FFF2-40B4-BE49-F238E27FC236}">
                <a16:creationId xmlns:a16="http://schemas.microsoft.com/office/drawing/2014/main" id="{E33E9BCB-40A1-1FF3-173D-33D76E7B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9313"/>
            <a:ext cx="7319963" cy="54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530F35-9714-80FB-BC3A-18C3079A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1628320"/>
            <a:ext cx="480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- Anh </a:t>
            </a:r>
            <a:r>
              <a:rPr lang="en-US" altLang="en-US" sz="3200" dirty="0" err="1"/>
              <a:t>chiếm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Mã</a:t>
            </a:r>
            <a:r>
              <a:rPr lang="en-US" altLang="en-US" sz="3200" dirty="0"/>
              <a:t> Lai, </a:t>
            </a:r>
            <a:r>
              <a:rPr lang="en-US" altLang="en-US" sz="3200" dirty="0" err="1"/>
              <a:t>Miến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Điện</a:t>
            </a:r>
            <a:r>
              <a:rPr lang="en-US" altLang="en-US" sz="3200" dirty="0"/>
              <a:t>, Xin-ga-po, Bru-</a:t>
            </a:r>
            <a:r>
              <a:rPr lang="en-US" altLang="en-US" sz="3200" dirty="0" err="1"/>
              <a:t>nây</a:t>
            </a:r>
            <a:r>
              <a:rPr lang="en-US" altLang="en-US" sz="3200" dirty="0"/>
              <a:t>. </a:t>
            </a:r>
            <a:endParaRPr lang="en-US" altLang="en-US" sz="3200" b="1" dirty="0"/>
          </a:p>
          <a:p>
            <a:r>
              <a:rPr lang="en-US" altLang="en-US" sz="3200" dirty="0"/>
              <a:t> - </a:t>
            </a:r>
            <a:r>
              <a:rPr lang="en-US" altLang="en-US" sz="3200" dirty="0" err="1"/>
              <a:t>Pháp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chiếm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Việt</a:t>
            </a:r>
            <a:r>
              <a:rPr lang="en-US" altLang="en-US" sz="3200" dirty="0"/>
              <a:t> Nam, </a:t>
            </a:r>
            <a:r>
              <a:rPr lang="en-US" altLang="en-US" sz="3200" dirty="0" err="1"/>
              <a:t>Lào</a:t>
            </a:r>
            <a:r>
              <a:rPr lang="en-US" altLang="en-US" sz="3200" dirty="0"/>
              <a:t>, Cam-</a:t>
            </a:r>
            <a:r>
              <a:rPr lang="en-US" altLang="en-US" sz="3200" dirty="0" err="1"/>
              <a:t>pu</a:t>
            </a:r>
            <a:r>
              <a:rPr lang="en-US" altLang="en-US" sz="3200" dirty="0"/>
              <a:t>-chia.</a:t>
            </a:r>
            <a:endParaRPr lang="en-US" altLang="en-US" sz="3200" b="1" dirty="0"/>
          </a:p>
          <a:p>
            <a:r>
              <a:rPr lang="en-US" altLang="en-US" sz="3200" dirty="0"/>
              <a:t> - </a:t>
            </a:r>
            <a:r>
              <a:rPr lang="en-US" altLang="en-US" sz="3200" dirty="0" err="1"/>
              <a:t>Tây</a:t>
            </a:r>
            <a:r>
              <a:rPr lang="en-US" altLang="en-US" sz="3200" dirty="0"/>
              <a:t> Ban </a:t>
            </a:r>
            <a:r>
              <a:rPr lang="en-US" altLang="en-US" sz="3200" dirty="0" err="1"/>
              <a:t>Nha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rồi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Mỹ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chiếm</a:t>
            </a:r>
            <a:r>
              <a:rPr lang="en-US" altLang="en-US" sz="3200" dirty="0"/>
              <a:t> Phi-</a:t>
            </a:r>
            <a:r>
              <a:rPr lang="en-US" altLang="en-US" sz="3200" dirty="0" err="1"/>
              <a:t>líp</a:t>
            </a:r>
            <a:r>
              <a:rPr lang="en-US" altLang="en-US" sz="3200" dirty="0"/>
              <a:t>-pin.</a:t>
            </a:r>
            <a:endParaRPr lang="en-US" altLang="en-US" sz="3200" b="1" dirty="0"/>
          </a:p>
          <a:p>
            <a:r>
              <a:rPr lang="en-US" altLang="en-US" sz="3200" dirty="0"/>
              <a:t>-  </a:t>
            </a:r>
            <a:r>
              <a:rPr lang="en-US" altLang="en-US" sz="3200" dirty="0" err="1"/>
              <a:t>Hà</a:t>
            </a:r>
            <a:r>
              <a:rPr lang="en-US" altLang="en-US" sz="3200" dirty="0"/>
              <a:t> Lan </a:t>
            </a:r>
            <a:r>
              <a:rPr lang="en-US" altLang="en-US" sz="3200" dirty="0" err="1"/>
              <a:t>chiếm</a:t>
            </a:r>
            <a:r>
              <a:rPr lang="en-US" altLang="en-US" sz="3200" dirty="0"/>
              <a:t> In-</a:t>
            </a:r>
            <a:r>
              <a:rPr lang="en-US" altLang="en-US" sz="3200" dirty="0" err="1"/>
              <a:t>đô</a:t>
            </a:r>
            <a:r>
              <a:rPr lang="en-US" altLang="en-US" sz="3200" dirty="0"/>
              <a:t>-</a:t>
            </a:r>
            <a:r>
              <a:rPr lang="en-US" altLang="en-US" sz="3200" dirty="0" err="1"/>
              <a:t>nê</a:t>
            </a:r>
            <a:r>
              <a:rPr lang="en-US" altLang="en-US" sz="3200" dirty="0"/>
              <a:t>-xi-a. </a:t>
            </a:r>
            <a:endParaRPr lang="en-US" altLang="en-US" sz="3200" b="1" dirty="0"/>
          </a:p>
          <a:p>
            <a:r>
              <a:rPr lang="en-US" altLang="en-US" sz="3200" dirty="0"/>
              <a:t>- Anh, </a:t>
            </a:r>
            <a:r>
              <a:rPr lang="en-US" altLang="en-US" sz="3200" dirty="0" err="1"/>
              <a:t>Pháp</a:t>
            </a:r>
            <a:r>
              <a:rPr lang="en-US" altLang="en-US" sz="3200" dirty="0"/>
              <a:t> chia </a:t>
            </a:r>
            <a:r>
              <a:rPr lang="en-US" altLang="en-US" sz="3200" dirty="0" err="1"/>
              <a:t>nhau</a:t>
            </a:r>
            <a:r>
              <a:rPr lang="en-US" altLang="en-US" sz="3200" dirty="0"/>
              <a:t> "</a:t>
            </a:r>
            <a:r>
              <a:rPr lang="en-US" altLang="en-US" sz="3200" dirty="0" err="1"/>
              <a:t>khu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hưởng</a:t>
            </a:r>
            <a:r>
              <a:rPr lang="en-US" altLang="en-US" sz="3200" dirty="0"/>
              <a:t>" ở </a:t>
            </a:r>
            <a:r>
              <a:rPr lang="en-US" altLang="en-US" sz="3200" dirty="0" err="1"/>
              <a:t>Xiêm</a:t>
            </a:r>
            <a:r>
              <a:rPr lang="en-US" altLang="en-US" sz="3200" dirty="0"/>
              <a:t>.</a:t>
            </a:r>
            <a:endParaRPr lang="en-US" alt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F1490-7120-FE11-D519-38437C575362}"/>
              </a:ext>
            </a:extLst>
          </p:cNvPr>
          <p:cNvSpPr txBox="1"/>
          <p:nvPr/>
        </p:nvSpPr>
        <p:spPr>
          <a:xfrm>
            <a:off x="174173" y="1064525"/>
            <a:ext cx="751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BAE35-2878-74B8-707F-CA323BE1292F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8279A379-2271-06B4-BB5A-68686C9A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15072"/>
            <a:ext cx="1173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vi-VN" sz="3200" dirty="0">
                <a:sym typeface="Symbol" panose="05050102010706020507" pitchFamily="18" charset="2"/>
              </a:rPr>
              <a:t>- </a:t>
            </a:r>
            <a:r>
              <a:rPr lang="en-US" altLang="vi-VN" sz="3200" dirty="0" err="1">
                <a:sym typeface="Symbol" panose="05050102010706020507" pitchFamily="18" charset="2"/>
              </a:rPr>
              <a:t>Từ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giữa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thế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kỉ</a:t>
            </a:r>
            <a:r>
              <a:rPr lang="en-US" altLang="vi-VN" sz="3200" dirty="0">
                <a:sym typeface="Symbol" panose="05050102010706020507" pitchFamily="18" charset="2"/>
              </a:rPr>
              <a:t> XVI </a:t>
            </a:r>
            <a:r>
              <a:rPr lang="en-US" altLang="vi-VN" sz="3200" dirty="0" err="1">
                <a:sym typeface="Symbol" panose="05050102010706020507" pitchFamily="18" charset="2"/>
              </a:rPr>
              <a:t>đến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nửa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cuối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thế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kỉ</a:t>
            </a:r>
            <a:r>
              <a:rPr lang="en-US" altLang="vi-VN" sz="3200" dirty="0">
                <a:sym typeface="Symbol" panose="05050102010706020507" pitchFamily="18" charset="2"/>
              </a:rPr>
              <a:t> XIX, </a:t>
            </a:r>
            <a:r>
              <a:rPr lang="en-US" altLang="vi-VN" sz="3200" dirty="0" err="1">
                <a:sym typeface="Symbol" panose="05050102010706020507" pitchFamily="18" charset="2"/>
              </a:rPr>
              <a:t>tư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bản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phương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Tây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đẩy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mạnh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xâm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lược</a:t>
            </a:r>
            <a:r>
              <a:rPr lang="en-US" altLang="vi-VN" sz="3200" dirty="0">
                <a:sym typeface="Symbol" panose="05050102010706020507" pitchFamily="18" charset="2"/>
              </a:rPr>
              <a:t> </a:t>
            </a:r>
            <a:r>
              <a:rPr lang="en-US" altLang="vi-VN" sz="3200" dirty="0" err="1">
                <a:sym typeface="Symbol" panose="05050102010706020507" pitchFamily="18" charset="2"/>
              </a:rPr>
              <a:t>Đông</a:t>
            </a:r>
            <a:r>
              <a:rPr lang="en-US" altLang="vi-VN" sz="3200" dirty="0">
                <a:sym typeface="Symbol" panose="05050102010706020507" pitchFamily="18" charset="2"/>
              </a:rPr>
              <a:t> Nam Á.</a:t>
            </a:r>
            <a:endParaRPr lang="en-US" altLang="vi-VN" sz="3200" dirty="0">
              <a:solidFill>
                <a:srgbClr val="663300"/>
              </a:solidFill>
              <a:sym typeface="Symbol" panose="05050102010706020507" pitchFamily="18" charset="2"/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4EEE2D11-47C3-FE57-3238-C819006B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2887103"/>
            <a:ext cx="11410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- &gt;</a:t>
            </a:r>
            <a:r>
              <a:rPr lang="vi-V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các nước Đông Nam Á, trừ Xiêm (Thái Lan) đều lần lượt trở thành thuộc địa của các nước thực dân phương Tây.</a:t>
            </a:r>
          </a:p>
        </p:txBody>
      </p:sp>
      <p:pic>
        <p:nvPicPr>
          <p:cNvPr id="14341" name="Picture 7">
            <a:extLst>
              <a:ext uri="{FF2B5EF4-FFF2-40B4-BE49-F238E27FC236}">
                <a16:creationId xmlns:a16="http://schemas.microsoft.com/office/drawing/2014/main" id="{E57056D2-59B7-11FC-0644-EF621D73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310188"/>
            <a:ext cx="20986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03659-6006-C278-0298-EA14476F5975}"/>
              </a:ext>
            </a:extLst>
          </p:cNvPr>
          <p:cNvSpPr txBox="1"/>
          <p:nvPr/>
        </p:nvSpPr>
        <p:spPr>
          <a:xfrm>
            <a:off x="174173" y="1245447"/>
            <a:ext cx="7511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96590-CAED-FAC7-076C-D236AEF298AD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1229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EE9AF2-F93C-35F4-9F48-B443EB5917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4149" y="522515"/>
            <a:ext cx="11011794" cy="381000"/>
          </a:xfrm>
          <a:solidFill>
            <a:schemeClr val="bg1">
              <a:alpha val="89018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36008407-1500-85CF-954B-C825E6608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1828800"/>
            <a:ext cx="2362200" cy="8350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D9FC83CB-2269-1C82-3ED8-62C70F9B9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37713" y="1828800"/>
            <a:ext cx="3788230" cy="3151414"/>
          </a:xfrm>
          <a:noFill/>
        </p:spPr>
        <p:txBody>
          <a:bodyPr>
            <a:normAutofit/>
          </a:bodyPr>
          <a:lstStyle/>
          <a:p>
            <a:pPr algn="just" eaLnBrk="1" hangingPunct="1"/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C06A08B0-205B-F8E7-7043-71DD9A9E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" y="1338943"/>
            <a:ext cx="7319963" cy="54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C5A0465-41E1-A017-E6AA-1539A73E9A99}"/>
              </a:ext>
            </a:extLst>
          </p:cNvPr>
          <p:cNvSpPr/>
          <p:nvPr/>
        </p:nvSpPr>
        <p:spPr>
          <a:xfrm>
            <a:off x="7837714" y="1708603"/>
            <a:ext cx="4354286" cy="4626881"/>
          </a:xfrm>
          <a:prstGeom prst="wedgeRoundRectCallout">
            <a:avLst>
              <a:gd name="adj1" fmla="val -159254"/>
              <a:gd name="adj2" fmla="val -246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7A5A-6E63-5282-CA35-25D65D4F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17EAD-6701-6EA0-F529-8F8634DDC89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5EB38-381E-8389-2290-A712B7C2B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C5DF0-9C2E-440E-E52B-DBCBC1CB86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571" y="274638"/>
            <a:ext cx="10776857" cy="630872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840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A454A1-8D0F-7527-679E-BC1243756938}"/>
              </a:ext>
            </a:extLst>
          </p:cNvPr>
          <p:cNvSpPr txBox="1"/>
          <p:nvPr/>
        </p:nvSpPr>
        <p:spPr>
          <a:xfrm>
            <a:off x="-7953152" y="3587839"/>
            <a:ext cx="7953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Pha-mô-sa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( Ma-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99C5-1426-5D39-1950-E54E79DD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88" y="205717"/>
            <a:ext cx="6336225" cy="36437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6C5CC2-937C-83A3-8D67-D7CB8FDF04E9}"/>
              </a:ext>
            </a:extLst>
          </p:cNvPr>
          <p:cNvSpPr/>
          <p:nvPr/>
        </p:nvSpPr>
        <p:spPr>
          <a:xfrm>
            <a:off x="616688" y="425303"/>
            <a:ext cx="3912782" cy="3317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6CAC3C-F9A8-F82F-397B-46CE9C5D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" y="4274288"/>
            <a:ext cx="10965711" cy="23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82 L 0.26953 0.04977 C 0.32552 0.05232 0.40963 0.05394 0.49805 0.05394 C 0.59857 0.05394 0.67916 0.05232 0.73515 0.04977 L 1.00469 0.03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34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EA4AA-EA52-3CA2-5859-048EEBD51A7E}"/>
              </a:ext>
            </a:extLst>
          </p:cNvPr>
          <p:cNvSpPr txBox="1"/>
          <p:nvPr/>
        </p:nvSpPr>
        <p:spPr>
          <a:xfrm>
            <a:off x="173367" y="1229716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B8F33-30BC-AC51-7900-00D40DA32C7E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Vector biểu tượng thay thế nhân viên cho thiết kế web, logo, minh họa giao diện người dùng của bạn. Ảnh minh họa vector.">
            <a:extLst>
              <a:ext uri="{FF2B5EF4-FFF2-40B4-BE49-F238E27FC236}">
                <a16:creationId xmlns:a16="http://schemas.microsoft.com/office/drawing/2014/main" id="{DDA3D03F-E49A-81FA-698B-9EECC1FF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39" y="2540911"/>
            <a:ext cx="5471997" cy="30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697C9-8EDC-59E3-A29E-74C9234889F0}"/>
              </a:ext>
            </a:extLst>
          </p:cNvPr>
          <p:cNvSpPr txBox="1"/>
          <p:nvPr/>
        </p:nvSpPr>
        <p:spPr>
          <a:xfrm>
            <a:off x="1568605" y="5639599"/>
            <a:ext cx="905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26172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AE46D28-84E9-132D-68E9-E771933849FE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1769721"/>
              </p:ext>
            </p:extLst>
          </p:nvPr>
        </p:nvGraphicFramePr>
        <p:xfrm>
          <a:off x="609600" y="274638"/>
          <a:ext cx="109728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795775F-5530-41DC-F7C7-F292B5843EF6}"/>
              </a:ext>
            </a:extLst>
          </p:cNvPr>
          <p:cNvSpPr/>
          <p:nvPr/>
        </p:nvSpPr>
        <p:spPr>
          <a:xfrm>
            <a:off x="4022651" y="1180214"/>
            <a:ext cx="4146697" cy="404037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Asian Temple with solid fill">
            <a:extLst>
              <a:ext uri="{FF2B5EF4-FFF2-40B4-BE49-F238E27FC236}">
                <a16:creationId xmlns:a16="http://schemas.microsoft.com/office/drawing/2014/main" id="{DC489EC3-A0C4-0B17-3407-DC2D6D015C21}"/>
              </a:ext>
            </a:extLst>
          </p:cNvPr>
          <p:cNvSpPr/>
          <p:nvPr/>
        </p:nvSpPr>
        <p:spPr>
          <a:xfrm>
            <a:off x="10790081" y="129196"/>
            <a:ext cx="1056426" cy="105642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 descr="Bar graph with upward trend with solid fill">
            <a:extLst>
              <a:ext uri="{FF2B5EF4-FFF2-40B4-BE49-F238E27FC236}">
                <a16:creationId xmlns:a16="http://schemas.microsoft.com/office/drawing/2014/main" id="{339CE750-BC98-A96B-FB2B-5C5E75722BF9}"/>
              </a:ext>
            </a:extLst>
          </p:cNvPr>
          <p:cNvSpPr/>
          <p:nvPr/>
        </p:nvSpPr>
        <p:spPr>
          <a:xfrm>
            <a:off x="11054187" y="5597950"/>
            <a:ext cx="1056426" cy="105642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phic 8" descr="Employee badge with solid fill">
            <a:extLst>
              <a:ext uri="{FF2B5EF4-FFF2-40B4-BE49-F238E27FC236}">
                <a16:creationId xmlns:a16="http://schemas.microsoft.com/office/drawing/2014/main" id="{6E9A9BE9-ACAB-9B12-79F6-C47753BF3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157" y="5091851"/>
            <a:ext cx="1766149" cy="1766149"/>
          </a:xfrm>
          <a:prstGeom prst="rect">
            <a:avLst/>
          </a:prstGeom>
        </p:spPr>
      </p:pic>
      <p:pic>
        <p:nvPicPr>
          <p:cNvPr id="11" name="Graphic 10" descr="Group brainstorm outline">
            <a:extLst>
              <a:ext uri="{FF2B5EF4-FFF2-40B4-BE49-F238E27FC236}">
                <a16:creationId xmlns:a16="http://schemas.microsoft.com/office/drawing/2014/main" id="{DB8154CD-FB50-A0F4-AD27-D315CC0047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1387" y="92600"/>
            <a:ext cx="1343125" cy="12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 txBox="1">
            <a:spLocks/>
          </p:cNvSpPr>
          <p:nvPr/>
        </p:nvSpPr>
        <p:spPr>
          <a:xfrm>
            <a:off x="1473200" y="3429404"/>
            <a:ext cx="5283200" cy="7494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marL="457189" indent="-457189" defTabSz="1219170">
              <a:spcBef>
                <a:spcPct val="0"/>
              </a:spcBef>
              <a:buFontTx/>
              <a:buChar char="-"/>
              <a:defRPr/>
            </a:pP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241301" y="2882066"/>
            <a:ext cx="5662084" cy="3848933"/>
          </a:xfrm>
          <a:custGeom>
            <a:avLst/>
            <a:gdLst>
              <a:gd name="T0" fmla="*/ 0 w 4247515"/>
              <a:gd name="T1" fmla="*/ 0 h 4897120"/>
              <a:gd name="T2" fmla="*/ 4247515 w 4247515"/>
              <a:gd name="T3" fmla="*/ 4897120 h 4897120"/>
            </a:gdLst>
            <a:ahLst/>
            <a:cxnLst/>
            <a:rect l="T0" t="T1" r="T2" b="T3"/>
            <a:pathLst>
              <a:path w="4247515" h="4897120">
                <a:moveTo>
                  <a:pt x="0" y="4896612"/>
                </a:moveTo>
                <a:lnTo>
                  <a:pt x="4247388" y="4896612"/>
                </a:lnTo>
                <a:lnTo>
                  <a:pt x="4247388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6263903" y="3056466"/>
            <a:ext cx="5668433" cy="3674533"/>
          </a:xfrm>
          <a:custGeom>
            <a:avLst/>
            <a:gdLst>
              <a:gd name="T0" fmla="*/ 0 w 4250690"/>
              <a:gd name="T1" fmla="*/ 0 h 4897120"/>
              <a:gd name="T2" fmla="*/ 4250690 w 4250690"/>
              <a:gd name="T3" fmla="*/ 4897120 h 4897120"/>
            </a:gdLst>
            <a:ahLst/>
            <a:cxnLst/>
            <a:rect l="T0" t="T1" r="T2" b="T3"/>
            <a:pathLst>
              <a:path w="4250690" h="4897120">
                <a:moveTo>
                  <a:pt x="0" y="4896612"/>
                </a:moveTo>
                <a:lnTo>
                  <a:pt x="4250435" y="4896612"/>
                </a:lnTo>
                <a:lnTo>
                  <a:pt x="4250435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956">
            <a:solidFill>
              <a:srgbClr val="4F612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0" name="object 6"/>
          <p:cNvSpPr>
            <a:spLocks noChangeArrowheads="1"/>
          </p:cNvSpPr>
          <p:nvPr/>
        </p:nvSpPr>
        <p:spPr bwMode="auto">
          <a:xfrm>
            <a:off x="6797589" y="3228975"/>
            <a:ext cx="4419600" cy="4000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2" name="object 8"/>
          <p:cNvSpPr>
            <a:spLocks noChangeArrowheads="1"/>
          </p:cNvSpPr>
          <p:nvPr/>
        </p:nvSpPr>
        <p:spPr bwMode="auto">
          <a:xfrm>
            <a:off x="7205132" y="3457757"/>
            <a:ext cx="3835400" cy="282363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3" name="object 9"/>
          <p:cNvSpPr>
            <a:spLocks noChangeArrowheads="1"/>
          </p:cNvSpPr>
          <p:nvPr/>
        </p:nvSpPr>
        <p:spPr bwMode="auto">
          <a:xfrm>
            <a:off x="1151468" y="3056467"/>
            <a:ext cx="3839633" cy="26754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728" y="2089189"/>
            <a:ext cx="4876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</p:txBody>
      </p:sp>
      <p:pic>
        <p:nvPicPr>
          <p:cNvPr id="5" name="Picture 4" descr="Topic thảo luận lọc cổ phiếu tháng 11 | leox.vn">
            <a:extLst>
              <a:ext uri="{FF2B5EF4-FFF2-40B4-BE49-F238E27FC236}">
                <a16:creationId xmlns:a16="http://schemas.microsoft.com/office/drawing/2014/main" id="{D1EF42F4-35CD-960B-2577-C1E4B41A5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41" r="9089" b="4981"/>
          <a:stretch/>
        </p:blipFill>
        <p:spPr bwMode="auto">
          <a:xfrm>
            <a:off x="6288617" y="3929515"/>
            <a:ext cx="5643719" cy="2801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3E158-A901-A22A-4DB6-2F3EF24DF36A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BBC13-21F1-914C-B7AA-6C90B63ABC3F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2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197708" y="479754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D63E3F-F49F-5590-BFCB-0C2FA231F5B6}"/>
              </a:ext>
            </a:extLst>
          </p:cNvPr>
          <p:cNvSpPr/>
          <p:nvPr/>
        </p:nvSpPr>
        <p:spPr>
          <a:xfrm>
            <a:off x="5574023" y="2472569"/>
            <a:ext cx="6325995" cy="4119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“Chia để trị” (chia một nước hoặc một vùng thuộc địa thành các đơn vị hành chính với những chính sách cai trị khác nhau)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Mua chuộc, khống chế bộ phận phong kiến đầu hàng.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Cử quan chức thực dân cai trị trực tiếp ở trung ương và người bản xứ chỉ nắm quyền cai quản ở địa phương.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4E549A0-1972-6BFC-4637-BA4329C826F2}"/>
              </a:ext>
            </a:extLst>
          </p:cNvPr>
          <p:cNvSpPr/>
          <p:nvPr/>
        </p:nvSpPr>
        <p:spPr>
          <a:xfrm>
            <a:off x="5574023" y="479754"/>
            <a:ext cx="6520649" cy="184592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FD38F-CCAA-E6F9-1C85-A5567762F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347"/>
            <a:ext cx="5476697" cy="33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06AB9-6511-B1AF-C88E-DDE82F80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966512"/>
            <a:ext cx="6792273" cy="306177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26B9F1C-00D2-8AB7-3552-883689B0E8D8}"/>
              </a:ext>
            </a:extLst>
          </p:cNvPr>
          <p:cNvSpPr/>
          <p:nvPr/>
        </p:nvSpPr>
        <p:spPr>
          <a:xfrm>
            <a:off x="7587049" y="447931"/>
            <a:ext cx="4291913" cy="2267465"/>
          </a:xfrm>
          <a:prstGeom prst="wedgeRoundRectCallout">
            <a:avLst>
              <a:gd name="adj1" fmla="val -56371"/>
              <a:gd name="adj2" fmla="val 913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Chính sách cai trị của thực dân phương Tây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7FCF8-E4B9-E506-6FE2-C00E05FD74C4}"/>
              </a:ext>
            </a:extLst>
          </p:cNvPr>
          <p:cNvSpPr txBox="1"/>
          <p:nvPr/>
        </p:nvSpPr>
        <p:spPr>
          <a:xfrm>
            <a:off x="0" y="229684"/>
            <a:ext cx="4615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344BC-1EBD-EF64-49B6-703B7D7AD16E}"/>
              </a:ext>
            </a:extLst>
          </p:cNvPr>
          <p:cNvSpPr txBox="1"/>
          <p:nvPr/>
        </p:nvSpPr>
        <p:spPr>
          <a:xfrm>
            <a:off x="313038" y="3950660"/>
            <a:ext cx="1152876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thực dân phương Tây đã đưa đến nhiều chuyển biến ở Đông Nam Á, như: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Sự chia rẽ dân tộc, tôn giáo trong nội bộ từng nước và tạo nên khoảng cách giữa các quốc gia trong khu vực.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các quốc gia, triều đình phong kiến đã đầu hàng, phụ thuộc vào chính quyền thực dân.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0" y="396158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80A00BE-CE56-E611-EE3A-AB4C6CFAD2EE}"/>
              </a:ext>
            </a:extLst>
          </p:cNvPr>
          <p:cNvSpPr/>
          <p:nvPr/>
        </p:nvSpPr>
        <p:spPr>
          <a:xfrm>
            <a:off x="0" y="3790459"/>
            <a:ext cx="6096000" cy="32535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D63E3F-F49F-5590-BFCB-0C2FA231F5B6}"/>
              </a:ext>
            </a:extLst>
          </p:cNvPr>
          <p:cNvSpPr/>
          <p:nvPr/>
        </p:nvSpPr>
        <p:spPr>
          <a:xfrm>
            <a:off x="5256407" y="4159791"/>
            <a:ext cx="6935593" cy="22548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 đoạt ruộng đất để lập đồn điền trồng cây công nghiệp và khai thác tài nguyên khoáng sản</a:t>
            </a:r>
            <a:r>
              <a:rPr lang="vi-VN" dirty="0"/>
              <a:t>.</a:t>
            </a:r>
            <a:endParaRPr lang="vi-VN" sz="28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499A31-426A-26B7-30D2-7738D4EE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6" y="919379"/>
            <a:ext cx="4880919" cy="2498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B1BD2-64DF-9AFD-0673-1CF5E05A605A}"/>
              </a:ext>
            </a:extLst>
          </p:cNvPr>
          <p:cNvSpPr txBox="1"/>
          <p:nvPr/>
        </p:nvSpPr>
        <p:spPr>
          <a:xfrm>
            <a:off x="457198" y="3421127"/>
            <a:ext cx="509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Gia-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nạp</a:t>
            </a:r>
            <a:r>
              <a:rPr lang="en-US" dirty="0"/>
              <a:t> </a:t>
            </a:r>
            <a:r>
              <a:rPr lang="en-US" dirty="0" err="1"/>
              <a:t>mủ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thuế</a:t>
            </a:r>
            <a:r>
              <a:rPr lang="en-US" dirty="0"/>
              <a:t> </a:t>
            </a:r>
            <a:r>
              <a:rPr lang="en-US" dirty="0" err="1"/>
              <a:t>đất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3ED371-9448-F886-5911-F283F39B3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56" y="919378"/>
            <a:ext cx="5118348" cy="287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169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en_0">
            <a:extLst>
              <a:ext uri="{FF2B5EF4-FFF2-40B4-BE49-F238E27FC236}">
                <a16:creationId xmlns:a16="http://schemas.microsoft.com/office/drawing/2014/main" id="{2DD8CAA5-6293-6CDD-2B4F-09FC26CB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Freeform 67">
            <a:extLst>
              <a:ext uri="{FF2B5EF4-FFF2-40B4-BE49-F238E27FC236}">
                <a16:creationId xmlns:a16="http://schemas.microsoft.com/office/drawing/2014/main" id="{D6481E60-AC70-36C8-2416-DF0034E202F7}"/>
              </a:ext>
            </a:extLst>
          </p:cNvPr>
          <p:cNvSpPr>
            <a:spLocks/>
          </p:cNvSpPr>
          <p:nvPr/>
        </p:nvSpPr>
        <p:spPr bwMode="auto">
          <a:xfrm>
            <a:off x="5867400" y="533400"/>
            <a:ext cx="76200" cy="7620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w 48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">
                <a:moveTo>
                  <a:pt x="0" y="0"/>
                </a:moveTo>
                <a:cubicBezTo>
                  <a:pt x="0" y="0"/>
                  <a:pt x="48" y="48"/>
                  <a:pt x="48" y="48"/>
                </a:cubicBezTo>
                <a:cubicBezTo>
                  <a:pt x="48" y="48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Rectangle 10">
            <a:extLst>
              <a:ext uri="{FF2B5EF4-FFF2-40B4-BE49-F238E27FC236}">
                <a16:creationId xmlns:a16="http://schemas.microsoft.com/office/drawing/2014/main" id="{DB3216B3-9688-0D09-8FAB-95AE4D57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511925"/>
            <a:ext cx="5638800" cy="3429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Chính sách cai trị của Thực dân Phương Tây</a:t>
            </a:r>
          </a:p>
        </p:txBody>
      </p:sp>
      <p:pic>
        <p:nvPicPr>
          <p:cNvPr id="74757" name="Picture 11" descr="C:\Users\Administrator.HSY8A5OG5A00V76\Desktop\Combat_of_Nam_Dinh_19_July_1883.jpg">
            <a:extLst>
              <a:ext uri="{FF2B5EF4-FFF2-40B4-BE49-F238E27FC236}">
                <a16:creationId xmlns:a16="http://schemas.microsoft.com/office/drawing/2014/main" id="{B62D4B2D-68ED-0A01-501D-2EEF2BC2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3" descr="C:\Users\Administrator.HSY8A5OG5A00V76\Desktop\phan-tich-bai-thue-mau-trich-ban-an-che-do-thuc-dan-phap-cua-nguyen-ai-quoc.jpg">
            <a:extLst>
              <a:ext uri="{FF2B5EF4-FFF2-40B4-BE49-F238E27FC236}">
                <a16:creationId xmlns:a16="http://schemas.microsoft.com/office/drawing/2014/main" id="{36D62AB8-C3AA-15BC-FD2F-A019ECEA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335486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94" name="Rectangle 7579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96" name="Rectangle 7579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98" name="Rectangle 7579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00" name="Rectangle 7579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787" name="Rectangle 75786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121" y="457200"/>
            <a:ext cx="10563758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81" name="Picture 3" descr="C:\Users\Administrator.HSY8A5OG5A00V76\Desktop\144176_16-12 chu tich.jpg">
            <a:extLst>
              <a:ext uri="{FF2B5EF4-FFF2-40B4-BE49-F238E27FC236}">
                <a16:creationId xmlns:a16="http://schemas.microsoft.com/office/drawing/2014/main" id="{3CA0DA35-2968-3E9B-8F36-FFD665C0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769" y="564470"/>
            <a:ext cx="4741672" cy="29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2" descr="C:\Users\Administrator.HSY8A5OG5A00V76\Desktop\Zanzslgwch.jpg">
            <a:extLst>
              <a:ext uri="{FF2B5EF4-FFF2-40B4-BE49-F238E27FC236}">
                <a16:creationId xmlns:a16="http://schemas.microsoft.com/office/drawing/2014/main" id="{55942A3C-6E89-0B95-026A-E39B1CE5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761" y="665721"/>
            <a:ext cx="4741672" cy="39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73118" y="5044091"/>
            <a:ext cx="1347216" cy="15850"/>
          </a:xfrm>
          <a:custGeom>
            <a:avLst/>
            <a:gdLst>
              <a:gd name="connsiteX0" fmla="*/ 0 w 1347216"/>
              <a:gd name="connsiteY0" fmla="*/ 0 h 15850"/>
              <a:gd name="connsiteX1" fmla="*/ 700552 w 1347216"/>
              <a:gd name="connsiteY1" fmla="*/ 0 h 15850"/>
              <a:gd name="connsiteX2" fmla="*/ 1347216 w 1347216"/>
              <a:gd name="connsiteY2" fmla="*/ 0 h 15850"/>
              <a:gd name="connsiteX3" fmla="*/ 1347216 w 1347216"/>
              <a:gd name="connsiteY3" fmla="*/ 15850 h 15850"/>
              <a:gd name="connsiteX4" fmla="*/ 687080 w 1347216"/>
              <a:gd name="connsiteY4" fmla="*/ 15850 h 15850"/>
              <a:gd name="connsiteX5" fmla="*/ 0 w 1347216"/>
              <a:gd name="connsiteY5" fmla="*/ 15850 h 15850"/>
              <a:gd name="connsiteX6" fmla="*/ 0 w 1347216"/>
              <a:gd name="connsiteY6" fmla="*/ 0 h 15850"/>
              <a:gd name="connsiteX0" fmla="*/ 0 w 1347216"/>
              <a:gd name="connsiteY0" fmla="*/ 0 h 15850"/>
              <a:gd name="connsiteX1" fmla="*/ 660136 w 1347216"/>
              <a:gd name="connsiteY1" fmla="*/ 0 h 15850"/>
              <a:gd name="connsiteX2" fmla="*/ 1347216 w 1347216"/>
              <a:gd name="connsiteY2" fmla="*/ 0 h 15850"/>
              <a:gd name="connsiteX3" fmla="*/ 1347216 w 1347216"/>
              <a:gd name="connsiteY3" fmla="*/ 15850 h 15850"/>
              <a:gd name="connsiteX4" fmla="*/ 673608 w 1347216"/>
              <a:gd name="connsiteY4" fmla="*/ 15850 h 15850"/>
              <a:gd name="connsiteX5" fmla="*/ 0 w 1347216"/>
              <a:gd name="connsiteY5" fmla="*/ 15850 h 15850"/>
              <a:gd name="connsiteX6" fmla="*/ 0 w 1347216"/>
              <a:gd name="connsiteY6" fmla="*/ 0 h 1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216" h="15850" fill="none" extrusionOk="0">
                <a:moveTo>
                  <a:pt x="0" y="0"/>
                </a:moveTo>
                <a:cubicBezTo>
                  <a:pt x="248658" y="-46040"/>
                  <a:pt x="427382" y="6237"/>
                  <a:pt x="700552" y="0"/>
                </a:cubicBezTo>
                <a:cubicBezTo>
                  <a:pt x="987664" y="26926"/>
                  <a:pt x="1186882" y="-10729"/>
                  <a:pt x="1347216" y="0"/>
                </a:cubicBezTo>
                <a:cubicBezTo>
                  <a:pt x="1346714" y="4272"/>
                  <a:pt x="1347855" y="13038"/>
                  <a:pt x="1347216" y="15850"/>
                </a:cubicBezTo>
                <a:cubicBezTo>
                  <a:pt x="1123154" y="78343"/>
                  <a:pt x="904276" y="42477"/>
                  <a:pt x="687080" y="15850"/>
                </a:cubicBezTo>
                <a:cubicBezTo>
                  <a:pt x="485729" y="32705"/>
                  <a:pt x="278305" y="65579"/>
                  <a:pt x="0" y="15850"/>
                </a:cubicBezTo>
                <a:cubicBezTo>
                  <a:pt x="60" y="8295"/>
                  <a:pt x="-373" y="6884"/>
                  <a:pt x="0" y="0"/>
                </a:cubicBezTo>
                <a:close/>
              </a:path>
              <a:path w="1347216" h="15850" stroke="0" extrusionOk="0">
                <a:moveTo>
                  <a:pt x="0" y="0"/>
                </a:moveTo>
                <a:cubicBezTo>
                  <a:pt x="177041" y="6129"/>
                  <a:pt x="471222" y="19423"/>
                  <a:pt x="660136" y="0"/>
                </a:cubicBezTo>
                <a:cubicBezTo>
                  <a:pt x="820858" y="-24711"/>
                  <a:pt x="1146682" y="2318"/>
                  <a:pt x="1347216" y="0"/>
                </a:cubicBezTo>
                <a:cubicBezTo>
                  <a:pt x="1346665" y="4364"/>
                  <a:pt x="1346300" y="11663"/>
                  <a:pt x="1347216" y="15850"/>
                </a:cubicBezTo>
                <a:cubicBezTo>
                  <a:pt x="1083203" y="13384"/>
                  <a:pt x="928494" y="5460"/>
                  <a:pt x="673608" y="15850"/>
                </a:cubicBezTo>
                <a:cubicBezTo>
                  <a:pt x="431639" y="46881"/>
                  <a:pt x="169418" y="19045"/>
                  <a:pt x="0" y="15850"/>
                </a:cubicBezTo>
                <a:cubicBezTo>
                  <a:pt x="-100" y="8474"/>
                  <a:pt x="-910" y="3887"/>
                  <a:pt x="0" y="0"/>
                </a:cubicBezTo>
                <a:close/>
              </a:path>
              <a:path w="1347216" h="15850" fill="none" stroke="0" extrusionOk="0">
                <a:moveTo>
                  <a:pt x="0" y="0"/>
                </a:moveTo>
                <a:cubicBezTo>
                  <a:pt x="214783" y="-29040"/>
                  <a:pt x="427662" y="-7062"/>
                  <a:pt x="700552" y="0"/>
                </a:cubicBezTo>
                <a:cubicBezTo>
                  <a:pt x="993685" y="18780"/>
                  <a:pt x="1117885" y="-18963"/>
                  <a:pt x="1347216" y="0"/>
                </a:cubicBezTo>
                <a:cubicBezTo>
                  <a:pt x="1347397" y="4452"/>
                  <a:pt x="1347077" y="13277"/>
                  <a:pt x="1347216" y="15850"/>
                </a:cubicBezTo>
                <a:cubicBezTo>
                  <a:pt x="1081798" y="31274"/>
                  <a:pt x="930520" y="33643"/>
                  <a:pt x="687080" y="15850"/>
                </a:cubicBezTo>
                <a:cubicBezTo>
                  <a:pt x="485030" y="13170"/>
                  <a:pt x="270604" y="-2957"/>
                  <a:pt x="0" y="15850"/>
                </a:cubicBezTo>
                <a:cubicBezTo>
                  <a:pt x="-163" y="8418"/>
                  <a:pt x="-534" y="7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47216"/>
                      <a:gd name="connsiteY0" fmla="*/ 0 h 15850"/>
                      <a:gd name="connsiteX1" fmla="*/ 700552 w 1347216"/>
                      <a:gd name="connsiteY1" fmla="*/ 0 h 15850"/>
                      <a:gd name="connsiteX2" fmla="*/ 1347216 w 1347216"/>
                      <a:gd name="connsiteY2" fmla="*/ 0 h 15850"/>
                      <a:gd name="connsiteX3" fmla="*/ 1347216 w 1347216"/>
                      <a:gd name="connsiteY3" fmla="*/ 15850 h 15850"/>
                      <a:gd name="connsiteX4" fmla="*/ 687080 w 1347216"/>
                      <a:gd name="connsiteY4" fmla="*/ 15850 h 15850"/>
                      <a:gd name="connsiteX5" fmla="*/ 0 w 1347216"/>
                      <a:gd name="connsiteY5" fmla="*/ 15850 h 15850"/>
                      <a:gd name="connsiteX6" fmla="*/ 0 w 1347216"/>
                      <a:gd name="connsiteY6" fmla="*/ 0 h 15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7216" h="15850" fill="none" extrusionOk="0">
                        <a:moveTo>
                          <a:pt x="0" y="0"/>
                        </a:moveTo>
                        <a:cubicBezTo>
                          <a:pt x="252906" y="-5525"/>
                          <a:pt x="440389" y="-11839"/>
                          <a:pt x="700552" y="0"/>
                        </a:cubicBezTo>
                        <a:cubicBezTo>
                          <a:pt x="960715" y="11839"/>
                          <a:pt x="1148579" y="-19939"/>
                          <a:pt x="1347216" y="0"/>
                        </a:cubicBezTo>
                        <a:cubicBezTo>
                          <a:pt x="1347458" y="4392"/>
                          <a:pt x="1347215" y="12515"/>
                          <a:pt x="1347216" y="15850"/>
                        </a:cubicBezTo>
                        <a:cubicBezTo>
                          <a:pt x="1097192" y="39696"/>
                          <a:pt x="902113" y="20070"/>
                          <a:pt x="687080" y="15850"/>
                        </a:cubicBezTo>
                        <a:cubicBezTo>
                          <a:pt x="472047" y="11630"/>
                          <a:pt x="252601" y="34093"/>
                          <a:pt x="0" y="15850"/>
                        </a:cubicBezTo>
                        <a:cubicBezTo>
                          <a:pt x="-93" y="8429"/>
                          <a:pt x="-399" y="7006"/>
                          <a:pt x="0" y="0"/>
                        </a:cubicBezTo>
                        <a:close/>
                      </a:path>
                      <a:path w="1347216" h="15850" stroke="0" extrusionOk="0">
                        <a:moveTo>
                          <a:pt x="0" y="0"/>
                        </a:moveTo>
                        <a:cubicBezTo>
                          <a:pt x="217332" y="-487"/>
                          <a:pt x="476532" y="23087"/>
                          <a:pt x="660136" y="0"/>
                        </a:cubicBezTo>
                        <a:cubicBezTo>
                          <a:pt x="843740" y="-23087"/>
                          <a:pt x="1158219" y="25835"/>
                          <a:pt x="1347216" y="0"/>
                        </a:cubicBezTo>
                        <a:cubicBezTo>
                          <a:pt x="1346638" y="4726"/>
                          <a:pt x="1346913" y="11305"/>
                          <a:pt x="1347216" y="15850"/>
                        </a:cubicBezTo>
                        <a:cubicBezTo>
                          <a:pt x="1092668" y="-3540"/>
                          <a:pt x="915127" y="-4473"/>
                          <a:pt x="673608" y="15850"/>
                        </a:cubicBezTo>
                        <a:cubicBezTo>
                          <a:pt x="432089" y="36173"/>
                          <a:pt x="161745" y="23596"/>
                          <a:pt x="0" y="15850"/>
                        </a:cubicBezTo>
                        <a:cubicBezTo>
                          <a:pt x="37" y="8257"/>
                          <a:pt x="-177" y="38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9" name="Freeform 67">
            <a:extLst>
              <a:ext uri="{FF2B5EF4-FFF2-40B4-BE49-F238E27FC236}">
                <a16:creationId xmlns:a16="http://schemas.microsoft.com/office/drawing/2014/main" id="{04347064-2867-B524-EA76-488901A211EC}"/>
              </a:ext>
            </a:extLst>
          </p:cNvPr>
          <p:cNvSpPr>
            <a:spLocks/>
          </p:cNvSpPr>
          <p:nvPr/>
        </p:nvSpPr>
        <p:spPr bwMode="auto">
          <a:xfrm>
            <a:off x="5899201" y="919480"/>
            <a:ext cx="66040" cy="6604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w 48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48">
                <a:moveTo>
                  <a:pt x="0" y="0"/>
                </a:moveTo>
                <a:cubicBezTo>
                  <a:pt x="0" y="0"/>
                  <a:pt x="48" y="48"/>
                  <a:pt x="48" y="48"/>
                </a:cubicBezTo>
                <a:cubicBezTo>
                  <a:pt x="48" y="48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9DAAB63-5206-4965-6534-777F7D20C6C0}"/>
              </a:ext>
            </a:extLst>
          </p:cNvPr>
          <p:cNvSpPr/>
          <p:nvPr/>
        </p:nvSpPr>
        <p:spPr>
          <a:xfrm>
            <a:off x="811809" y="3896214"/>
            <a:ext cx="4864950" cy="2046761"/>
          </a:xfrm>
          <a:prstGeom prst="wedgeRoundRectCallout">
            <a:avLst>
              <a:gd name="adj1" fmla="val 56472"/>
              <a:gd name="adj2" fmla="val -804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CC21D-B0FB-F04F-9E1D-1E21ADD6CE0E}"/>
              </a:ext>
            </a:extLst>
          </p:cNvPr>
          <p:cNvSpPr txBox="1"/>
          <p:nvPr/>
        </p:nvSpPr>
        <p:spPr>
          <a:xfrm>
            <a:off x="5723794" y="3229233"/>
            <a:ext cx="5654085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dân bị ép sử dụng đất và bóc lột sức lao động để trồng cây công nghiệp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Nộp sản phẩm thay cho thuế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 dân không có ruộng đất để trồng trọt, lâm vào cảnh đói khổ, bần cùng hóa.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dân buộc phải bán sức lao động của mình, tới làm thuê trong các đồn điền, hầm mỏ hay nhà máy, xí nghiệp.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63E5EA-4336-BBF4-5583-1968D5DD5A43}"/>
              </a:ext>
            </a:extLst>
          </p:cNvPr>
          <p:cNvSpPr txBox="1"/>
          <p:nvPr/>
        </p:nvSpPr>
        <p:spPr>
          <a:xfrm>
            <a:off x="767640" y="2381865"/>
            <a:ext cx="106551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ầu tư vào khai thác khoáng sản và lập đồn điền.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ệ thống đường bộ, đường sắt, cảng....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5E80A-5CCE-48EB-FBA1-330D3C02DE4B}"/>
              </a:ext>
            </a:extLst>
          </p:cNvPr>
          <p:cNvSpPr txBox="1"/>
          <p:nvPr/>
        </p:nvSpPr>
        <p:spPr>
          <a:xfrm>
            <a:off x="0" y="1759370"/>
            <a:ext cx="44614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F43AF-67B2-6A4F-4FF7-1C1C830BB661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EDC02-31EC-537B-8FF5-C4E4A2E60F2A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B2D8D-F03E-4BE7-AA2F-BDC12290EAB1}"/>
              </a:ext>
            </a:extLst>
          </p:cNvPr>
          <p:cNvSpPr/>
          <p:nvPr/>
        </p:nvSpPr>
        <p:spPr>
          <a:xfrm>
            <a:off x="767641" y="3882913"/>
            <a:ext cx="10655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Đông Nam Á phụ thuộc vào các nước phương Tây, trở thành thị trường tiêu thụ, nơi cung cấp nguyên nhiên liệu giá rẻ cho các nước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2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0" y="2148627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C2F0350-5CDB-DF3D-1B6E-C541B1ACA04C}"/>
              </a:ext>
            </a:extLst>
          </p:cNvPr>
          <p:cNvSpPr/>
          <p:nvPr/>
        </p:nvSpPr>
        <p:spPr>
          <a:xfrm>
            <a:off x="7228758" y="1793424"/>
            <a:ext cx="5321508" cy="345554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những nét chính về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Nam Á dưới ách 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 của thực dân phương 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B00B1-772F-7422-077D-DCE68736B43A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3210E-1B76-3A1B-273C-16456EDA4D99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175FD-C7DC-17F5-8448-0260CC21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7" y="3030327"/>
            <a:ext cx="6539258" cy="2597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60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!!2">
            <a:extLst>
              <a:ext uri="{FF2B5EF4-FFF2-40B4-BE49-F238E27FC236}">
                <a16:creationId xmlns:a16="http://schemas.microsoft.com/office/drawing/2014/main" id="{5282DF54-D979-4EFD-ADD3-2DF3F857DA7E}"/>
              </a:ext>
            </a:extLst>
          </p:cNvPr>
          <p:cNvSpPr/>
          <p:nvPr/>
        </p:nvSpPr>
        <p:spPr>
          <a:xfrm>
            <a:off x="-1" y="0"/>
            <a:ext cx="2434167" cy="6858000"/>
          </a:xfrm>
          <a:prstGeom prst="rect">
            <a:avLst/>
          </a:prstGeom>
          <a:gradFill flip="none" rotWithShape="1">
            <a:gsLst>
              <a:gs pos="1000">
                <a:srgbClr val="134E5E"/>
              </a:gs>
              <a:gs pos="100000">
                <a:srgbClr val="11998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D28E3-227B-A0F5-E77D-737B2BCDE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4" y="102954"/>
            <a:ext cx="7904298" cy="3326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AA672-BD8A-78E1-75F4-305492EBAEE2}"/>
              </a:ext>
            </a:extLst>
          </p:cNvPr>
          <p:cNvSpPr txBox="1"/>
          <p:nvPr/>
        </p:nvSpPr>
        <p:spPr>
          <a:xfrm>
            <a:off x="2434166" y="3531953"/>
            <a:ext cx="92553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tàu Phlo-đờ Ma có trọng tải 400 tấn, nó đã từng tham gia nhi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trận đánh 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 1511, người 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Đào Nha hướng tới Vương quốc Hồi giáo Ma-lắc-ca. Tại đây, tàu Phlo-đờ Ma thu được nhi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chiến lợi phẩm với khối lượng kho báu 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sộ. Dự kiến, tàu Phlo-đờ Ma sẽ mang kho báu quay lại Li-xbon để dâng lên vua Bồ Đào Nha, cùng nhiều chiến lợi phẩm có được từ các cuộc chiến. Nhưng khi tới khu vực eo biển Ma-lắc-ca, tàu bất ngờ gặp bão và bị đánh chìm. Khi đó trên tàu đang chất rất nhi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vàng bạc lấy từ thành phố Ma-lắc-ca cùng với nhiều 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cống nạp của vua Xiêm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8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0" y="2148627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678AE-7D8E-9265-CC5D-A50A6A66ACE3}"/>
              </a:ext>
            </a:extLst>
          </p:cNvPr>
          <p:cNvSpPr txBox="1"/>
          <p:nvPr/>
        </p:nvSpPr>
        <p:spPr>
          <a:xfrm>
            <a:off x="874099" y="2847326"/>
            <a:ext cx="1045891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+mj-lt"/>
              </a:rPr>
              <a:t>Văn hoá phương Tây du nhập vào Đông Nam Á.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800" dirty="0">
                <a:latin typeface="+mj-lt"/>
              </a:rPr>
              <a:t> Nhiều công trình kiến trúc, nghệ thuật mang phong cách châu Âu xuất hiện. 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800" dirty="0">
                <a:latin typeface="+mj-lt"/>
              </a:rPr>
              <a:t>Tôn giáo, luật pháp, giáo dục phương Tây được truyền bá vào khu vực với mục đích chính là để phục vụ nền cai trị của thực dân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B00B1-772F-7422-077D-DCE68736B43A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3210E-1B76-3A1B-273C-16456EDA4D99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9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0" y="2065272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0F4E7-6F5D-19E3-C562-6F5C41D1951D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5ABFC-EE62-A88E-75B2-95201C1AC179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F7A67-06DF-933C-5705-80B38FE2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3" y="2515260"/>
            <a:ext cx="5321507" cy="405448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6EB8E78-4460-B482-59AF-E988236407AF}"/>
              </a:ext>
            </a:extLst>
          </p:cNvPr>
          <p:cNvSpPr/>
          <p:nvPr/>
        </p:nvSpPr>
        <p:spPr>
          <a:xfrm>
            <a:off x="6831203" y="1865367"/>
            <a:ext cx="4990066" cy="2589855"/>
          </a:xfrm>
          <a:prstGeom prst="wedgeRoundRectCallout">
            <a:avLst>
              <a:gd name="adj1" fmla="val -78737"/>
              <a:gd name="adj2" fmla="val 3812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chi tiết nào trong hình 3.8 thể hiện những tầng lớp khác nhau trong xã hội và sự hiện diện của văn hoá phương Tây ở thành thị?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7C7BB22-ADAE-968F-4BCB-D2909ADC9D79}"/>
              </a:ext>
            </a:extLst>
          </p:cNvPr>
          <p:cNvSpPr/>
          <p:nvPr/>
        </p:nvSpPr>
        <p:spPr>
          <a:xfrm>
            <a:off x="6730586" y="1837187"/>
            <a:ext cx="5090683" cy="751305"/>
          </a:xfrm>
          <a:prstGeom prst="wedgeRoundRectCallout">
            <a:avLst>
              <a:gd name="adj1" fmla="val -150662"/>
              <a:gd name="adj2" fmla="val 1243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Các công trình theo phong cách kiến trúc phương Tây.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D44E10D-B98A-FE34-6312-939428E6F075}"/>
              </a:ext>
            </a:extLst>
          </p:cNvPr>
          <p:cNvSpPr/>
          <p:nvPr/>
        </p:nvSpPr>
        <p:spPr>
          <a:xfrm>
            <a:off x="7153522" y="3053347"/>
            <a:ext cx="1657970" cy="751305"/>
          </a:xfrm>
          <a:prstGeom prst="wedgeRoundRectCallout">
            <a:avLst>
              <a:gd name="adj1" fmla="val -322412"/>
              <a:gd name="adj2" fmla="val 136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237C1B9-F6F0-C73B-6E30-6A9BF205952D}"/>
              </a:ext>
            </a:extLst>
          </p:cNvPr>
          <p:cNvSpPr/>
          <p:nvPr/>
        </p:nvSpPr>
        <p:spPr>
          <a:xfrm>
            <a:off x="7264359" y="3914678"/>
            <a:ext cx="1657970" cy="751305"/>
          </a:xfrm>
          <a:prstGeom prst="wedgeRoundRectCallout">
            <a:avLst>
              <a:gd name="adj1" fmla="val -182026"/>
              <a:gd name="adj2" fmla="val 11327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0B1B686-6B3F-7408-699A-218329DA244B}"/>
              </a:ext>
            </a:extLst>
          </p:cNvPr>
          <p:cNvSpPr/>
          <p:nvPr/>
        </p:nvSpPr>
        <p:spPr>
          <a:xfrm>
            <a:off x="6940214" y="4930284"/>
            <a:ext cx="5090683" cy="1480899"/>
          </a:xfrm>
          <a:prstGeom prst="wedgeRoundRectCallout">
            <a:avLst>
              <a:gd name="adj1" fmla="val -115282"/>
              <a:gd name="adj2" fmla="val -11142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ăn mặc sang trọng, đeo trang sức ngồi trên xe ngựa có phu xe.</a:t>
            </a:r>
          </a:p>
        </p:txBody>
      </p:sp>
    </p:spTree>
    <p:extLst>
      <p:ext uri="{BB962C8B-B14F-4D97-AF65-F5344CB8AC3E}">
        <p14:creationId xmlns:p14="http://schemas.microsoft.com/office/powerpoint/2010/main" val="2621621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-221672" y="1963535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A3B0-7C56-5978-9F1D-A257F5BC8F74}"/>
              </a:ext>
            </a:extLst>
          </p:cNvPr>
          <p:cNvSpPr txBox="1"/>
          <p:nvPr/>
        </p:nvSpPr>
        <p:spPr>
          <a:xfrm>
            <a:off x="293914" y="2901836"/>
            <a:ext cx="7107839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giai cấp cũ vẫn tồn tại nhưng bị phân hoá.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bộ phận quý tộc,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kết với thực dân bóc lột nông dân.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cấp nông dân ngày càng bị bần cùng hoá, phải chịu mọi thứ thuế, lao dịch nặng nề.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tầng lớp mới xuất hiện: tư sản dân tộc, trí thức mới, tiểu tư sản, công nhân</a:t>
            </a: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0F4E7-6F5D-19E3-C562-6F5C41D1951D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5ABFC-EE62-A88E-75B2-95201C1AC179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A1216B-78B8-B29E-E73C-9E9570D32667}"/>
              </a:ext>
            </a:extLst>
          </p:cNvPr>
          <p:cNvSpPr/>
          <p:nvPr/>
        </p:nvSpPr>
        <p:spPr>
          <a:xfrm>
            <a:off x="8035636" y="2486755"/>
            <a:ext cx="3862450" cy="2362336"/>
          </a:xfrm>
          <a:prstGeom prst="wedgeRoundRectCallout">
            <a:avLst>
              <a:gd name="adj1" fmla="val -15811"/>
              <a:gd name="adj2" fmla="val 62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những nét chính về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Nam Á dưới ách 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 của thực dân phương 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3801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D3798E-BCA3-DEA9-D0B5-D686AA009AA8}"/>
              </a:ext>
            </a:extLst>
          </p:cNvPr>
          <p:cNvSpPr txBox="1"/>
          <p:nvPr/>
        </p:nvSpPr>
        <p:spPr>
          <a:xfrm>
            <a:off x="-221672" y="1963535"/>
            <a:ext cx="461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A3B0-7C56-5978-9F1D-A257F5BC8F74}"/>
              </a:ext>
            </a:extLst>
          </p:cNvPr>
          <p:cNvSpPr txBox="1"/>
          <p:nvPr/>
        </p:nvSpPr>
        <p:spPr>
          <a:xfrm>
            <a:off x="293913" y="2816974"/>
            <a:ext cx="1137161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 sản dân tộc, giai cấp công nhân, tiểu tư sản trí thức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0F4E7-6F5D-19E3-C562-6F5C41D1951D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5ABFC-EE62-A88E-75B2-95201C1AC179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9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C2F0350-5CDB-DF3D-1B6E-C541B1ACA04C}"/>
              </a:ext>
            </a:extLst>
          </p:cNvPr>
          <p:cNvSpPr/>
          <p:nvPr/>
        </p:nvSpPr>
        <p:spPr>
          <a:xfrm>
            <a:off x="6870492" y="1948701"/>
            <a:ext cx="5321508" cy="296059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chính sách đô hộ của thực dân phương Tây đối với các nước Đông Nam Á?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678AE-7D8E-9265-CC5D-A50A6A66ACE3}"/>
              </a:ext>
            </a:extLst>
          </p:cNvPr>
          <p:cNvSpPr txBox="1"/>
          <p:nvPr/>
        </p:nvSpPr>
        <p:spPr>
          <a:xfrm>
            <a:off x="576942" y="1929243"/>
            <a:ext cx="5802086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1D86C-C330-C5EF-B3E5-BEFC027D727D}"/>
              </a:ext>
            </a:extLst>
          </p:cNvPr>
          <p:cNvSpPr txBox="1"/>
          <p:nvPr/>
        </p:nvSpPr>
        <p:spPr>
          <a:xfrm>
            <a:off x="241301" y="836040"/>
            <a:ext cx="11843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B7FF-BB8E-855E-8B09-F7472BB63771}"/>
              </a:ext>
            </a:extLst>
          </p:cNvPr>
          <p:cNvSpPr txBox="1"/>
          <p:nvPr/>
        </p:nvSpPr>
        <p:spPr>
          <a:xfrm>
            <a:off x="0" y="-5070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0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123">
            <a:extLst>
              <a:ext uri="{FF2B5EF4-FFF2-40B4-BE49-F238E27FC236}">
                <a16:creationId xmlns:a16="http://schemas.microsoft.com/office/drawing/2014/main" id="{5FE858CD-9E0A-4E40-A822-50897E30A1B4}"/>
              </a:ext>
            </a:extLst>
          </p:cNvPr>
          <p:cNvSpPr/>
          <p:nvPr/>
        </p:nvSpPr>
        <p:spPr>
          <a:xfrm>
            <a:off x="1181059" y="197898"/>
            <a:ext cx="10196550" cy="1040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BD429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!!22">
            <a:extLst>
              <a:ext uri="{FF2B5EF4-FFF2-40B4-BE49-F238E27FC236}">
                <a16:creationId xmlns:a16="http://schemas.microsoft.com/office/drawing/2014/main" id="{F5D16A66-3354-4282-9826-E1BC733B7B88}"/>
              </a:ext>
            </a:extLst>
          </p:cNvPr>
          <p:cNvSpPr txBox="1"/>
          <p:nvPr/>
        </p:nvSpPr>
        <p:spPr>
          <a:xfrm>
            <a:off x="1368877" y="197346"/>
            <a:ext cx="10008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hình chính trị, kinh tế, xã hội và văn hoá của các nước Đông Nam Á dưới ách đô hộ của thực dân phương Tây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D42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3C0D17-879C-4435-80C8-10DA4CE9D6B8}"/>
              </a:ext>
            </a:extLst>
          </p:cNvPr>
          <p:cNvCxnSpPr>
            <a:cxnSpLocks/>
          </p:cNvCxnSpPr>
          <p:nvPr/>
        </p:nvCxnSpPr>
        <p:spPr>
          <a:xfrm flipH="1">
            <a:off x="1684184" y="1814991"/>
            <a:ext cx="1" cy="319457"/>
          </a:xfrm>
          <a:prstGeom prst="line">
            <a:avLst/>
          </a:prstGeom>
          <a:ln w="12700">
            <a:solidFill>
              <a:srgbClr val="0353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73287B-F13A-4659-8D99-D08877799189}"/>
              </a:ext>
            </a:extLst>
          </p:cNvPr>
          <p:cNvCxnSpPr/>
          <p:nvPr/>
        </p:nvCxnSpPr>
        <p:spPr>
          <a:xfrm flipH="1">
            <a:off x="4625393" y="1814991"/>
            <a:ext cx="2" cy="319457"/>
          </a:xfrm>
          <a:prstGeom prst="line">
            <a:avLst/>
          </a:prstGeom>
          <a:ln w="12700">
            <a:solidFill>
              <a:srgbClr val="91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460249-DA68-4EC8-B540-2550C219B7FD}"/>
              </a:ext>
            </a:extLst>
          </p:cNvPr>
          <p:cNvCxnSpPr/>
          <p:nvPr/>
        </p:nvCxnSpPr>
        <p:spPr>
          <a:xfrm flipH="1">
            <a:off x="7566603" y="1814991"/>
            <a:ext cx="2" cy="319457"/>
          </a:xfrm>
          <a:prstGeom prst="line">
            <a:avLst/>
          </a:prstGeom>
          <a:ln w="12700">
            <a:solidFill>
              <a:srgbClr val="E1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CCC146-4355-431E-8803-3174F9CCFD9B}"/>
              </a:ext>
            </a:extLst>
          </p:cNvPr>
          <p:cNvCxnSpPr>
            <a:cxnSpLocks/>
          </p:cNvCxnSpPr>
          <p:nvPr/>
        </p:nvCxnSpPr>
        <p:spPr>
          <a:xfrm flipH="1">
            <a:off x="10507813" y="1814991"/>
            <a:ext cx="2" cy="319457"/>
          </a:xfrm>
          <a:prstGeom prst="line">
            <a:avLst/>
          </a:prstGeom>
          <a:ln w="12700">
            <a:solidFill>
              <a:srgbClr val="C04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1DEF91-B7F9-4F84-ABA0-D1ACC1429862}"/>
              </a:ext>
            </a:extLst>
          </p:cNvPr>
          <p:cNvSpPr/>
          <p:nvPr/>
        </p:nvSpPr>
        <p:spPr>
          <a:xfrm>
            <a:off x="349778" y="2134448"/>
            <a:ext cx="2668814" cy="4723552"/>
          </a:xfrm>
          <a:prstGeom prst="roundRect">
            <a:avLst>
              <a:gd name="adj" fmla="val 5246"/>
            </a:avLst>
          </a:prstGeom>
          <a:noFill/>
          <a:ln w="12700">
            <a:solidFill>
              <a:srgbClr val="035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7B86F3-E9EB-4BEE-A7AD-4756EBBC223F}"/>
              </a:ext>
            </a:extLst>
          </p:cNvPr>
          <p:cNvSpPr/>
          <p:nvPr/>
        </p:nvSpPr>
        <p:spPr>
          <a:xfrm>
            <a:off x="3290988" y="2134448"/>
            <a:ext cx="2668814" cy="4723552"/>
          </a:xfrm>
          <a:prstGeom prst="roundRect">
            <a:avLst>
              <a:gd name="adj" fmla="val 5246"/>
            </a:avLst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41768E-E026-4EA8-9239-23A433C3614C}"/>
              </a:ext>
            </a:extLst>
          </p:cNvPr>
          <p:cNvSpPr/>
          <p:nvPr/>
        </p:nvSpPr>
        <p:spPr>
          <a:xfrm>
            <a:off x="6232197" y="2134448"/>
            <a:ext cx="2668814" cy="4723552"/>
          </a:xfrm>
          <a:prstGeom prst="roundRect">
            <a:avLst>
              <a:gd name="adj" fmla="val 5246"/>
            </a:avLst>
          </a:prstGeom>
          <a:noFill/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4B6C44-A0C9-4E69-8912-0D83467E85F4}"/>
              </a:ext>
            </a:extLst>
          </p:cNvPr>
          <p:cNvSpPr/>
          <p:nvPr/>
        </p:nvSpPr>
        <p:spPr>
          <a:xfrm>
            <a:off x="9173407" y="2134448"/>
            <a:ext cx="2668814" cy="4723552"/>
          </a:xfrm>
          <a:prstGeom prst="roundRect">
            <a:avLst>
              <a:gd name="adj" fmla="val 5246"/>
            </a:avLst>
          </a:prstGeom>
          <a:noFill/>
          <a:ln>
            <a:solidFill>
              <a:srgbClr val="C0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CBF8D8-2D38-404E-98EE-64236EB6A6D2}"/>
              </a:ext>
            </a:extLst>
          </p:cNvPr>
          <p:cNvSpPr txBox="1"/>
          <p:nvPr/>
        </p:nvSpPr>
        <p:spPr>
          <a:xfrm>
            <a:off x="349778" y="2295621"/>
            <a:ext cx="26688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– Thi hành chính sách “chia để trị”.</a:t>
            </a:r>
            <a:endParaRPr lang="en-US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 – Quan chức thực dân cai trị trực tiếp ở trung ương và cử người bản xứ cai quản ở địa phương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AD877-4310-4B51-BFCD-E0CD745D696E}"/>
              </a:ext>
            </a:extLst>
          </p:cNvPr>
          <p:cNvSpPr txBox="1"/>
          <p:nvPr/>
        </p:nvSpPr>
        <p:spPr>
          <a:xfrm>
            <a:off x="3285708" y="2295621"/>
            <a:ext cx="2668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Thực hiện chính sách cướp đoạt ruộng đất”,, biến thuộc địa thành nơi cung cấp nguyên liệu, nhân công và thị trường tiêu thụ của đế quốc, thực dân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479CE-442D-4014-99F7-537AB3A86959}"/>
              </a:ext>
            </a:extLst>
          </p:cNvPr>
          <p:cNvSpPr txBox="1"/>
          <p:nvPr/>
        </p:nvSpPr>
        <p:spPr>
          <a:xfrm>
            <a:off x="6318021" y="2220006"/>
            <a:ext cx="25077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Tôn giáo, luật pháp, nghệ thuật, giáo dục phương Tây được truyền bá vào khu vực..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0459DA-8D1F-4A1B-85B7-B0BA8D6633FF}"/>
              </a:ext>
            </a:extLst>
          </p:cNvPr>
          <p:cNvSpPr txBox="1"/>
          <p:nvPr/>
        </p:nvSpPr>
        <p:spPr>
          <a:xfrm>
            <a:off x="9211041" y="2194039"/>
            <a:ext cx="25077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Các giai cấp cũ vẫn tồn tại nhưng bị phân hoá. </a:t>
            </a:r>
            <a:endParaRPr lang="en-US" sz="2800" dirty="0">
              <a:latin typeface="+mj-lt"/>
            </a:endParaRPr>
          </a:p>
          <a:p>
            <a:pPr lvl="0" algn="just">
              <a:defRPr/>
            </a:pPr>
            <a:r>
              <a:rPr lang="vi-VN" sz="2800" dirty="0">
                <a:latin typeface="+mj-lt"/>
              </a:rPr>
              <a:t>– Một số tầng lớp mới xuất hiện: tư sản dân tộc, trí thức mới, tiểu tư sản, công nhân.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7A56D9-B3DC-41CA-88FE-E5D329DB0210}"/>
              </a:ext>
            </a:extLst>
          </p:cNvPr>
          <p:cNvSpPr/>
          <p:nvPr/>
        </p:nvSpPr>
        <p:spPr>
          <a:xfrm>
            <a:off x="349778" y="1429019"/>
            <a:ext cx="2582990" cy="370362"/>
          </a:xfrm>
          <a:custGeom>
            <a:avLst/>
            <a:gdLst>
              <a:gd name="connsiteX0" fmla="*/ 0 w 2582990"/>
              <a:gd name="connsiteY0" fmla="*/ 178104 h 356210"/>
              <a:gd name="connsiteX1" fmla="*/ 0 w 2582990"/>
              <a:gd name="connsiteY1" fmla="*/ 178105 h 356210"/>
              <a:gd name="connsiteX2" fmla="*/ 0 w 2582990"/>
              <a:gd name="connsiteY2" fmla="*/ 178105 h 356210"/>
              <a:gd name="connsiteX3" fmla="*/ 1291494 w 2582990"/>
              <a:gd name="connsiteY3" fmla="*/ 43432 h 356210"/>
              <a:gd name="connsiteX4" fmla="*/ 1156822 w 2582990"/>
              <a:gd name="connsiteY4" fmla="*/ 178104 h 356210"/>
              <a:gd name="connsiteX5" fmla="*/ 1291494 w 2582990"/>
              <a:gd name="connsiteY5" fmla="*/ 312776 h 356210"/>
              <a:gd name="connsiteX6" fmla="*/ 1426166 w 2582990"/>
              <a:gd name="connsiteY6" fmla="*/ 178104 h 356210"/>
              <a:gd name="connsiteX7" fmla="*/ 1291494 w 2582990"/>
              <a:gd name="connsiteY7" fmla="*/ 43432 h 356210"/>
              <a:gd name="connsiteX8" fmla="*/ 178105 w 2582990"/>
              <a:gd name="connsiteY8" fmla="*/ 0 h 356210"/>
              <a:gd name="connsiteX9" fmla="*/ 2404885 w 2582990"/>
              <a:gd name="connsiteY9" fmla="*/ 0 h 356210"/>
              <a:gd name="connsiteX10" fmla="*/ 2582990 w 2582990"/>
              <a:gd name="connsiteY10" fmla="*/ 178105 h 356210"/>
              <a:gd name="connsiteX11" fmla="*/ 2582989 w 2582990"/>
              <a:gd name="connsiteY11" fmla="*/ 178105 h 356210"/>
              <a:gd name="connsiteX12" fmla="*/ 2404884 w 2582990"/>
              <a:gd name="connsiteY12" fmla="*/ 356210 h 356210"/>
              <a:gd name="connsiteX13" fmla="*/ 178105 w 2582990"/>
              <a:gd name="connsiteY13" fmla="*/ 356209 h 356210"/>
              <a:gd name="connsiteX14" fmla="*/ 13996 w 2582990"/>
              <a:gd name="connsiteY14" fmla="*/ 247431 h 356210"/>
              <a:gd name="connsiteX15" fmla="*/ 0 w 2582990"/>
              <a:gd name="connsiteY15" fmla="*/ 178105 h 356210"/>
              <a:gd name="connsiteX16" fmla="*/ 13996 w 2582990"/>
              <a:gd name="connsiteY16" fmla="*/ 108778 h 356210"/>
              <a:gd name="connsiteX17" fmla="*/ 178105 w 2582990"/>
              <a:gd name="connsiteY17" fmla="*/ 0 h 3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2990" h="356210">
                <a:moveTo>
                  <a:pt x="0" y="178104"/>
                </a:moveTo>
                <a:lnTo>
                  <a:pt x="0" y="178105"/>
                </a:lnTo>
                <a:lnTo>
                  <a:pt x="0" y="178105"/>
                </a:lnTo>
                <a:close/>
                <a:moveTo>
                  <a:pt x="1291494" y="43432"/>
                </a:moveTo>
                <a:cubicBezTo>
                  <a:pt x="1217117" y="43432"/>
                  <a:pt x="1156822" y="103727"/>
                  <a:pt x="1156822" y="178104"/>
                </a:cubicBezTo>
                <a:cubicBezTo>
                  <a:pt x="1156822" y="252481"/>
                  <a:pt x="1217117" y="312776"/>
                  <a:pt x="1291494" y="312776"/>
                </a:cubicBezTo>
                <a:cubicBezTo>
                  <a:pt x="1365871" y="312776"/>
                  <a:pt x="1426166" y="252481"/>
                  <a:pt x="1426166" y="178104"/>
                </a:cubicBezTo>
                <a:cubicBezTo>
                  <a:pt x="1426166" y="103727"/>
                  <a:pt x="1365871" y="43432"/>
                  <a:pt x="1291494" y="43432"/>
                </a:cubicBezTo>
                <a:close/>
                <a:moveTo>
                  <a:pt x="178105" y="0"/>
                </a:moveTo>
                <a:lnTo>
                  <a:pt x="2404885" y="0"/>
                </a:lnTo>
                <a:cubicBezTo>
                  <a:pt x="2503250" y="0"/>
                  <a:pt x="2582990" y="79740"/>
                  <a:pt x="2582990" y="178105"/>
                </a:cubicBezTo>
                <a:lnTo>
                  <a:pt x="2582989" y="178105"/>
                </a:lnTo>
                <a:cubicBezTo>
                  <a:pt x="2582989" y="276470"/>
                  <a:pt x="2503249" y="356210"/>
                  <a:pt x="2404884" y="356210"/>
                </a:cubicBezTo>
                <a:lnTo>
                  <a:pt x="178105" y="356209"/>
                </a:lnTo>
                <a:cubicBezTo>
                  <a:pt x="104331" y="356209"/>
                  <a:pt x="41034" y="311355"/>
                  <a:pt x="13996" y="247431"/>
                </a:cubicBezTo>
                <a:lnTo>
                  <a:pt x="0" y="178105"/>
                </a:lnTo>
                <a:lnTo>
                  <a:pt x="13996" y="108778"/>
                </a:lnTo>
                <a:cubicBezTo>
                  <a:pt x="41034" y="44854"/>
                  <a:pt x="104331" y="0"/>
                  <a:pt x="178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336D9D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0AE991-B3F8-4937-A43E-4DA2DC818D44}"/>
              </a:ext>
            </a:extLst>
          </p:cNvPr>
          <p:cNvSpPr/>
          <p:nvPr/>
        </p:nvSpPr>
        <p:spPr>
          <a:xfrm>
            <a:off x="3371532" y="1423903"/>
            <a:ext cx="2582990" cy="356210"/>
          </a:xfrm>
          <a:custGeom>
            <a:avLst/>
            <a:gdLst>
              <a:gd name="connsiteX0" fmla="*/ 0 w 2582990"/>
              <a:gd name="connsiteY0" fmla="*/ 178104 h 356210"/>
              <a:gd name="connsiteX1" fmla="*/ 0 w 2582990"/>
              <a:gd name="connsiteY1" fmla="*/ 178105 h 356210"/>
              <a:gd name="connsiteX2" fmla="*/ 0 w 2582990"/>
              <a:gd name="connsiteY2" fmla="*/ 178105 h 356210"/>
              <a:gd name="connsiteX3" fmla="*/ 1291494 w 2582990"/>
              <a:gd name="connsiteY3" fmla="*/ 43432 h 356210"/>
              <a:gd name="connsiteX4" fmla="*/ 1156822 w 2582990"/>
              <a:gd name="connsiteY4" fmla="*/ 178104 h 356210"/>
              <a:gd name="connsiteX5" fmla="*/ 1291494 w 2582990"/>
              <a:gd name="connsiteY5" fmla="*/ 312776 h 356210"/>
              <a:gd name="connsiteX6" fmla="*/ 1426166 w 2582990"/>
              <a:gd name="connsiteY6" fmla="*/ 178104 h 356210"/>
              <a:gd name="connsiteX7" fmla="*/ 1291494 w 2582990"/>
              <a:gd name="connsiteY7" fmla="*/ 43432 h 356210"/>
              <a:gd name="connsiteX8" fmla="*/ 178105 w 2582990"/>
              <a:gd name="connsiteY8" fmla="*/ 0 h 356210"/>
              <a:gd name="connsiteX9" fmla="*/ 2404885 w 2582990"/>
              <a:gd name="connsiteY9" fmla="*/ 0 h 356210"/>
              <a:gd name="connsiteX10" fmla="*/ 2582990 w 2582990"/>
              <a:gd name="connsiteY10" fmla="*/ 178105 h 356210"/>
              <a:gd name="connsiteX11" fmla="*/ 2582989 w 2582990"/>
              <a:gd name="connsiteY11" fmla="*/ 178105 h 356210"/>
              <a:gd name="connsiteX12" fmla="*/ 2404884 w 2582990"/>
              <a:gd name="connsiteY12" fmla="*/ 356210 h 356210"/>
              <a:gd name="connsiteX13" fmla="*/ 178105 w 2582990"/>
              <a:gd name="connsiteY13" fmla="*/ 356209 h 356210"/>
              <a:gd name="connsiteX14" fmla="*/ 13996 w 2582990"/>
              <a:gd name="connsiteY14" fmla="*/ 247431 h 356210"/>
              <a:gd name="connsiteX15" fmla="*/ 0 w 2582990"/>
              <a:gd name="connsiteY15" fmla="*/ 178105 h 356210"/>
              <a:gd name="connsiteX16" fmla="*/ 13996 w 2582990"/>
              <a:gd name="connsiteY16" fmla="*/ 108778 h 356210"/>
              <a:gd name="connsiteX17" fmla="*/ 178105 w 2582990"/>
              <a:gd name="connsiteY17" fmla="*/ 0 h 3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2990" h="356210">
                <a:moveTo>
                  <a:pt x="0" y="178104"/>
                </a:moveTo>
                <a:lnTo>
                  <a:pt x="0" y="178105"/>
                </a:lnTo>
                <a:lnTo>
                  <a:pt x="0" y="178105"/>
                </a:lnTo>
                <a:close/>
                <a:moveTo>
                  <a:pt x="1291494" y="43432"/>
                </a:moveTo>
                <a:cubicBezTo>
                  <a:pt x="1217117" y="43432"/>
                  <a:pt x="1156822" y="103727"/>
                  <a:pt x="1156822" y="178104"/>
                </a:cubicBezTo>
                <a:cubicBezTo>
                  <a:pt x="1156822" y="252481"/>
                  <a:pt x="1217117" y="312776"/>
                  <a:pt x="1291494" y="312776"/>
                </a:cubicBezTo>
                <a:cubicBezTo>
                  <a:pt x="1365871" y="312776"/>
                  <a:pt x="1426166" y="252481"/>
                  <a:pt x="1426166" y="178104"/>
                </a:cubicBezTo>
                <a:cubicBezTo>
                  <a:pt x="1426166" y="103727"/>
                  <a:pt x="1365871" y="43432"/>
                  <a:pt x="1291494" y="43432"/>
                </a:cubicBezTo>
                <a:close/>
                <a:moveTo>
                  <a:pt x="178105" y="0"/>
                </a:moveTo>
                <a:lnTo>
                  <a:pt x="2404885" y="0"/>
                </a:lnTo>
                <a:cubicBezTo>
                  <a:pt x="2503250" y="0"/>
                  <a:pt x="2582990" y="79740"/>
                  <a:pt x="2582990" y="178105"/>
                </a:cubicBezTo>
                <a:lnTo>
                  <a:pt x="2582989" y="178105"/>
                </a:lnTo>
                <a:cubicBezTo>
                  <a:pt x="2582989" y="276470"/>
                  <a:pt x="2503249" y="356210"/>
                  <a:pt x="2404884" y="356210"/>
                </a:cubicBezTo>
                <a:lnTo>
                  <a:pt x="178105" y="356209"/>
                </a:lnTo>
                <a:cubicBezTo>
                  <a:pt x="104331" y="356209"/>
                  <a:pt x="41034" y="311355"/>
                  <a:pt x="13996" y="247431"/>
                </a:cubicBezTo>
                <a:lnTo>
                  <a:pt x="0" y="178105"/>
                </a:lnTo>
                <a:lnTo>
                  <a:pt x="13996" y="108778"/>
                </a:lnTo>
                <a:cubicBezTo>
                  <a:pt x="41034" y="44854"/>
                  <a:pt x="104331" y="0"/>
                  <a:pt x="178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7F00D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66799F1-C01C-4483-A16C-47A2E4009D33}"/>
              </a:ext>
            </a:extLst>
          </p:cNvPr>
          <p:cNvSpPr/>
          <p:nvPr/>
        </p:nvSpPr>
        <p:spPr>
          <a:xfrm>
            <a:off x="6318021" y="1399190"/>
            <a:ext cx="2582990" cy="356210"/>
          </a:xfrm>
          <a:custGeom>
            <a:avLst/>
            <a:gdLst>
              <a:gd name="connsiteX0" fmla="*/ 0 w 2582990"/>
              <a:gd name="connsiteY0" fmla="*/ 178104 h 356210"/>
              <a:gd name="connsiteX1" fmla="*/ 0 w 2582990"/>
              <a:gd name="connsiteY1" fmla="*/ 178105 h 356210"/>
              <a:gd name="connsiteX2" fmla="*/ 0 w 2582990"/>
              <a:gd name="connsiteY2" fmla="*/ 178105 h 356210"/>
              <a:gd name="connsiteX3" fmla="*/ 1291494 w 2582990"/>
              <a:gd name="connsiteY3" fmla="*/ 43432 h 356210"/>
              <a:gd name="connsiteX4" fmla="*/ 1156822 w 2582990"/>
              <a:gd name="connsiteY4" fmla="*/ 178104 h 356210"/>
              <a:gd name="connsiteX5" fmla="*/ 1291494 w 2582990"/>
              <a:gd name="connsiteY5" fmla="*/ 312776 h 356210"/>
              <a:gd name="connsiteX6" fmla="*/ 1426166 w 2582990"/>
              <a:gd name="connsiteY6" fmla="*/ 178104 h 356210"/>
              <a:gd name="connsiteX7" fmla="*/ 1291494 w 2582990"/>
              <a:gd name="connsiteY7" fmla="*/ 43432 h 356210"/>
              <a:gd name="connsiteX8" fmla="*/ 178105 w 2582990"/>
              <a:gd name="connsiteY8" fmla="*/ 0 h 356210"/>
              <a:gd name="connsiteX9" fmla="*/ 2404885 w 2582990"/>
              <a:gd name="connsiteY9" fmla="*/ 0 h 356210"/>
              <a:gd name="connsiteX10" fmla="*/ 2582990 w 2582990"/>
              <a:gd name="connsiteY10" fmla="*/ 178105 h 356210"/>
              <a:gd name="connsiteX11" fmla="*/ 2582989 w 2582990"/>
              <a:gd name="connsiteY11" fmla="*/ 178105 h 356210"/>
              <a:gd name="connsiteX12" fmla="*/ 2404884 w 2582990"/>
              <a:gd name="connsiteY12" fmla="*/ 356210 h 356210"/>
              <a:gd name="connsiteX13" fmla="*/ 178105 w 2582990"/>
              <a:gd name="connsiteY13" fmla="*/ 356209 h 356210"/>
              <a:gd name="connsiteX14" fmla="*/ 13996 w 2582990"/>
              <a:gd name="connsiteY14" fmla="*/ 247431 h 356210"/>
              <a:gd name="connsiteX15" fmla="*/ 0 w 2582990"/>
              <a:gd name="connsiteY15" fmla="*/ 178105 h 356210"/>
              <a:gd name="connsiteX16" fmla="*/ 13996 w 2582990"/>
              <a:gd name="connsiteY16" fmla="*/ 108778 h 356210"/>
              <a:gd name="connsiteX17" fmla="*/ 178105 w 2582990"/>
              <a:gd name="connsiteY17" fmla="*/ 0 h 3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2990" h="356210">
                <a:moveTo>
                  <a:pt x="0" y="178104"/>
                </a:moveTo>
                <a:lnTo>
                  <a:pt x="0" y="178105"/>
                </a:lnTo>
                <a:lnTo>
                  <a:pt x="0" y="178105"/>
                </a:lnTo>
                <a:close/>
                <a:moveTo>
                  <a:pt x="1291494" y="43432"/>
                </a:moveTo>
                <a:cubicBezTo>
                  <a:pt x="1217117" y="43432"/>
                  <a:pt x="1156822" y="103727"/>
                  <a:pt x="1156822" y="178104"/>
                </a:cubicBezTo>
                <a:cubicBezTo>
                  <a:pt x="1156822" y="252481"/>
                  <a:pt x="1217117" y="312776"/>
                  <a:pt x="1291494" y="312776"/>
                </a:cubicBezTo>
                <a:cubicBezTo>
                  <a:pt x="1365871" y="312776"/>
                  <a:pt x="1426166" y="252481"/>
                  <a:pt x="1426166" y="178104"/>
                </a:cubicBezTo>
                <a:cubicBezTo>
                  <a:pt x="1426166" y="103727"/>
                  <a:pt x="1365871" y="43432"/>
                  <a:pt x="1291494" y="43432"/>
                </a:cubicBezTo>
                <a:close/>
                <a:moveTo>
                  <a:pt x="178105" y="0"/>
                </a:moveTo>
                <a:lnTo>
                  <a:pt x="2404885" y="0"/>
                </a:lnTo>
                <a:cubicBezTo>
                  <a:pt x="2503250" y="0"/>
                  <a:pt x="2582990" y="79740"/>
                  <a:pt x="2582990" y="178105"/>
                </a:cubicBezTo>
                <a:lnTo>
                  <a:pt x="2582989" y="178105"/>
                </a:lnTo>
                <a:cubicBezTo>
                  <a:pt x="2582989" y="276470"/>
                  <a:pt x="2503249" y="356210"/>
                  <a:pt x="2404884" y="356210"/>
                </a:cubicBezTo>
                <a:lnTo>
                  <a:pt x="178105" y="356209"/>
                </a:lnTo>
                <a:cubicBezTo>
                  <a:pt x="104331" y="356209"/>
                  <a:pt x="41034" y="311355"/>
                  <a:pt x="13996" y="247431"/>
                </a:cubicBezTo>
                <a:lnTo>
                  <a:pt x="0" y="178105"/>
                </a:lnTo>
                <a:lnTo>
                  <a:pt x="13996" y="108778"/>
                </a:lnTo>
                <a:cubicBezTo>
                  <a:pt x="41034" y="44854"/>
                  <a:pt x="104331" y="0"/>
                  <a:pt x="1781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114300">
              <a:srgbClr val="E20BF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963818-ACCC-4780-955A-006B13E05F62}"/>
              </a:ext>
            </a:extLst>
          </p:cNvPr>
          <p:cNvSpPr/>
          <p:nvPr/>
        </p:nvSpPr>
        <p:spPr>
          <a:xfrm>
            <a:off x="9173407" y="1399190"/>
            <a:ext cx="2582990" cy="356210"/>
          </a:xfrm>
          <a:custGeom>
            <a:avLst/>
            <a:gdLst>
              <a:gd name="connsiteX0" fmla="*/ 0 w 2582990"/>
              <a:gd name="connsiteY0" fmla="*/ 178104 h 356210"/>
              <a:gd name="connsiteX1" fmla="*/ 0 w 2582990"/>
              <a:gd name="connsiteY1" fmla="*/ 178105 h 356210"/>
              <a:gd name="connsiteX2" fmla="*/ 0 w 2582990"/>
              <a:gd name="connsiteY2" fmla="*/ 178105 h 356210"/>
              <a:gd name="connsiteX3" fmla="*/ 1291494 w 2582990"/>
              <a:gd name="connsiteY3" fmla="*/ 43432 h 356210"/>
              <a:gd name="connsiteX4" fmla="*/ 1156822 w 2582990"/>
              <a:gd name="connsiteY4" fmla="*/ 178104 h 356210"/>
              <a:gd name="connsiteX5" fmla="*/ 1291494 w 2582990"/>
              <a:gd name="connsiteY5" fmla="*/ 312776 h 356210"/>
              <a:gd name="connsiteX6" fmla="*/ 1426166 w 2582990"/>
              <a:gd name="connsiteY6" fmla="*/ 178104 h 356210"/>
              <a:gd name="connsiteX7" fmla="*/ 1291494 w 2582990"/>
              <a:gd name="connsiteY7" fmla="*/ 43432 h 356210"/>
              <a:gd name="connsiteX8" fmla="*/ 178105 w 2582990"/>
              <a:gd name="connsiteY8" fmla="*/ 0 h 356210"/>
              <a:gd name="connsiteX9" fmla="*/ 2404885 w 2582990"/>
              <a:gd name="connsiteY9" fmla="*/ 0 h 356210"/>
              <a:gd name="connsiteX10" fmla="*/ 2582990 w 2582990"/>
              <a:gd name="connsiteY10" fmla="*/ 178105 h 356210"/>
              <a:gd name="connsiteX11" fmla="*/ 2582989 w 2582990"/>
              <a:gd name="connsiteY11" fmla="*/ 178105 h 356210"/>
              <a:gd name="connsiteX12" fmla="*/ 2404884 w 2582990"/>
              <a:gd name="connsiteY12" fmla="*/ 356210 h 356210"/>
              <a:gd name="connsiteX13" fmla="*/ 178105 w 2582990"/>
              <a:gd name="connsiteY13" fmla="*/ 356209 h 356210"/>
              <a:gd name="connsiteX14" fmla="*/ 13996 w 2582990"/>
              <a:gd name="connsiteY14" fmla="*/ 247431 h 356210"/>
              <a:gd name="connsiteX15" fmla="*/ 0 w 2582990"/>
              <a:gd name="connsiteY15" fmla="*/ 178105 h 356210"/>
              <a:gd name="connsiteX16" fmla="*/ 13996 w 2582990"/>
              <a:gd name="connsiteY16" fmla="*/ 108778 h 356210"/>
              <a:gd name="connsiteX17" fmla="*/ 178105 w 2582990"/>
              <a:gd name="connsiteY17" fmla="*/ 0 h 3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2990" h="356210">
                <a:moveTo>
                  <a:pt x="0" y="178104"/>
                </a:moveTo>
                <a:lnTo>
                  <a:pt x="0" y="178105"/>
                </a:lnTo>
                <a:lnTo>
                  <a:pt x="0" y="178105"/>
                </a:lnTo>
                <a:close/>
                <a:moveTo>
                  <a:pt x="1291494" y="43432"/>
                </a:moveTo>
                <a:cubicBezTo>
                  <a:pt x="1217117" y="43432"/>
                  <a:pt x="1156822" y="103727"/>
                  <a:pt x="1156822" y="178104"/>
                </a:cubicBezTo>
                <a:cubicBezTo>
                  <a:pt x="1156822" y="252481"/>
                  <a:pt x="1217117" y="312776"/>
                  <a:pt x="1291494" y="312776"/>
                </a:cubicBezTo>
                <a:cubicBezTo>
                  <a:pt x="1365871" y="312776"/>
                  <a:pt x="1426166" y="252481"/>
                  <a:pt x="1426166" y="178104"/>
                </a:cubicBezTo>
                <a:cubicBezTo>
                  <a:pt x="1426166" y="103727"/>
                  <a:pt x="1365871" y="43432"/>
                  <a:pt x="1291494" y="43432"/>
                </a:cubicBezTo>
                <a:close/>
                <a:moveTo>
                  <a:pt x="178105" y="0"/>
                </a:moveTo>
                <a:lnTo>
                  <a:pt x="2404885" y="0"/>
                </a:lnTo>
                <a:cubicBezTo>
                  <a:pt x="2503250" y="0"/>
                  <a:pt x="2582990" y="79740"/>
                  <a:pt x="2582990" y="178105"/>
                </a:cubicBezTo>
                <a:lnTo>
                  <a:pt x="2582989" y="178105"/>
                </a:lnTo>
                <a:cubicBezTo>
                  <a:pt x="2582989" y="276470"/>
                  <a:pt x="2503249" y="356210"/>
                  <a:pt x="2404884" y="356210"/>
                </a:cubicBezTo>
                <a:lnTo>
                  <a:pt x="178105" y="356209"/>
                </a:lnTo>
                <a:cubicBezTo>
                  <a:pt x="104331" y="356209"/>
                  <a:pt x="41034" y="311355"/>
                  <a:pt x="13996" y="247431"/>
                </a:cubicBezTo>
                <a:lnTo>
                  <a:pt x="0" y="178105"/>
                </a:lnTo>
                <a:lnTo>
                  <a:pt x="13996" y="108778"/>
                </a:lnTo>
                <a:cubicBezTo>
                  <a:pt x="41034" y="44854"/>
                  <a:pt x="104331" y="0"/>
                  <a:pt x="1781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114300">
              <a:srgbClr val="B13D3D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6CEE4-0D51-A086-73A5-E3D5E0D23346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2" descr="Ban_do_Dong_Nam_A cat roi">
            <a:extLst>
              <a:ext uri="{FF2B5EF4-FFF2-40B4-BE49-F238E27FC236}">
                <a16:creationId xmlns:a16="http://schemas.microsoft.com/office/drawing/2014/main" id="{BA7D174C-BDBE-D489-BAE2-6E660A20D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9759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26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562C79-3039-40E0-90CC-E78AFE61773D}"/>
              </a:ext>
            </a:extLst>
          </p:cNvPr>
          <p:cNvSpPr/>
          <p:nvPr/>
        </p:nvSpPr>
        <p:spPr>
          <a:xfrm>
            <a:off x="305392" y="1444733"/>
            <a:ext cx="11581216" cy="1222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 flip="none" rotWithShape="1">
              <a:gsLst>
                <a:gs pos="0">
                  <a:srgbClr val="4285F4"/>
                </a:gs>
                <a:gs pos="41000">
                  <a:srgbClr val="EA4335"/>
                </a:gs>
                <a:gs pos="76000">
                  <a:srgbClr val="FBBC05"/>
                </a:gs>
                <a:gs pos="100000">
                  <a:srgbClr val="34A853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gradFill>
                  <a:gsLst>
                    <a:gs pos="84000">
                      <a:srgbClr val="4285F4"/>
                    </a:gs>
                    <a:gs pos="3000">
                      <a:srgbClr val="3F74D8"/>
                    </a:gs>
                    <a:gs pos="67000">
                      <a:srgbClr val="34A853"/>
                    </a:gs>
                    <a:gs pos="44000">
                      <a:srgbClr val="FBBC05"/>
                    </a:gs>
                    <a:gs pos="23000">
                      <a:srgbClr val="EA4335"/>
                    </a:gs>
                    <a:gs pos="100000">
                      <a:srgbClr val="EA4335"/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7A4C56-209F-4F61-9234-8398C3336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4" y="419080"/>
            <a:ext cx="2619313" cy="8851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52E806A-3131-4E03-8819-FD5D8F20BE49}"/>
              </a:ext>
            </a:extLst>
          </p:cNvPr>
          <p:cNvSpPr txBox="1"/>
          <p:nvPr/>
        </p:nvSpPr>
        <p:spPr>
          <a:xfrm>
            <a:off x="634245" y="1551651"/>
            <a:ext cx="1092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Đâu không phải là lý do để các nước đế quốc tập trung xâm chiếm vùng Đông Nam Á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1A6590CC-B974-44F6-B155-5AC0FD7C9130}"/>
              </a:ext>
            </a:extLst>
          </p:cNvPr>
          <p:cNvSpPr/>
          <p:nvPr/>
        </p:nvSpPr>
        <p:spPr>
          <a:xfrm>
            <a:off x="305391" y="3437957"/>
            <a:ext cx="5580446" cy="919430"/>
          </a:xfrm>
          <a:custGeom>
            <a:avLst/>
            <a:gdLst>
              <a:gd name="connsiteX0" fmla="*/ 0 w 5484339"/>
              <a:gd name="connsiteY0" fmla="*/ 0 h 919430"/>
              <a:gd name="connsiteX1" fmla="*/ 5331098 w 5484339"/>
              <a:gd name="connsiteY1" fmla="*/ 0 h 919430"/>
              <a:gd name="connsiteX2" fmla="*/ 5484339 w 5484339"/>
              <a:gd name="connsiteY2" fmla="*/ 153241 h 919430"/>
              <a:gd name="connsiteX3" fmla="*/ 5484339 w 5484339"/>
              <a:gd name="connsiteY3" fmla="*/ 766189 h 919430"/>
              <a:gd name="connsiteX4" fmla="*/ 5331098 w 5484339"/>
              <a:gd name="connsiteY4" fmla="*/ 919430 h 919430"/>
              <a:gd name="connsiteX5" fmla="*/ 609489 w 5484339"/>
              <a:gd name="connsiteY5" fmla="*/ 919430 h 919430"/>
              <a:gd name="connsiteX6" fmla="*/ 0 w 5484339"/>
              <a:gd name="connsiteY6" fmla="*/ 299000 h 9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339" h="919430">
                <a:moveTo>
                  <a:pt x="0" y="0"/>
                </a:moveTo>
                <a:lnTo>
                  <a:pt x="5331098" y="0"/>
                </a:lnTo>
                <a:cubicBezTo>
                  <a:pt x="5415731" y="0"/>
                  <a:pt x="5484339" y="68608"/>
                  <a:pt x="5484339" y="153241"/>
                </a:cubicBezTo>
                <a:lnTo>
                  <a:pt x="5484339" y="766189"/>
                </a:lnTo>
                <a:cubicBezTo>
                  <a:pt x="5484339" y="850822"/>
                  <a:pt x="5415731" y="919430"/>
                  <a:pt x="5331098" y="919430"/>
                </a:cubicBezTo>
                <a:lnTo>
                  <a:pt x="609489" y="919430"/>
                </a:lnTo>
                <a:lnTo>
                  <a:pt x="0" y="299000"/>
                </a:lnTo>
                <a:close/>
              </a:path>
            </a:pathLst>
          </a:custGeom>
          <a:gradFill flip="none" rotWithShape="1">
            <a:gsLst>
              <a:gs pos="0">
                <a:srgbClr val="1565C0"/>
              </a:gs>
              <a:gs pos="100000">
                <a:srgbClr val="B92B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09296-27C2-4D45-9DD7-70A3FA7B3F54}"/>
              </a:ext>
            </a:extLst>
          </p:cNvPr>
          <p:cNvSpPr/>
          <p:nvPr/>
        </p:nvSpPr>
        <p:spPr>
          <a:xfrm>
            <a:off x="505385" y="3316670"/>
            <a:ext cx="5239325" cy="919430"/>
          </a:xfrm>
          <a:prstGeom prst="rect">
            <a:avLst/>
          </a:prstGeom>
          <a:solidFill>
            <a:schemeClr val="bg1"/>
          </a:solidFill>
          <a:ln>
            <a:solidFill>
              <a:srgbClr val="B92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A7E12-1268-451D-91E4-130EE1C523C8}"/>
              </a:ext>
            </a:extLst>
          </p:cNvPr>
          <p:cNvSpPr txBox="1"/>
          <p:nvPr/>
        </p:nvSpPr>
        <p:spPr>
          <a:xfrm>
            <a:off x="1137719" y="3354321"/>
            <a:ext cx="449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nước Đông Nam Á phát triển kinh tế.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2D65B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192FA8-537D-CB48-576A-4C54F96E69E0}"/>
              </a:ext>
            </a:extLst>
          </p:cNvPr>
          <p:cNvGrpSpPr/>
          <p:nvPr/>
        </p:nvGrpSpPr>
        <p:grpSpPr>
          <a:xfrm>
            <a:off x="305392" y="3233082"/>
            <a:ext cx="923334" cy="521520"/>
            <a:chOff x="305392" y="3233082"/>
            <a:chExt cx="923334" cy="521520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9A3767-3493-4ED2-B4BB-BDDEBE3C6B16}"/>
                </a:ext>
              </a:extLst>
            </p:cNvPr>
            <p:cNvSpPr/>
            <p:nvPr/>
          </p:nvSpPr>
          <p:spPr>
            <a:xfrm>
              <a:off x="305392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65C0"/>
                </a:gs>
                <a:gs pos="100000">
                  <a:srgbClr val="B92B2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5AF96-F1D8-4DC0-B899-518F9C25582D}"/>
                </a:ext>
              </a:extLst>
            </p:cNvPr>
            <p:cNvSpPr/>
            <p:nvPr/>
          </p:nvSpPr>
          <p:spPr>
            <a:xfrm>
              <a:off x="54277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1565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1565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7783E05C-769B-4A82-A08E-57396EBD95EF}"/>
              </a:ext>
            </a:extLst>
          </p:cNvPr>
          <p:cNvSpPr/>
          <p:nvPr/>
        </p:nvSpPr>
        <p:spPr>
          <a:xfrm>
            <a:off x="305391" y="4914685"/>
            <a:ext cx="5547675" cy="919430"/>
          </a:xfrm>
          <a:custGeom>
            <a:avLst/>
            <a:gdLst>
              <a:gd name="connsiteX0" fmla="*/ 0 w 5484339"/>
              <a:gd name="connsiteY0" fmla="*/ 0 h 919430"/>
              <a:gd name="connsiteX1" fmla="*/ 5331098 w 5484339"/>
              <a:gd name="connsiteY1" fmla="*/ 0 h 919430"/>
              <a:gd name="connsiteX2" fmla="*/ 5484339 w 5484339"/>
              <a:gd name="connsiteY2" fmla="*/ 153241 h 919430"/>
              <a:gd name="connsiteX3" fmla="*/ 5484339 w 5484339"/>
              <a:gd name="connsiteY3" fmla="*/ 766189 h 919430"/>
              <a:gd name="connsiteX4" fmla="*/ 5331098 w 5484339"/>
              <a:gd name="connsiteY4" fmla="*/ 919430 h 919430"/>
              <a:gd name="connsiteX5" fmla="*/ 609489 w 5484339"/>
              <a:gd name="connsiteY5" fmla="*/ 919430 h 919430"/>
              <a:gd name="connsiteX6" fmla="*/ 0 w 5484339"/>
              <a:gd name="connsiteY6" fmla="*/ 299000 h 9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339" h="919430">
                <a:moveTo>
                  <a:pt x="0" y="0"/>
                </a:moveTo>
                <a:lnTo>
                  <a:pt x="5331098" y="0"/>
                </a:lnTo>
                <a:cubicBezTo>
                  <a:pt x="5415731" y="0"/>
                  <a:pt x="5484339" y="68608"/>
                  <a:pt x="5484339" y="153241"/>
                </a:cubicBezTo>
                <a:lnTo>
                  <a:pt x="5484339" y="766189"/>
                </a:lnTo>
                <a:cubicBezTo>
                  <a:pt x="5484339" y="850822"/>
                  <a:pt x="5415731" y="919430"/>
                  <a:pt x="5331098" y="919430"/>
                </a:cubicBezTo>
                <a:lnTo>
                  <a:pt x="609489" y="919430"/>
                </a:lnTo>
                <a:lnTo>
                  <a:pt x="0" y="299000"/>
                </a:lnTo>
                <a:close/>
              </a:path>
            </a:pathLst>
          </a:custGeom>
          <a:gradFill flip="none" rotWithShape="1">
            <a:gsLst>
              <a:gs pos="0">
                <a:srgbClr val="1565C0"/>
              </a:gs>
              <a:gs pos="100000">
                <a:srgbClr val="B92B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786C681-32BE-4508-A55D-6B47BA6A0105}"/>
              </a:ext>
            </a:extLst>
          </p:cNvPr>
          <p:cNvSpPr/>
          <p:nvPr/>
        </p:nvSpPr>
        <p:spPr>
          <a:xfrm>
            <a:off x="505385" y="4793398"/>
            <a:ext cx="5221033" cy="919430"/>
          </a:xfrm>
          <a:prstGeom prst="rect">
            <a:avLst/>
          </a:prstGeom>
          <a:solidFill>
            <a:schemeClr val="bg1"/>
          </a:solidFill>
          <a:ln>
            <a:solidFill>
              <a:srgbClr val="B92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EB97E45-4A03-4240-834A-2123390ADB19}"/>
              </a:ext>
            </a:extLst>
          </p:cNvPr>
          <p:cNvSpPr txBox="1"/>
          <p:nvPr/>
        </p:nvSpPr>
        <p:spPr>
          <a:xfrm>
            <a:off x="1213771" y="5021009"/>
            <a:ext cx="447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giàu tài nguyên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2D65B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61D76-7130-2FEA-25F7-0FBC8ED746D1}"/>
              </a:ext>
            </a:extLst>
          </p:cNvPr>
          <p:cNvGrpSpPr/>
          <p:nvPr/>
        </p:nvGrpSpPr>
        <p:grpSpPr>
          <a:xfrm>
            <a:off x="305392" y="4709810"/>
            <a:ext cx="923334" cy="521520"/>
            <a:chOff x="305392" y="4709810"/>
            <a:chExt cx="923334" cy="52152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60BFC1-A71E-4E5C-AC90-2DA82332DE15}"/>
                </a:ext>
              </a:extLst>
            </p:cNvPr>
            <p:cNvSpPr/>
            <p:nvPr/>
          </p:nvSpPr>
          <p:spPr>
            <a:xfrm>
              <a:off x="305392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65C0"/>
                </a:gs>
                <a:gs pos="100000">
                  <a:srgbClr val="B92B2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B158EE-1D06-4532-A0BC-AF2C5749EB99}"/>
                </a:ext>
              </a:extLst>
            </p:cNvPr>
            <p:cNvSpPr/>
            <p:nvPr/>
          </p:nvSpPr>
          <p:spPr>
            <a:xfrm>
              <a:off x="54277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1565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1565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C9D23BD4-A95A-4DD1-83E2-859DEF09E9DC}"/>
              </a:ext>
            </a:extLst>
          </p:cNvPr>
          <p:cNvSpPr/>
          <p:nvPr/>
        </p:nvSpPr>
        <p:spPr>
          <a:xfrm flipH="1">
            <a:off x="6300912" y="3437957"/>
            <a:ext cx="5585694" cy="919430"/>
          </a:xfrm>
          <a:custGeom>
            <a:avLst/>
            <a:gdLst>
              <a:gd name="connsiteX0" fmla="*/ 0 w 5484339"/>
              <a:gd name="connsiteY0" fmla="*/ 0 h 919430"/>
              <a:gd name="connsiteX1" fmla="*/ 5331098 w 5484339"/>
              <a:gd name="connsiteY1" fmla="*/ 0 h 919430"/>
              <a:gd name="connsiteX2" fmla="*/ 5484339 w 5484339"/>
              <a:gd name="connsiteY2" fmla="*/ 153241 h 919430"/>
              <a:gd name="connsiteX3" fmla="*/ 5484339 w 5484339"/>
              <a:gd name="connsiteY3" fmla="*/ 766189 h 919430"/>
              <a:gd name="connsiteX4" fmla="*/ 5331098 w 5484339"/>
              <a:gd name="connsiteY4" fmla="*/ 919430 h 919430"/>
              <a:gd name="connsiteX5" fmla="*/ 609489 w 5484339"/>
              <a:gd name="connsiteY5" fmla="*/ 919430 h 919430"/>
              <a:gd name="connsiteX6" fmla="*/ 0 w 5484339"/>
              <a:gd name="connsiteY6" fmla="*/ 299000 h 9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339" h="919430">
                <a:moveTo>
                  <a:pt x="0" y="0"/>
                </a:moveTo>
                <a:lnTo>
                  <a:pt x="5331098" y="0"/>
                </a:lnTo>
                <a:cubicBezTo>
                  <a:pt x="5415731" y="0"/>
                  <a:pt x="5484339" y="68608"/>
                  <a:pt x="5484339" y="153241"/>
                </a:cubicBezTo>
                <a:lnTo>
                  <a:pt x="5484339" y="766189"/>
                </a:lnTo>
                <a:cubicBezTo>
                  <a:pt x="5484339" y="850822"/>
                  <a:pt x="5415731" y="919430"/>
                  <a:pt x="5331098" y="919430"/>
                </a:cubicBezTo>
                <a:lnTo>
                  <a:pt x="609489" y="919430"/>
                </a:lnTo>
                <a:lnTo>
                  <a:pt x="0" y="299000"/>
                </a:lnTo>
                <a:close/>
              </a:path>
            </a:pathLst>
          </a:custGeom>
          <a:gradFill flip="none" rotWithShape="1">
            <a:gsLst>
              <a:gs pos="0">
                <a:srgbClr val="1565C0"/>
              </a:gs>
              <a:gs pos="100000">
                <a:srgbClr val="B92B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711D2F1-6D18-4600-9409-48872FA7FDC5}"/>
              </a:ext>
            </a:extLst>
          </p:cNvPr>
          <p:cNvSpPr/>
          <p:nvPr/>
        </p:nvSpPr>
        <p:spPr>
          <a:xfrm flipH="1">
            <a:off x="6447287" y="3316670"/>
            <a:ext cx="5239326" cy="919430"/>
          </a:xfrm>
          <a:prstGeom prst="rect">
            <a:avLst/>
          </a:prstGeom>
          <a:solidFill>
            <a:schemeClr val="bg1"/>
          </a:solidFill>
          <a:ln>
            <a:solidFill>
              <a:srgbClr val="B92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007D6B0-CA07-43C4-9454-42711D6F2230}"/>
              </a:ext>
            </a:extLst>
          </p:cNvPr>
          <p:cNvSpPr txBox="1"/>
          <p:nvPr/>
        </p:nvSpPr>
        <p:spPr>
          <a:xfrm flipH="1">
            <a:off x="6610211" y="3384569"/>
            <a:ext cx="449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có vị trí chiến lược quan trọng.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44897-24B8-C5A6-CEA3-F4459E094984}"/>
              </a:ext>
            </a:extLst>
          </p:cNvPr>
          <p:cNvGrpSpPr/>
          <p:nvPr/>
        </p:nvGrpSpPr>
        <p:grpSpPr>
          <a:xfrm>
            <a:off x="10963273" y="3233082"/>
            <a:ext cx="923334" cy="521520"/>
            <a:chOff x="10963273" y="3233082"/>
            <a:chExt cx="923334" cy="521520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0F2B3B4-F7C2-48DE-9449-9E6FCEC548BD}"/>
                </a:ext>
              </a:extLst>
            </p:cNvPr>
            <p:cNvSpPr/>
            <p:nvPr/>
          </p:nvSpPr>
          <p:spPr>
            <a:xfrm flipH="1">
              <a:off x="10963273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65C0"/>
                </a:gs>
                <a:gs pos="100000">
                  <a:srgbClr val="B92B2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279EC3-E003-4A9E-B40C-76615DAF2E44}"/>
                </a:ext>
              </a:extLst>
            </p:cNvPr>
            <p:cNvSpPr/>
            <p:nvPr/>
          </p:nvSpPr>
          <p:spPr>
            <a:xfrm flipH="1">
              <a:off x="1120065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1565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1565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C68CC863-5BAB-4D0E-910A-EE50C3FD3C7B}"/>
              </a:ext>
            </a:extLst>
          </p:cNvPr>
          <p:cNvSpPr/>
          <p:nvPr/>
        </p:nvSpPr>
        <p:spPr>
          <a:xfrm flipH="1">
            <a:off x="6300911" y="4914685"/>
            <a:ext cx="5585695" cy="919430"/>
          </a:xfrm>
          <a:custGeom>
            <a:avLst/>
            <a:gdLst>
              <a:gd name="connsiteX0" fmla="*/ 0 w 5484339"/>
              <a:gd name="connsiteY0" fmla="*/ 0 h 919430"/>
              <a:gd name="connsiteX1" fmla="*/ 5331098 w 5484339"/>
              <a:gd name="connsiteY1" fmla="*/ 0 h 919430"/>
              <a:gd name="connsiteX2" fmla="*/ 5484339 w 5484339"/>
              <a:gd name="connsiteY2" fmla="*/ 153241 h 919430"/>
              <a:gd name="connsiteX3" fmla="*/ 5484339 w 5484339"/>
              <a:gd name="connsiteY3" fmla="*/ 766189 h 919430"/>
              <a:gd name="connsiteX4" fmla="*/ 5331098 w 5484339"/>
              <a:gd name="connsiteY4" fmla="*/ 919430 h 919430"/>
              <a:gd name="connsiteX5" fmla="*/ 609489 w 5484339"/>
              <a:gd name="connsiteY5" fmla="*/ 919430 h 919430"/>
              <a:gd name="connsiteX6" fmla="*/ 0 w 5484339"/>
              <a:gd name="connsiteY6" fmla="*/ 299000 h 9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339" h="919430">
                <a:moveTo>
                  <a:pt x="0" y="0"/>
                </a:moveTo>
                <a:lnTo>
                  <a:pt x="5331098" y="0"/>
                </a:lnTo>
                <a:cubicBezTo>
                  <a:pt x="5415731" y="0"/>
                  <a:pt x="5484339" y="68608"/>
                  <a:pt x="5484339" y="153241"/>
                </a:cubicBezTo>
                <a:lnTo>
                  <a:pt x="5484339" y="766189"/>
                </a:lnTo>
                <a:cubicBezTo>
                  <a:pt x="5484339" y="850822"/>
                  <a:pt x="5415731" y="919430"/>
                  <a:pt x="5331098" y="919430"/>
                </a:cubicBezTo>
                <a:lnTo>
                  <a:pt x="609489" y="919430"/>
                </a:lnTo>
                <a:lnTo>
                  <a:pt x="0" y="299000"/>
                </a:lnTo>
                <a:close/>
              </a:path>
            </a:pathLst>
          </a:custGeom>
          <a:gradFill flip="none" rotWithShape="1">
            <a:gsLst>
              <a:gs pos="0">
                <a:srgbClr val="1565C0"/>
              </a:gs>
              <a:gs pos="100000">
                <a:srgbClr val="B92B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106DBD0-CBE7-46BE-93E2-A3BED3185A2C}"/>
              </a:ext>
            </a:extLst>
          </p:cNvPr>
          <p:cNvSpPr/>
          <p:nvPr/>
        </p:nvSpPr>
        <p:spPr>
          <a:xfrm flipH="1">
            <a:off x="6467325" y="4793398"/>
            <a:ext cx="5219288" cy="919430"/>
          </a:xfrm>
          <a:prstGeom prst="rect">
            <a:avLst/>
          </a:prstGeom>
          <a:solidFill>
            <a:schemeClr val="bg1"/>
          </a:solidFill>
          <a:ln>
            <a:solidFill>
              <a:srgbClr val="B92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85A4F45-149A-4DAB-8DC5-EDCDBDF0152E}"/>
              </a:ext>
            </a:extLst>
          </p:cNvPr>
          <p:cNvSpPr txBox="1"/>
          <p:nvPr/>
        </p:nvSpPr>
        <p:spPr>
          <a:xfrm flipH="1">
            <a:off x="6499731" y="4836344"/>
            <a:ext cx="447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phong kiến ở Đông Nam Á đang khủng hoảng.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2D65B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615463-D32D-16C2-351E-97F35AFDB5A0}"/>
              </a:ext>
            </a:extLst>
          </p:cNvPr>
          <p:cNvGrpSpPr/>
          <p:nvPr/>
        </p:nvGrpSpPr>
        <p:grpSpPr>
          <a:xfrm>
            <a:off x="10963273" y="4709810"/>
            <a:ext cx="923334" cy="521520"/>
            <a:chOff x="10963273" y="4709810"/>
            <a:chExt cx="923334" cy="52152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D69895-4D45-4F6D-B865-35DD16F34721}"/>
                </a:ext>
              </a:extLst>
            </p:cNvPr>
            <p:cNvSpPr/>
            <p:nvPr/>
          </p:nvSpPr>
          <p:spPr>
            <a:xfrm flipH="1">
              <a:off x="10963273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65C0"/>
                </a:gs>
                <a:gs pos="100000">
                  <a:srgbClr val="B92B2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371D026-1538-49CB-AA95-BC87A6389175}"/>
                </a:ext>
              </a:extLst>
            </p:cNvPr>
            <p:cNvSpPr/>
            <p:nvPr/>
          </p:nvSpPr>
          <p:spPr>
            <a:xfrm flipH="1">
              <a:off x="1120065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1565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1565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92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245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1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2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45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8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9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2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3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6" dur="1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7" dur="1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245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9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3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4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245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6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3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66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0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71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7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0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0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50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26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19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B20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B200"/>
                                          </p:to>
                                        </p:animClr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9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781C68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9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781C68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9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132" grpId="0" animBg="1"/>
          <p:bldP spid="132" grpId="1" animBg="1"/>
          <p:bldP spid="2" grpId="0" animBg="1"/>
          <p:bldP spid="2" grpId="1" animBg="1"/>
          <p:bldP spid="2" grpId="2" animBg="1"/>
          <p:bldP spid="12" grpId="0"/>
          <p:bldP spid="12" grpId="1"/>
          <p:bldP spid="135" grpId="0" animBg="1"/>
          <p:bldP spid="136" grpId="0" animBg="1"/>
          <p:bldP spid="138" grpId="0"/>
          <p:bldP spid="185" grpId="0" animBg="1"/>
          <p:bldP spid="186" grpId="0" animBg="1"/>
          <p:bldP spid="188" grpId="0"/>
          <p:bldP spid="144" grpId="0" animBg="1"/>
          <p:bldP spid="181" grpId="0" animBg="1"/>
          <p:bldP spid="1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245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45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245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245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0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0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50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26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19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B20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B200"/>
                                          </p:to>
                                        </p:animClr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9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781C68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9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rgbClr val="781C68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9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132" grpId="0" animBg="1"/>
          <p:bldP spid="132" grpId="1" animBg="1"/>
          <p:bldP spid="2" grpId="0" animBg="1"/>
          <p:bldP spid="2" grpId="1" animBg="1"/>
          <p:bldP spid="2" grpId="2" animBg="1"/>
          <p:bldP spid="12" grpId="0"/>
          <p:bldP spid="12" grpId="1"/>
          <p:bldP spid="135" grpId="0" animBg="1"/>
          <p:bldP spid="136" grpId="0" animBg="1"/>
          <p:bldP spid="138" grpId="0"/>
          <p:bldP spid="185" grpId="0" animBg="1"/>
          <p:bldP spid="186" grpId="0" animBg="1"/>
          <p:bldP spid="188" grpId="0"/>
          <p:bldP spid="144" grpId="0" animBg="1"/>
          <p:bldP spid="181" grpId="0" animBg="1"/>
          <p:bldP spid="183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">
            <a:extLst>
              <a:ext uri="{FF2B5EF4-FFF2-40B4-BE49-F238E27FC236}">
                <a16:creationId xmlns:a16="http://schemas.microsoft.com/office/drawing/2014/main" id="{192C90DF-63BF-4D0B-8325-72010D82E400}"/>
              </a:ext>
            </a:extLst>
          </p:cNvPr>
          <p:cNvGrpSpPr/>
          <p:nvPr/>
        </p:nvGrpSpPr>
        <p:grpSpPr>
          <a:xfrm>
            <a:off x="305391" y="3234043"/>
            <a:ext cx="5580446" cy="1124305"/>
            <a:chOff x="305391" y="3233082"/>
            <a:chExt cx="5580446" cy="112430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A6590CC-B974-44F6-B155-5AC0FD7C9130}"/>
                </a:ext>
              </a:extLst>
            </p:cNvPr>
            <p:cNvSpPr/>
            <p:nvPr/>
          </p:nvSpPr>
          <p:spPr>
            <a:xfrm>
              <a:off x="305391" y="3437957"/>
              <a:ext cx="5580446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09296-27C2-4D45-9DD7-70A3FA7B3F54}"/>
                </a:ext>
              </a:extLst>
            </p:cNvPr>
            <p:cNvSpPr/>
            <p:nvPr/>
          </p:nvSpPr>
          <p:spPr>
            <a:xfrm>
              <a:off x="505385" y="3316670"/>
              <a:ext cx="5239325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9A3767-3493-4ED2-B4BB-BDDEBE3C6B16}"/>
                </a:ext>
              </a:extLst>
            </p:cNvPr>
            <p:cNvSpPr/>
            <p:nvPr/>
          </p:nvSpPr>
          <p:spPr>
            <a:xfrm>
              <a:off x="305392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A7E12-1268-451D-91E4-130EE1C523C8}"/>
                </a:ext>
              </a:extLst>
            </p:cNvPr>
            <p:cNvSpPr txBox="1"/>
            <p:nvPr/>
          </p:nvSpPr>
          <p:spPr>
            <a:xfrm>
              <a:off x="1228726" y="3527235"/>
              <a:ext cx="4494188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Việt Nam, Cam-pu-chia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5AF96-F1D8-4DC0-B899-518F9C25582D}"/>
                </a:ext>
              </a:extLst>
            </p:cNvPr>
            <p:cNvSpPr/>
            <p:nvPr/>
          </p:nvSpPr>
          <p:spPr>
            <a:xfrm>
              <a:off x="54277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8004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8004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C">
            <a:extLst>
              <a:ext uri="{FF2B5EF4-FFF2-40B4-BE49-F238E27FC236}">
                <a16:creationId xmlns:a16="http://schemas.microsoft.com/office/drawing/2014/main" id="{500758A1-F613-48C0-B83A-76CDE89EAEAF}"/>
              </a:ext>
            </a:extLst>
          </p:cNvPr>
          <p:cNvGrpSpPr/>
          <p:nvPr/>
        </p:nvGrpSpPr>
        <p:grpSpPr>
          <a:xfrm>
            <a:off x="305391" y="4709810"/>
            <a:ext cx="5547675" cy="1124305"/>
            <a:chOff x="305391" y="4709810"/>
            <a:chExt cx="5547675" cy="1124305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83E05C-769B-4A82-A08E-57396EBD95EF}"/>
                </a:ext>
              </a:extLst>
            </p:cNvPr>
            <p:cNvSpPr/>
            <p:nvPr/>
          </p:nvSpPr>
          <p:spPr>
            <a:xfrm>
              <a:off x="305391" y="4914685"/>
              <a:ext cx="554767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786C681-32BE-4508-A55D-6B47BA6A0105}"/>
                </a:ext>
              </a:extLst>
            </p:cNvPr>
            <p:cNvSpPr/>
            <p:nvPr/>
          </p:nvSpPr>
          <p:spPr>
            <a:xfrm>
              <a:off x="505385" y="4793398"/>
              <a:ext cx="5221033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60BFC1-A71E-4E5C-AC90-2DA82332DE15}"/>
                </a:ext>
              </a:extLst>
            </p:cNvPr>
            <p:cNvSpPr/>
            <p:nvPr/>
          </p:nvSpPr>
          <p:spPr>
            <a:xfrm>
              <a:off x="305392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B97E45-4A03-4240-834A-2123390ADB19}"/>
                </a:ext>
              </a:extLst>
            </p:cNvPr>
            <p:cNvSpPr txBox="1"/>
            <p:nvPr/>
          </p:nvSpPr>
          <p:spPr>
            <a:xfrm>
              <a:off x="1228725" y="4985061"/>
              <a:ext cx="4478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Mã Lai, Miến Điện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B158EE-1D06-4532-A0BC-AF2C5749EB99}"/>
                </a:ext>
              </a:extLst>
            </p:cNvPr>
            <p:cNvSpPr/>
            <p:nvPr/>
          </p:nvSpPr>
          <p:spPr>
            <a:xfrm>
              <a:off x="54277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8004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8004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B">
            <a:extLst>
              <a:ext uri="{FF2B5EF4-FFF2-40B4-BE49-F238E27FC236}">
                <a16:creationId xmlns:a16="http://schemas.microsoft.com/office/drawing/2014/main" id="{10C636D7-B8E9-4DCF-87E2-F1E85B69F391}"/>
              </a:ext>
            </a:extLst>
          </p:cNvPr>
          <p:cNvGrpSpPr/>
          <p:nvPr/>
        </p:nvGrpSpPr>
        <p:grpSpPr>
          <a:xfrm>
            <a:off x="6300912" y="3234043"/>
            <a:ext cx="5585695" cy="1124305"/>
            <a:chOff x="6300912" y="3233082"/>
            <a:chExt cx="5585695" cy="1124305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9D23BD4-A95A-4DD1-83E2-859DEF09E9DC}"/>
                </a:ext>
              </a:extLst>
            </p:cNvPr>
            <p:cNvSpPr/>
            <p:nvPr/>
          </p:nvSpPr>
          <p:spPr>
            <a:xfrm flipH="1">
              <a:off x="6300912" y="3437957"/>
              <a:ext cx="5585694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711D2F1-6D18-4600-9409-48872FA7FDC5}"/>
                </a:ext>
              </a:extLst>
            </p:cNvPr>
            <p:cNvSpPr/>
            <p:nvPr/>
          </p:nvSpPr>
          <p:spPr>
            <a:xfrm flipH="1">
              <a:off x="6447287" y="3316670"/>
              <a:ext cx="5239326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0F2B3B4-F7C2-48DE-9449-9E6FCEC548BD}"/>
                </a:ext>
              </a:extLst>
            </p:cNvPr>
            <p:cNvSpPr/>
            <p:nvPr/>
          </p:nvSpPr>
          <p:spPr>
            <a:xfrm flipH="1">
              <a:off x="10963273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007D6B0-CA07-43C4-9454-42711D6F2230}"/>
                </a:ext>
              </a:extLst>
            </p:cNvPr>
            <p:cNvSpPr txBox="1"/>
            <p:nvPr/>
          </p:nvSpPr>
          <p:spPr>
            <a:xfrm flipH="1">
              <a:off x="6469084" y="3349999"/>
              <a:ext cx="4494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In-đô-nê-xia, Mã Lai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279EC3-E003-4A9E-B40C-76615DAF2E44}"/>
                </a:ext>
              </a:extLst>
            </p:cNvPr>
            <p:cNvSpPr/>
            <p:nvPr/>
          </p:nvSpPr>
          <p:spPr>
            <a:xfrm flipH="1">
              <a:off x="1120065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8004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8004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D">
            <a:extLst>
              <a:ext uri="{FF2B5EF4-FFF2-40B4-BE49-F238E27FC236}">
                <a16:creationId xmlns:a16="http://schemas.microsoft.com/office/drawing/2014/main" id="{B5898F44-38D9-4A0D-ABDB-75509DE71D7E}"/>
              </a:ext>
            </a:extLst>
          </p:cNvPr>
          <p:cNvGrpSpPr/>
          <p:nvPr/>
        </p:nvGrpSpPr>
        <p:grpSpPr>
          <a:xfrm>
            <a:off x="6300911" y="4709810"/>
            <a:ext cx="5585696" cy="1124305"/>
            <a:chOff x="6300911" y="4709810"/>
            <a:chExt cx="5585696" cy="112430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68CC863-5BAB-4D0E-910A-EE50C3FD3C7B}"/>
                </a:ext>
              </a:extLst>
            </p:cNvPr>
            <p:cNvSpPr/>
            <p:nvPr/>
          </p:nvSpPr>
          <p:spPr>
            <a:xfrm flipH="1">
              <a:off x="6300911" y="4914685"/>
              <a:ext cx="558569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106DBD0-CBE7-46BE-93E2-A3BED3185A2C}"/>
                </a:ext>
              </a:extLst>
            </p:cNvPr>
            <p:cNvSpPr/>
            <p:nvPr/>
          </p:nvSpPr>
          <p:spPr>
            <a:xfrm flipH="1">
              <a:off x="6467325" y="4793398"/>
              <a:ext cx="5219288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D69895-4D45-4F6D-B865-35DD16F34721}"/>
                </a:ext>
              </a:extLst>
            </p:cNvPr>
            <p:cNvSpPr/>
            <p:nvPr/>
          </p:nvSpPr>
          <p:spPr>
            <a:xfrm flipH="1">
              <a:off x="10963273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80048"/>
                </a:gs>
                <a:gs pos="100000">
                  <a:srgbClr val="C048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85A4F45-149A-4DAB-8DC5-EDCDBDF0152E}"/>
                </a:ext>
              </a:extLst>
            </p:cNvPr>
            <p:cNvSpPr txBox="1"/>
            <p:nvPr/>
          </p:nvSpPr>
          <p:spPr>
            <a:xfrm flipH="1">
              <a:off x="6486272" y="4842983"/>
              <a:ext cx="4477001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88925"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Mã Lai, Lào.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371D026-1538-49CB-AA95-BC87A6389175}"/>
                </a:ext>
              </a:extLst>
            </p:cNvPr>
            <p:cNvSpPr/>
            <p:nvPr/>
          </p:nvSpPr>
          <p:spPr>
            <a:xfrm flipH="1">
              <a:off x="1120065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8004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8004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1" name="Picture 190" descr="Logo, icon&#10;&#10;Description automatically generated">
            <a:extLst>
              <a:ext uri="{FF2B5EF4-FFF2-40B4-BE49-F238E27FC236}">
                <a16:creationId xmlns:a16="http://schemas.microsoft.com/office/drawing/2014/main" id="{06305B71-D99E-4586-82A1-9253B41C0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1" y="-2913725"/>
            <a:ext cx="342029" cy="342029"/>
          </a:xfrm>
          <a:prstGeom prst="rect">
            <a:avLst/>
          </a:prstGeom>
        </p:spPr>
      </p:pic>
      <p:pic>
        <p:nvPicPr>
          <p:cNvPr id="232" name="Picture 231" descr="A picture containing text&#10;&#10;Description automatically generated">
            <a:extLst>
              <a:ext uri="{FF2B5EF4-FFF2-40B4-BE49-F238E27FC236}">
                <a16:creationId xmlns:a16="http://schemas.microsoft.com/office/drawing/2014/main" id="{42D40E11-EA3B-4796-9A55-1E7F3C171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4" y="-2714092"/>
            <a:ext cx="342029" cy="342029"/>
          </a:xfrm>
          <a:prstGeom prst="rect">
            <a:avLst/>
          </a:prstGeom>
        </p:spPr>
      </p:pic>
      <p:pic>
        <p:nvPicPr>
          <p:cNvPr id="245" name="Picture 244" descr="Logo, icon&#10;&#10;Description automatically generated">
            <a:extLst>
              <a:ext uri="{FF2B5EF4-FFF2-40B4-BE49-F238E27FC236}">
                <a16:creationId xmlns:a16="http://schemas.microsoft.com/office/drawing/2014/main" id="{5878ACE1-4209-46EE-A07C-598CF980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2" y="-5069600"/>
            <a:ext cx="342029" cy="342029"/>
          </a:xfrm>
          <a:prstGeom prst="rect">
            <a:avLst/>
          </a:prstGeom>
        </p:spPr>
      </p:pic>
      <p:pic>
        <p:nvPicPr>
          <p:cNvPr id="246" name="Picture 245" descr="Logo, icon&#10;&#10;Description automatically generated">
            <a:extLst>
              <a:ext uri="{FF2B5EF4-FFF2-40B4-BE49-F238E27FC236}">
                <a16:creationId xmlns:a16="http://schemas.microsoft.com/office/drawing/2014/main" id="{E2A7B37F-37D0-4CAC-BDCC-B9CFCAF4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-3703524"/>
            <a:ext cx="342029" cy="342029"/>
          </a:xfrm>
          <a:prstGeom prst="rect">
            <a:avLst/>
          </a:prstGeom>
        </p:spPr>
      </p:pic>
      <p:pic>
        <p:nvPicPr>
          <p:cNvPr id="247" name="Picture 246" descr="Logo, icon&#10;&#10;Description automatically generated">
            <a:extLst>
              <a:ext uri="{FF2B5EF4-FFF2-40B4-BE49-F238E27FC236}">
                <a16:creationId xmlns:a16="http://schemas.microsoft.com/office/drawing/2014/main" id="{DCA3CCF0-D4F6-44ED-8609-44FA87A45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77" y="-1934938"/>
            <a:ext cx="342029" cy="342029"/>
          </a:xfrm>
          <a:prstGeom prst="rect">
            <a:avLst/>
          </a:prstGeom>
        </p:spPr>
      </p:pic>
      <p:pic>
        <p:nvPicPr>
          <p:cNvPr id="248" name="Picture 247" descr="Logo, icon&#10;&#10;Description automatically generated">
            <a:extLst>
              <a:ext uri="{FF2B5EF4-FFF2-40B4-BE49-F238E27FC236}">
                <a16:creationId xmlns:a16="http://schemas.microsoft.com/office/drawing/2014/main" id="{4F887E07-03DE-4355-89E0-7FB506E9A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0" y="-4107834"/>
            <a:ext cx="342029" cy="342029"/>
          </a:xfrm>
          <a:prstGeom prst="rect">
            <a:avLst/>
          </a:prstGeom>
        </p:spPr>
      </p:pic>
      <p:pic>
        <p:nvPicPr>
          <p:cNvPr id="249" name="Picture 248" descr="Logo, icon&#10;&#10;Description automatically generated">
            <a:extLst>
              <a:ext uri="{FF2B5EF4-FFF2-40B4-BE49-F238E27FC236}">
                <a16:creationId xmlns:a16="http://schemas.microsoft.com/office/drawing/2014/main" id="{F4F9AFC0-A22C-45F5-AC7A-69BF89C8F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87" y="-3171883"/>
            <a:ext cx="342029" cy="342029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2122FF03-6BFE-42ED-9CFB-B9A78C658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2" y="-3284429"/>
            <a:ext cx="342029" cy="342029"/>
          </a:xfrm>
          <a:prstGeom prst="rect">
            <a:avLst/>
          </a:prstGeom>
        </p:spPr>
      </p:pic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ADF4AA17-9B42-4740-8E2D-8CB5B7B4E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7" y="-3886972"/>
            <a:ext cx="342029" cy="342029"/>
          </a:xfrm>
          <a:prstGeom prst="rect">
            <a:avLst/>
          </a:prstGeom>
        </p:spPr>
      </p:pic>
      <p:pic>
        <p:nvPicPr>
          <p:cNvPr id="252" name="Picture 251" descr="Logo, icon&#10;&#10;Description automatically generated">
            <a:extLst>
              <a:ext uri="{FF2B5EF4-FFF2-40B4-BE49-F238E27FC236}">
                <a16:creationId xmlns:a16="http://schemas.microsoft.com/office/drawing/2014/main" id="{58F41CB2-0671-4EAE-A10D-C3E4E3996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58" y="-3999787"/>
            <a:ext cx="342029" cy="342029"/>
          </a:xfrm>
          <a:prstGeom prst="rect">
            <a:avLst/>
          </a:prstGeom>
        </p:spPr>
      </p:pic>
      <p:pic>
        <p:nvPicPr>
          <p:cNvPr id="253" name="Picture 252" descr="Logo, icon&#10;&#10;Description automatically generated">
            <a:extLst>
              <a:ext uri="{FF2B5EF4-FFF2-40B4-BE49-F238E27FC236}">
                <a16:creationId xmlns:a16="http://schemas.microsoft.com/office/drawing/2014/main" id="{3EBA14DB-F52E-4021-A5F3-AB915D4B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1" y="-3351565"/>
            <a:ext cx="342029" cy="342029"/>
          </a:xfrm>
          <a:prstGeom prst="rect">
            <a:avLst/>
          </a:prstGeom>
        </p:spPr>
      </p:pic>
      <p:pic>
        <p:nvPicPr>
          <p:cNvPr id="254" name="Picture 253" descr="Logo, icon&#10;&#10;Description automatically generated">
            <a:extLst>
              <a:ext uri="{FF2B5EF4-FFF2-40B4-BE49-F238E27FC236}">
                <a16:creationId xmlns:a16="http://schemas.microsoft.com/office/drawing/2014/main" id="{BAA7FC1D-0A1A-4A44-9C39-0DFDCCB6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4" y="-2345178"/>
            <a:ext cx="342029" cy="342029"/>
          </a:xfrm>
          <a:prstGeom prst="rect">
            <a:avLst/>
          </a:prstGeom>
        </p:spPr>
      </p:pic>
      <p:pic>
        <p:nvPicPr>
          <p:cNvPr id="255" name="Picture 254" descr="Logo, icon&#10;&#10;Description automatically generated">
            <a:extLst>
              <a:ext uri="{FF2B5EF4-FFF2-40B4-BE49-F238E27FC236}">
                <a16:creationId xmlns:a16="http://schemas.microsoft.com/office/drawing/2014/main" id="{5B93E642-57BC-4389-A787-A6ED26E61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45" y="-2490233"/>
            <a:ext cx="342029" cy="342029"/>
          </a:xfrm>
          <a:prstGeom prst="rect">
            <a:avLst/>
          </a:prstGeom>
        </p:spPr>
      </p:pic>
      <p:pic>
        <p:nvPicPr>
          <p:cNvPr id="256" name="Picture 255" descr="Logo, icon&#10;&#10;Description automatically generated">
            <a:extLst>
              <a:ext uri="{FF2B5EF4-FFF2-40B4-BE49-F238E27FC236}">
                <a16:creationId xmlns:a16="http://schemas.microsoft.com/office/drawing/2014/main" id="{00843B3B-609A-4B9B-989F-90E778B1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5" y="-2701424"/>
            <a:ext cx="342029" cy="342029"/>
          </a:xfrm>
          <a:prstGeom prst="rect">
            <a:avLst/>
          </a:prstGeom>
        </p:spPr>
      </p:pic>
      <p:pic>
        <p:nvPicPr>
          <p:cNvPr id="257" name="Picture 256" descr="Logo, icon&#10;&#10;Description automatically generated">
            <a:extLst>
              <a:ext uri="{FF2B5EF4-FFF2-40B4-BE49-F238E27FC236}">
                <a16:creationId xmlns:a16="http://schemas.microsoft.com/office/drawing/2014/main" id="{3C07850B-43E7-4772-BC60-97F5339D4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1997923"/>
            <a:ext cx="342029" cy="342029"/>
          </a:xfrm>
          <a:prstGeom prst="rect">
            <a:avLst/>
          </a:prstGeom>
        </p:spPr>
      </p:pic>
      <p:pic>
        <p:nvPicPr>
          <p:cNvPr id="258" name="Picture 257" descr="Logo, icon&#10;&#10;Description automatically generated">
            <a:extLst>
              <a:ext uri="{FF2B5EF4-FFF2-40B4-BE49-F238E27FC236}">
                <a16:creationId xmlns:a16="http://schemas.microsoft.com/office/drawing/2014/main" id="{C535E199-4A56-44D2-A408-635052D2A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3" y="-3068931"/>
            <a:ext cx="342029" cy="342029"/>
          </a:xfrm>
          <a:prstGeom prst="rect">
            <a:avLst/>
          </a:prstGeom>
        </p:spPr>
      </p:pic>
      <p:pic>
        <p:nvPicPr>
          <p:cNvPr id="259" name="Picture 258" descr="Logo, icon&#10;&#10;Description automatically generated">
            <a:extLst>
              <a:ext uri="{FF2B5EF4-FFF2-40B4-BE49-F238E27FC236}">
                <a16:creationId xmlns:a16="http://schemas.microsoft.com/office/drawing/2014/main" id="{42717DA7-7196-4B2A-AD9E-B7DCDB819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3" y="-4296042"/>
            <a:ext cx="342029" cy="342029"/>
          </a:xfrm>
          <a:prstGeom prst="rect">
            <a:avLst/>
          </a:prstGeom>
        </p:spPr>
      </p:pic>
      <p:pic>
        <p:nvPicPr>
          <p:cNvPr id="260" name="Picture 259" descr="Logo, icon&#10;&#10;Description automatically generated">
            <a:extLst>
              <a:ext uri="{FF2B5EF4-FFF2-40B4-BE49-F238E27FC236}">
                <a16:creationId xmlns:a16="http://schemas.microsoft.com/office/drawing/2014/main" id="{8F10ACD2-A875-41D5-8F59-FB373E32A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1" y="-1925271"/>
            <a:ext cx="342029" cy="342029"/>
          </a:xfrm>
          <a:prstGeom prst="rect">
            <a:avLst/>
          </a:prstGeom>
        </p:spPr>
      </p:pic>
      <p:pic>
        <p:nvPicPr>
          <p:cNvPr id="261" name="Picture 260" descr="Logo, icon&#10;&#10;Description automatically generated">
            <a:extLst>
              <a:ext uri="{FF2B5EF4-FFF2-40B4-BE49-F238E27FC236}">
                <a16:creationId xmlns:a16="http://schemas.microsoft.com/office/drawing/2014/main" id="{D5E06BF5-A5C3-42B0-88BB-1B69D59E4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4" y="-2056477"/>
            <a:ext cx="342029" cy="342029"/>
          </a:xfrm>
          <a:prstGeom prst="rect">
            <a:avLst/>
          </a:prstGeom>
        </p:spPr>
      </p:pic>
      <p:pic>
        <p:nvPicPr>
          <p:cNvPr id="262" name="Picture 261" descr="Logo, icon&#10;&#10;Description automatically generated">
            <a:extLst>
              <a:ext uri="{FF2B5EF4-FFF2-40B4-BE49-F238E27FC236}">
                <a16:creationId xmlns:a16="http://schemas.microsoft.com/office/drawing/2014/main" id="{69807695-F14D-4803-924E-951458250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4186065"/>
            <a:ext cx="342029" cy="342029"/>
          </a:xfrm>
          <a:prstGeom prst="rect">
            <a:avLst/>
          </a:prstGeom>
        </p:spPr>
      </p:pic>
      <p:pic>
        <p:nvPicPr>
          <p:cNvPr id="263" name="Picture 262" descr="A picture containing text&#10;&#10;Description automatically generated">
            <a:extLst>
              <a:ext uri="{FF2B5EF4-FFF2-40B4-BE49-F238E27FC236}">
                <a16:creationId xmlns:a16="http://schemas.microsoft.com/office/drawing/2014/main" id="{0002B462-99B0-4A07-8337-2FA5B3C08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84" y="-3830591"/>
            <a:ext cx="342029" cy="342029"/>
          </a:xfrm>
          <a:prstGeom prst="rect">
            <a:avLst/>
          </a:prstGeom>
        </p:spPr>
      </p:pic>
      <p:pic>
        <p:nvPicPr>
          <p:cNvPr id="264" name="Picture 26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FE50-DEDD-4C39-8C5E-24B0C12C2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37" y="-4799260"/>
            <a:ext cx="342029" cy="342029"/>
          </a:xfrm>
          <a:prstGeom prst="rect">
            <a:avLst/>
          </a:prstGeom>
        </p:spPr>
      </p:pic>
      <p:pic>
        <p:nvPicPr>
          <p:cNvPr id="265" name="Picture 264" descr="A picture containing text&#10;&#10;Description automatically generated">
            <a:extLst>
              <a:ext uri="{FF2B5EF4-FFF2-40B4-BE49-F238E27FC236}">
                <a16:creationId xmlns:a16="http://schemas.microsoft.com/office/drawing/2014/main" id="{3D437BDC-DFDE-4AED-87F3-C3DA19723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17" y="-2634493"/>
            <a:ext cx="342029" cy="342029"/>
          </a:xfrm>
          <a:prstGeom prst="rect">
            <a:avLst/>
          </a:prstGeom>
        </p:spPr>
      </p:pic>
      <p:pic>
        <p:nvPicPr>
          <p:cNvPr id="266" name="Picture 265" descr="A picture containing text&#10;&#10;Description automatically generated">
            <a:extLst>
              <a:ext uri="{FF2B5EF4-FFF2-40B4-BE49-F238E27FC236}">
                <a16:creationId xmlns:a16="http://schemas.microsoft.com/office/drawing/2014/main" id="{3B43F418-1564-49E5-9F81-B2C304384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42" y="-3997068"/>
            <a:ext cx="342029" cy="342029"/>
          </a:xfrm>
          <a:prstGeom prst="rect">
            <a:avLst/>
          </a:prstGeom>
        </p:spPr>
      </p:pic>
      <p:pic>
        <p:nvPicPr>
          <p:cNvPr id="267" name="Picture 266" descr="A picture containing text&#10;&#10;Description automatically generated">
            <a:extLst>
              <a:ext uri="{FF2B5EF4-FFF2-40B4-BE49-F238E27FC236}">
                <a16:creationId xmlns:a16="http://schemas.microsoft.com/office/drawing/2014/main" id="{8206EAC4-0B0C-4921-8F3C-2E979F1CC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72" y="-2013815"/>
            <a:ext cx="342029" cy="342029"/>
          </a:xfrm>
          <a:prstGeom prst="rect">
            <a:avLst/>
          </a:prstGeom>
        </p:spPr>
      </p:pic>
      <p:pic>
        <p:nvPicPr>
          <p:cNvPr id="268" name="Picture 267" descr="A picture containing text&#10;&#10;Description automatically generated">
            <a:extLst>
              <a:ext uri="{FF2B5EF4-FFF2-40B4-BE49-F238E27FC236}">
                <a16:creationId xmlns:a16="http://schemas.microsoft.com/office/drawing/2014/main" id="{81FD1679-2AF0-4497-9972-34C40708B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32" y="-2026636"/>
            <a:ext cx="342029" cy="342029"/>
          </a:xfrm>
          <a:prstGeom prst="rect">
            <a:avLst/>
          </a:prstGeom>
        </p:spPr>
      </p:pic>
      <p:pic>
        <p:nvPicPr>
          <p:cNvPr id="269" name="Picture 268" descr="A picture containing text&#10;&#10;Description automatically generated">
            <a:extLst>
              <a:ext uri="{FF2B5EF4-FFF2-40B4-BE49-F238E27FC236}">
                <a16:creationId xmlns:a16="http://schemas.microsoft.com/office/drawing/2014/main" id="{AE6FE7CD-5D8D-402F-83D4-4E1FA2A99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3" y="-2553124"/>
            <a:ext cx="342029" cy="342029"/>
          </a:xfrm>
          <a:prstGeom prst="rect">
            <a:avLst/>
          </a:prstGeom>
        </p:spPr>
      </p:pic>
      <p:pic>
        <p:nvPicPr>
          <p:cNvPr id="270" name="Picture 269" descr="A picture containing text&#10;&#10;Description automatically generated">
            <a:extLst>
              <a:ext uri="{FF2B5EF4-FFF2-40B4-BE49-F238E27FC236}">
                <a16:creationId xmlns:a16="http://schemas.microsoft.com/office/drawing/2014/main" id="{12EE2FF5-77A0-4090-BAC8-1D68D986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6" y="-3035197"/>
            <a:ext cx="342029" cy="342029"/>
          </a:xfrm>
          <a:prstGeom prst="rect">
            <a:avLst/>
          </a:prstGeom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AAA6BF9C-19B9-435D-AB13-BC7352861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4" y="-3125676"/>
            <a:ext cx="342029" cy="342029"/>
          </a:xfrm>
          <a:prstGeom prst="rect">
            <a:avLst/>
          </a:prstGeom>
        </p:spPr>
      </p:pic>
      <p:pic>
        <p:nvPicPr>
          <p:cNvPr id="272" name="Picture 271" descr="A picture containing text&#10;&#10;Description automatically generated">
            <a:extLst>
              <a:ext uri="{FF2B5EF4-FFF2-40B4-BE49-F238E27FC236}">
                <a16:creationId xmlns:a16="http://schemas.microsoft.com/office/drawing/2014/main" id="{429E2A06-1A02-494A-9203-592D2120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07" y="-2856804"/>
            <a:ext cx="342029" cy="342029"/>
          </a:xfrm>
          <a:prstGeom prst="rect">
            <a:avLst/>
          </a:prstGeom>
        </p:spPr>
      </p:pic>
      <p:pic>
        <p:nvPicPr>
          <p:cNvPr id="273" name="Picture 272" descr="A picture containing text&#10;&#10;Description automatically generated">
            <a:extLst>
              <a:ext uri="{FF2B5EF4-FFF2-40B4-BE49-F238E27FC236}">
                <a16:creationId xmlns:a16="http://schemas.microsoft.com/office/drawing/2014/main" id="{6A2A54F8-8662-4D41-8279-88F8317E1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3" y="-3940983"/>
            <a:ext cx="342029" cy="342029"/>
          </a:xfrm>
          <a:prstGeom prst="rect">
            <a:avLst/>
          </a:prstGeom>
        </p:spPr>
      </p:pic>
      <p:pic>
        <p:nvPicPr>
          <p:cNvPr id="274" name="Picture 273" descr="A picture containing text&#10;&#10;Description automatically generated">
            <a:extLst>
              <a:ext uri="{FF2B5EF4-FFF2-40B4-BE49-F238E27FC236}">
                <a16:creationId xmlns:a16="http://schemas.microsoft.com/office/drawing/2014/main" id="{2BE4B1EC-4430-47B2-977F-FDB1D071E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2" y="-4160669"/>
            <a:ext cx="342029" cy="342029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D110E7FB-68B5-4EEC-A4B1-21BB06D62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4" y="-5227222"/>
            <a:ext cx="342029" cy="342029"/>
          </a:xfrm>
          <a:prstGeom prst="rect">
            <a:avLst/>
          </a:prstGeom>
        </p:spPr>
      </p:pic>
      <p:pic>
        <p:nvPicPr>
          <p:cNvPr id="276" name="Picture 275" descr="A picture containing text&#10;&#10;Description automatically generated">
            <a:extLst>
              <a:ext uri="{FF2B5EF4-FFF2-40B4-BE49-F238E27FC236}">
                <a16:creationId xmlns:a16="http://schemas.microsoft.com/office/drawing/2014/main" id="{F09A73FB-974C-4754-850A-E4A45769C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41" y="-5161131"/>
            <a:ext cx="342029" cy="342029"/>
          </a:xfrm>
          <a:prstGeom prst="rect">
            <a:avLst/>
          </a:prstGeom>
        </p:spPr>
      </p:pic>
      <p:pic>
        <p:nvPicPr>
          <p:cNvPr id="277" name="Picture 276" descr="A picture containing text&#10;&#10;Description automatically generated">
            <a:extLst>
              <a:ext uri="{FF2B5EF4-FFF2-40B4-BE49-F238E27FC236}">
                <a16:creationId xmlns:a16="http://schemas.microsoft.com/office/drawing/2014/main" id="{9794DFEA-6B3A-4ED0-A22F-AC98E44BB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6" y="-2425950"/>
            <a:ext cx="342029" cy="342029"/>
          </a:xfrm>
          <a:prstGeom prst="rect">
            <a:avLst/>
          </a:prstGeom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7A957C1-4F10-457D-B86D-F82FA2BC7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7" y="-4134727"/>
            <a:ext cx="342029" cy="342029"/>
          </a:xfrm>
          <a:prstGeom prst="rect">
            <a:avLst/>
          </a:prstGeom>
        </p:spPr>
      </p:pic>
      <p:pic>
        <p:nvPicPr>
          <p:cNvPr id="279" name="Picture 278" descr="A picture containing text&#10;&#10;Description automatically generated">
            <a:extLst>
              <a:ext uri="{FF2B5EF4-FFF2-40B4-BE49-F238E27FC236}">
                <a16:creationId xmlns:a16="http://schemas.microsoft.com/office/drawing/2014/main" id="{BA3C2EC6-6F67-4EB5-85C0-8072A49C7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1" y="-5062109"/>
            <a:ext cx="342029" cy="342029"/>
          </a:xfrm>
          <a:prstGeom prst="rect">
            <a:avLst/>
          </a:prstGeom>
        </p:spPr>
      </p:pic>
      <p:pic>
        <p:nvPicPr>
          <p:cNvPr id="280" name="Picture 279" descr="A picture containing text&#10;&#10;Description automatically generated">
            <a:extLst>
              <a:ext uri="{FF2B5EF4-FFF2-40B4-BE49-F238E27FC236}">
                <a16:creationId xmlns:a16="http://schemas.microsoft.com/office/drawing/2014/main" id="{A3258B3F-7B35-44B7-A305-43FEF6EF5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2" y="-2989343"/>
            <a:ext cx="342029" cy="342029"/>
          </a:xfrm>
          <a:prstGeom prst="rect">
            <a:avLst/>
          </a:prstGeom>
        </p:spPr>
      </p:pic>
      <p:pic>
        <p:nvPicPr>
          <p:cNvPr id="281" name="Picture 280" descr="A picture containing text&#10;&#10;Description automatically generated">
            <a:extLst>
              <a:ext uri="{FF2B5EF4-FFF2-40B4-BE49-F238E27FC236}">
                <a16:creationId xmlns:a16="http://schemas.microsoft.com/office/drawing/2014/main" id="{105483CC-23A9-41E3-A206-FC89F54A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7" y="-4351918"/>
            <a:ext cx="342029" cy="342029"/>
          </a:xfrm>
          <a:prstGeom prst="rect">
            <a:avLst/>
          </a:prstGeom>
        </p:spPr>
      </p:pic>
      <p:pic>
        <p:nvPicPr>
          <p:cNvPr id="282" name="Picture 281" descr="A picture containing text&#10;&#10;Description automatically generated">
            <a:extLst>
              <a:ext uri="{FF2B5EF4-FFF2-40B4-BE49-F238E27FC236}">
                <a16:creationId xmlns:a16="http://schemas.microsoft.com/office/drawing/2014/main" id="{2A040F30-3E2D-41D6-8F57-1800D3D9F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7" y="-2368665"/>
            <a:ext cx="342029" cy="342029"/>
          </a:xfrm>
          <a:prstGeom prst="rect">
            <a:avLst/>
          </a:prstGeom>
        </p:spPr>
      </p:pic>
      <p:pic>
        <p:nvPicPr>
          <p:cNvPr id="283" name="Picture 282" descr="A picture containing text&#10;&#10;Description automatically generated">
            <a:extLst>
              <a:ext uri="{FF2B5EF4-FFF2-40B4-BE49-F238E27FC236}">
                <a16:creationId xmlns:a16="http://schemas.microsoft.com/office/drawing/2014/main" id="{BD8A81CF-8CA1-416B-A896-D125F8C6C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6" y="-2289485"/>
            <a:ext cx="342029" cy="342029"/>
          </a:xfrm>
          <a:prstGeom prst="rect">
            <a:avLst/>
          </a:prstGeom>
        </p:spPr>
      </p:pic>
      <p:pic>
        <p:nvPicPr>
          <p:cNvPr id="284" name="Picture 283" descr="A picture containing text&#10;&#10;Description automatically generated">
            <a:extLst>
              <a:ext uri="{FF2B5EF4-FFF2-40B4-BE49-F238E27FC236}">
                <a16:creationId xmlns:a16="http://schemas.microsoft.com/office/drawing/2014/main" id="{2AC20699-33E7-49A3-8CD5-80A39EBEC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6" y="-2857260"/>
            <a:ext cx="342029" cy="342029"/>
          </a:xfrm>
          <a:prstGeom prst="rect">
            <a:avLst/>
          </a:prstGeom>
        </p:spPr>
      </p:pic>
      <p:pic>
        <p:nvPicPr>
          <p:cNvPr id="285" name="Picture 284" descr="A picture containing text&#10;&#10;Description automatically generated">
            <a:extLst>
              <a:ext uri="{FF2B5EF4-FFF2-40B4-BE49-F238E27FC236}">
                <a16:creationId xmlns:a16="http://schemas.microsoft.com/office/drawing/2014/main" id="{FCACA941-EC29-4C46-B8C7-B3F8E45BE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46" y="-3094200"/>
            <a:ext cx="342029" cy="342029"/>
          </a:xfrm>
          <a:prstGeom prst="rect">
            <a:avLst/>
          </a:prstGeom>
        </p:spPr>
      </p:pic>
      <p:pic>
        <p:nvPicPr>
          <p:cNvPr id="286" name="Picture 285" descr="A picture containing text&#10;&#10;Description automatically generated">
            <a:extLst>
              <a:ext uri="{FF2B5EF4-FFF2-40B4-BE49-F238E27FC236}">
                <a16:creationId xmlns:a16="http://schemas.microsoft.com/office/drawing/2014/main" id="{9095B1E8-49A9-454C-B572-78A274EF0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28" y="-3388525"/>
            <a:ext cx="342029" cy="342029"/>
          </a:xfrm>
          <a:prstGeom prst="rect">
            <a:avLst/>
          </a:prstGeom>
        </p:spPr>
      </p:pic>
      <p:pic>
        <p:nvPicPr>
          <p:cNvPr id="287" name="Picture 286" descr="A picture containing text&#10;&#10;Description automatically generated">
            <a:extLst>
              <a:ext uri="{FF2B5EF4-FFF2-40B4-BE49-F238E27FC236}">
                <a16:creationId xmlns:a16="http://schemas.microsoft.com/office/drawing/2014/main" id="{32BF2864-CD4D-4087-8EF1-C5BD9F8D8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5" y="-3456787"/>
            <a:ext cx="342029" cy="342029"/>
          </a:xfrm>
          <a:prstGeom prst="rect">
            <a:avLst/>
          </a:prstGeom>
        </p:spPr>
      </p:pic>
      <p:pic>
        <p:nvPicPr>
          <p:cNvPr id="288" name="Picture 287" descr="A picture containing text&#10;&#10;Description automatically generated">
            <a:extLst>
              <a:ext uri="{FF2B5EF4-FFF2-40B4-BE49-F238E27FC236}">
                <a16:creationId xmlns:a16="http://schemas.microsoft.com/office/drawing/2014/main" id="{86E15C68-CC08-4436-9939-FC0C2184E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43" y="-3999986"/>
            <a:ext cx="342029" cy="342029"/>
          </a:xfrm>
          <a:prstGeom prst="rect">
            <a:avLst/>
          </a:prstGeom>
        </p:spPr>
      </p:pic>
      <p:pic>
        <p:nvPicPr>
          <p:cNvPr id="289" name="Picture 288" descr="A picture containing text&#10;&#10;Description automatically generated">
            <a:extLst>
              <a:ext uri="{FF2B5EF4-FFF2-40B4-BE49-F238E27FC236}">
                <a16:creationId xmlns:a16="http://schemas.microsoft.com/office/drawing/2014/main" id="{201BDA91-4179-488D-A420-D14460D72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13" y="-4311673"/>
            <a:ext cx="342029" cy="342029"/>
          </a:xfrm>
          <a:prstGeom prst="rect">
            <a:avLst/>
          </a:prstGeom>
        </p:spPr>
      </p:pic>
      <p:pic>
        <p:nvPicPr>
          <p:cNvPr id="290" name="Picture 289" descr="A picture containing text&#10;&#10;Description automatically generated">
            <a:extLst>
              <a:ext uri="{FF2B5EF4-FFF2-40B4-BE49-F238E27FC236}">
                <a16:creationId xmlns:a16="http://schemas.microsoft.com/office/drawing/2014/main" id="{1286AD39-50CD-49D6-A2CF-0A1F1115D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6" y="-4939080"/>
            <a:ext cx="342029" cy="342029"/>
          </a:xfrm>
          <a:prstGeom prst="rect">
            <a:avLst/>
          </a:prstGeom>
        </p:spPr>
      </p:pic>
      <p:pic>
        <p:nvPicPr>
          <p:cNvPr id="291" name="Picture 290" descr="A picture containing text&#10;&#10;Description automatically generated">
            <a:extLst>
              <a:ext uri="{FF2B5EF4-FFF2-40B4-BE49-F238E27FC236}">
                <a16:creationId xmlns:a16="http://schemas.microsoft.com/office/drawing/2014/main" id="{072AD88A-D46E-4AF7-8A03-578C9DAFA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26" y="-5515981"/>
            <a:ext cx="342029" cy="342029"/>
          </a:xfrm>
          <a:prstGeom prst="rect">
            <a:avLst/>
          </a:prstGeom>
        </p:spPr>
      </p:pic>
      <p:pic>
        <p:nvPicPr>
          <p:cNvPr id="292" name="Picture 291" descr="A picture containing text&#10;&#10;Description automatically generated">
            <a:extLst>
              <a:ext uri="{FF2B5EF4-FFF2-40B4-BE49-F238E27FC236}">
                <a16:creationId xmlns:a16="http://schemas.microsoft.com/office/drawing/2014/main" id="{7BD09F79-D4A1-40A0-AEA0-57026B31F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65" y="-2056477"/>
            <a:ext cx="342029" cy="342029"/>
          </a:xfrm>
          <a:prstGeom prst="rect">
            <a:avLst/>
          </a:prstGeom>
        </p:spPr>
      </p:pic>
      <p:pic>
        <p:nvPicPr>
          <p:cNvPr id="293" name="Picture 292" descr="A picture containing text&#10;&#10;Description automatically generated">
            <a:extLst>
              <a:ext uri="{FF2B5EF4-FFF2-40B4-BE49-F238E27FC236}">
                <a16:creationId xmlns:a16="http://schemas.microsoft.com/office/drawing/2014/main" id="{61BE6430-78E4-44B1-9A77-6A4D30647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76" y="-3765254"/>
            <a:ext cx="342029" cy="342029"/>
          </a:xfrm>
          <a:prstGeom prst="rect">
            <a:avLst/>
          </a:prstGeom>
        </p:spPr>
      </p:pic>
      <p:pic>
        <p:nvPicPr>
          <p:cNvPr id="294" name="Picture 293" descr="A picture containing text&#10;&#10;Description automatically generated">
            <a:extLst>
              <a:ext uri="{FF2B5EF4-FFF2-40B4-BE49-F238E27FC236}">
                <a16:creationId xmlns:a16="http://schemas.microsoft.com/office/drawing/2014/main" id="{A162AE67-5FD9-4571-9D18-93306220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-4733923"/>
            <a:ext cx="342029" cy="342029"/>
          </a:xfrm>
          <a:prstGeom prst="rect">
            <a:avLst/>
          </a:prstGeom>
        </p:spPr>
      </p:pic>
      <p:pic>
        <p:nvPicPr>
          <p:cNvPr id="295" name="Picture 294" descr="A picture containing text&#10;&#10;Description automatically generated">
            <a:extLst>
              <a:ext uri="{FF2B5EF4-FFF2-40B4-BE49-F238E27FC236}">
                <a16:creationId xmlns:a16="http://schemas.microsoft.com/office/drawing/2014/main" id="{99F38898-BC64-47A0-9818-0A8E0B79E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8" y="-3161753"/>
            <a:ext cx="342029" cy="342029"/>
          </a:xfrm>
          <a:prstGeom prst="rect">
            <a:avLst/>
          </a:prstGeom>
        </p:spPr>
      </p:pic>
      <p:pic>
        <p:nvPicPr>
          <p:cNvPr id="296" name="Picture 295" descr="A picture containing text&#10;&#10;Description automatically generated">
            <a:extLst>
              <a:ext uri="{FF2B5EF4-FFF2-40B4-BE49-F238E27FC236}">
                <a16:creationId xmlns:a16="http://schemas.microsoft.com/office/drawing/2014/main" id="{D2867674-3B39-464D-8B8B-D883098B7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73" y="-4524328"/>
            <a:ext cx="342029" cy="342029"/>
          </a:xfrm>
          <a:prstGeom prst="rect">
            <a:avLst/>
          </a:prstGeom>
        </p:spPr>
      </p:pic>
      <p:pic>
        <p:nvPicPr>
          <p:cNvPr id="297" name="Picture 296" descr="A picture containing text&#10;&#10;Description automatically generated">
            <a:extLst>
              <a:ext uri="{FF2B5EF4-FFF2-40B4-BE49-F238E27FC236}">
                <a16:creationId xmlns:a16="http://schemas.microsoft.com/office/drawing/2014/main" id="{44787F3A-F08D-49A0-9630-9FFED6D53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03" y="-2541075"/>
            <a:ext cx="342029" cy="342029"/>
          </a:xfrm>
          <a:prstGeom prst="rect">
            <a:avLst/>
          </a:prstGeom>
        </p:spPr>
      </p:pic>
      <p:pic>
        <p:nvPicPr>
          <p:cNvPr id="298" name="Picture 297" descr="A picture containing text&#10;&#10;Description automatically generated">
            <a:extLst>
              <a:ext uri="{FF2B5EF4-FFF2-40B4-BE49-F238E27FC236}">
                <a16:creationId xmlns:a16="http://schemas.microsoft.com/office/drawing/2014/main" id="{BC25DD19-ADE2-4EB5-BA5C-7D095E89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-1757453"/>
            <a:ext cx="342029" cy="342029"/>
          </a:xfrm>
          <a:prstGeom prst="rect">
            <a:avLst/>
          </a:prstGeom>
        </p:spPr>
      </p:pic>
      <p:pic>
        <p:nvPicPr>
          <p:cNvPr id="299" name="Picture 298" descr="A picture containing text&#10;&#10;Description automatically generated">
            <a:extLst>
              <a:ext uri="{FF2B5EF4-FFF2-40B4-BE49-F238E27FC236}">
                <a16:creationId xmlns:a16="http://schemas.microsoft.com/office/drawing/2014/main" id="{3FC9E40F-58BA-4E98-9BE3-287BF3CB9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65" y="-2487787"/>
            <a:ext cx="342029" cy="342029"/>
          </a:xfrm>
          <a:prstGeom prst="rect">
            <a:avLst/>
          </a:prstGeom>
        </p:spPr>
      </p:pic>
      <p:pic>
        <p:nvPicPr>
          <p:cNvPr id="300" name="Picture 299" descr="A picture containing text&#10;&#10;Description automatically generated">
            <a:extLst>
              <a:ext uri="{FF2B5EF4-FFF2-40B4-BE49-F238E27FC236}">
                <a16:creationId xmlns:a16="http://schemas.microsoft.com/office/drawing/2014/main" id="{B2479B8F-06C4-48ED-BCD7-36AD39C3D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44" y="-2766014"/>
            <a:ext cx="342029" cy="342029"/>
          </a:xfrm>
          <a:prstGeom prst="rect">
            <a:avLst/>
          </a:prstGeom>
        </p:spPr>
      </p:pic>
      <p:pic>
        <p:nvPicPr>
          <p:cNvPr id="301" name="Picture 300" descr="A picture containing text&#10;&#10;Description automatically generated">
            <a:extLst>
              <a:ext uri="{FF2B5EF4-FFF2-40B4-BE49-F238E27FC236}">
                <a16:creationId xmlns:a16="http://schemas.microsoft.com/office/drawing/2014/main" id="{B4DC6F56-0C88-4163-B3B4-C8A9A2052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26" y="-3060339"/>
            <a:ext cx="342029" cy="342029"/>
          </a:xfrm>
          <a:prstGeom prst="rect">
            <a:avLst/>
          </a:prstGeom>
        </p:spPr>
      </p:pic>
      <p:pic>
        <p:nvPicPr>
          <p:cNvPr id="302" name="Picture 301" descr="A picture containing text&#10;&#10;Description automatically generated">
            <a:extLst>
              <a:ext uri="{FF2B5EF4-FFF2-40B4-BE49-F238E27FC236}">
                <a16:creationId xmlns:a16="http://schemas.microsoft.com/office/drawing/2014/main" id="{F90F951E-F74E-4203-8AE0-F6A438B2A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3" y="-3128601"/>
            <a:ext cx="342029" cy="342029"/>
          </a:xfrm>
          <a:prstGeom prst="rect">
            <a:avLst/>
          </a:prstGeom>
        </p:spPr>
      </p:pic>
      <p:pic>
        <p:nvPicPr>
          <p:cNvPr id="303" name="Picture 302" descr="A picture containing text&#10;&#10;Description automatically generated">
            <a:extLst>
              <a:ext uri="{FF2B5EF4-FFF2-40B4-BE49-F238E27FC236}">
                <a16:creationId xmlns:a16="http://schemas.microsoft.com/office/drawing/2014/main" id="{653FC104-1249-4784-91B9-07994E749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41" y="-3671800"/>
            <a:ext cx="342029" cy="342029"/>
          </a:xfrm>
          <a:prstGeom prst="rect">
            <a:avLst/>
          </a:prstGeom>
        </p:spPr>
      </p:pic>
      <p:pic>
        <p:nvPicPr>
          <p:cNvPr id="304" name="Picture 303" descr="A picture containing text&#10;&#10;Description automatically generated">
            <a:extLst>
              <a:ext uri="{FF2B5EF4-FFF2-40B4-BE49-F238E27FC236}">
                <a16:creationId xmlns:a16="http://schemas.microsoft.com/office/drawing/2014/main" id="{30283B92-23C9-4BB4-89DB-7D06C0915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9" y="-4484083"/>
            <a:ext cx="342029" cy="342029"/>
          </a:xfrm>
          <a:prstGeom prst="rect">
            <a:avLst/>
          </a:prstGeom>
        </p:spPr>
      </p:pic>
      <p:pic>
        <p:nvPicPr>
          <p:cNvPr id="305" name="Picture 304" descr="A picture containing text&#10;&#10;Description automatically generated">
            <a:extLst>
              <a:ext uri="{FF2B5EF4-FFF2-40B4-BE49-F238E27FC236}">
                <a16:creationId xmlns:a16="http://schemas.microsoft.com/office/drawing/2014/main" id="{F5376DE8-3B8F-46C4-BBAB-984237AAB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-4610894"/>
            <a:ext cx="342029" cy="342029"/>
          </a:xfrm>
          <a:prstGeom prst="rect">
            <a:avLst/>
          </a:prstGeom>
        </p:spPr>
      </p:pic>
      <p:pic>
        <p:nvPicPr>
          <p:cNvPr id="306" name="Picture 305" descr="A picture containing text&#10;&#10;Description automatically generated">
            <a:extLst>
              <a:ext uri="{FF2B5EF4-FFF2-40B4-BE49-F238E27FC236}">
                <a16:creationId xmlns:a16="http://schemas.microsoft.com/office/drawing/2014/main" id="{E602BD6F-65AD-4015-B58B-08862DCE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7" y="-5432928"/>
            <a:ext cx="342029" cy="342029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3EF3DB6-6257-4D17-9AD5-0F76B487AE4A}"/>
              </a:ext>
            </a:extLst>
          </p:cNvPr>
          <p:cNvSpPr/>
          <p:nvPr/>
        </p:nvSpPr>
        <p:spPr>
          <a:xfrm>
            <a:off x="605228" y="1365121"/>
            <a:ext cx="10895264" cy="1131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38100" dir="5400000" sx="102000" sy="102000" algn="t" rotWithShape="0">
              <a:srgbClr val="50140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180D5DA-503E-48D5-BE2E-47A5B7930510}"/>
              </a:ext>
            </a:extLst>
          </p:cNvPr>
          <p:cNvSpPr txBox="1"/>
          <p:nvPr/>
        </p:nvSpPr>
        <p:spPr>
          <a:xfrm>
            <a:off x="830516" y="1484303"/>
            <a:ext cx="105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địa của Anh ở Đông Nam Á 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E27236A-1FC8-43BA-9596-A47FE563A839}"/>
              </a:ext>
            </a:extLst>
          </p:cNvPr>
          <p:cNvSpPr/>
          <p:nvPr/>
        </p:nvSpPr>
        <p:spPr>
          <a:xfrm>
            <a:off x="774559" y="1465236"/>
            <a:ext cx="10594423" cy="885894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0045E-9840-8196-0B1A-A520E9110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4" y="419080"/>
            <a:ext cx="2619313" cy="88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892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">
            <a:extLst>
              <a:ext uri="{FF2B5EF4-FFF2-40B4-BE49-F238E27FC236}">
                <a16:creationId xmlns:a16="http://schemas.microsoft.com/office/drawing/2014/main" id="{192C90DF-63BF-4D0B-8325-72010D82E400}"/>
              </a:ext>
            </a:extLst>
          </p:cNvPr>
          <p:cNvGrpSpPr/>
          <p:nvPr/>
        </p:nvGrpSpPr>
        <p:grpSpPr>
          <a:xfrm>
            <a:off x="305391" y="3233082"/>
            <a:ext cx="5580446" cy="1124305"/>
            <a:chOff x="305391" y="3233082"/>
            <a:chExt cx="5580446" cy="112430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A6590CC-B974-44F6-B155-5AC0FD7C9130}"/>
                </a:ext>
              </a:extLst>
            </p:cNvPr>
            <p:cNvSpPr/>
            <p:nvPr/>
          </p:nvSpPr>
          <p:spPr>
            <a:xfrm>
              <a:off x="305391" y="3437957"/>
              <a:ext cx="5580446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09296-27C2-4D45-9DD7-70A3FA7B3F54}"/>
                </a:ext>
              </a:extLst>
            </p:cNvPr>
            <p:cNvSpPr/>
            <p:nvPr/>
          </p:nvSpPr>
          <p:spPr>
            <a:xfrm>
              <a:off x="505385" y="3316670"/>
              <a:ext cx="5239325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9A3767-3493-4ED2-B4BB-BDDEBE3C6B16}"/>
                </a:ext>
              </a:extLst>
            </p:cNvPr>
            <p:cNvSpPr/>
            <p:nvPr/>
          </p:nvSpPr>
          <p:spPr>
            <a:xfrm>
              <a:off x="305392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A7E12-1268-451D-91E4-130EE1C523C8}"/>
                </a:ext>
              </a:extLst>
            </p:cNvPr>
            <p:cNvSpPr txBox="1"/>
            <p:nvPr/>
          </p:nvSpPr>
          <p:spPr>
            <a:xfrm>
              <a:off x="1123499" y="3499856"/>
              <a:ext cx="4739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Việt Nam, Lào, In-đô-nê-xia. </a:t>
              </a:r>
              <a:endPara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5AF96-F1D8-4DC0-B899-518F9C25582D}"/>
                </a:ext>
              </a:extLst>
            </p:cNvPr>
            <p:cNvSpPr/>
            <p:nvPr/>
          </p:nvSpPr>
          <p:spPr>
            <a:xfrm>
              <a:off x="54277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00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F00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5" name="C">
            <a:extLst>
              <a:ext uri="{FF2B5EF4-FFF2-40B4-BE49-F238E27FC236}">
                <a16:creationId xmlns:a16="http://schemas.microsoft.com/office/drawing/2014/main" id="{500758A1-F613-48C0-B83A-76CDE89EAEAF}"/>
              </a:ext>
            </a:extLst>
          </p:cNvPr>
          <p:cNvGrpSpPr/>
          <p:nvPr/>
        </p:nvGrpSpPr>
        <p:grpSpPr>
          <a:xfrm>
            <a:off x="305391" y="4709810"/>
            <a:ext cx="5642803" cy="1251880"/>
            <a:chOff x="305391" y="4709810"/>
            <a:chExt cx="5642803" cy="125188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83E05C-769B-4A82-A08E-57396EBD95EF}"/>
                </a:ext>
              </a:extLst>
            </p:cNvPr>
            <p:cNvSpPr/>
            <p:nvPr/>
          </p:nvSpPr>
          <p:spPr>
            <a:xfrm>
              <a:off x="305391" y="4914685"/>
              <a:ext cx="554767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786C681-32BE-4508-A55D-6B47BA6A0105}"/>
                </a:ext>
              </a:extLst>
            </p:cNvPr>
            <p:cNvSpPr/>
            <p:nvPr/>
          </p:nvSpPr>
          <p:spPr>
            <a:xfrm>
              <a:off x="505385" y="4793398"/>
              <a:ext cx="5221033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60BFC1-A71E-4E5C-AC90-2DA82332DE15}"/>
                </a:ext>
              </a:extLst>
            </p:cNvPr>
            <p:cNvSpPr/>
            <p:nvPr/>
          </p:nvSpPr>
          <p:spPr>
            <a:xfrm>
              <a:off x="305392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B97E45-4A03-4240-834A-2123390ADB19}"/>
                </a:ext>
              </a:extLst>
            </p:cNvPr>
            <p:cNvSpPr txBox="1"/>
            <p:nvPr/>
          </p:nvSpPr>
          <p:spPr>
            <a:xfrm>
              <a:off x="1505083" y="5007583"/>
              <a:ext cx="44431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Việt Nam, Miến Điện, Mã Lai.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B158EE-1D06-4532-A0BC-AF2C5749EB99}"/>
                </a:ext>
              </a:extLst>
            </p:cNvPr>
            <p:cNvSpPr/>
            <p:nvPr/>
          </p:nvSpPr>
          <p:spPr>
            <a:xfrm>
              <a:off x="54277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F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B">
            <a:extLst>
              <a:ext uri="{FF2B5EF4-FFF2-40B4-BE49-F238E27FC236}">
                <a16:creationId xmlns:a16="http://schemas.microsoft.com/office/drawing/2014/main" id="{10C636D7-B8E9-4DCF-87E2-F1E85B69F391}"/>
              </a:ext>
            </a:extLst>
          </p:cNvPr>
          <p:cNvGrpSpPr/>
          <p:nvPr/>
        </p:nvGrpSpPr>
        <p:grpSpPr>
          <a:xfrm>
            <a:off x="6300912" y="3233082"/>
            <a:ext cx="5585695" cy="1124305"/>
            <a:chOff x="6300912" y="3233082"/>
            <a:chExt cx="5585695" cy="1124305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9D23BD4-A95A-4DD1-83E2-859DEF09E9DC}"/>
                </a:ext>
              </a:extLst>
            </p:cNvPr>
            <p:cNvSpPr/>
            <p:nvPr/>
          </p:nvSpPr>
          <p:spPr>
            <a:xfrm flipH="1">
              <a:off x="6300912" y="3437957"/>
              <a:ext cx="5585694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711D2F1-6D18-4600-9409-48872FA7FDC5}"/>
                </a:ext>
              </a:extLst>
            </p:cNvPr>
            <p:cNvSpPr/>
            <p:nvPr/>
          </p:nvSpPr>
          <p:spPr>
            <a:xfrm flipH="1">
              <a:off x="6447287" y="3316670"/>
              <a:ext cx="5239326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0F2B3B4-F7C2-48DE-9449-9E6FCEC548BD}"/>
                </a:ext>
              </a:extLst>
            </p:cNvPr>
            <p:cNvSpPr/>
            <p:nvPr/>
          </p:nvSpPr>
          <p:spPr>
            <a:xfrm flipH="1">
              <a:off x="10963273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007D6B0-CA07-43C4-9454-42711D6F2230}"/>
                </a:ext>
              </a:extLst>
            </p:cNvPr>
            <p:cNvSpPr txBox="1"/>
            <p:nvPr/>
          </p:nvSpPr>
          <p:spPr>
            <a:xfrm flipH="1">
              <a:off x="6737213" y="3641843"/>
              <a:ext cx="4912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Việt Nam, Lào, Cam-pu-chia.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279EC3-E003-4A9E-B40C-76615DAF2E44}"/>
                </a:ext>
              </a:extLst>
            </p:cNvPr>
            <p:cNvSpPr/>
            <p:nvPr/>
          </p:nvSpPr>
          <p:spPr>
            <a:xfrm flipH="1">
              <a:off x="1120065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F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D">
            <a:extLst>
              <a:ext uri="{FF2B5EF4-FFF2-40B4-BE49-F238E27FC236}">
                <a16:creationId xmlns:a16="http://schemas.microsoft.com/office/drawing/2014/main" id="{B5898F44-38D9-4A0D-ABDB-75509DE71D7E}"/>
              </a:ext>
            </a:extLst>
          </p:cNvPr>
          <p:cNvGrpSpPr/>
          <p:nvPr/>
        </p:nvGrpSpPr>
        <p:grpSpPr>
          <a:xfrm>
            <a:off x="6300911" y="4709810"/>
            <a:ext cx="5585696" cy="1269992"/>
            <a:chOff x="6300911" y="4709810"/>
            <a:chExt cx="5585696" cy="1269992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68CC863-5BAB-4D0E-910A-EE50C3FD3C7B}"/>
                </a:ext>
              </a:extLst>
            </p:cNvPr>
            <p:cNvSpPr/>
            <p:nvPr/>
          </p:nvSpPr>
          <p:spPr>
            <a:xfrm flipH="1">
              <a:off x="6300911" y="4914685"/>
              <a:ext cx="558569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106DBD0-CBE7-46BE-93E2-A3BED3185A2C}"/>
                </a:ext>
              </a:extLst>
            </p:cNvPr>
            <p:cNvSpPr/>
            <p:nvPr/>
          </p:nvSpPr>
          <p:spPr>
            <a:xfrm flipH="1">
              <a:off x="6467325" y="4793398"/>
              <a:ext cx="5219288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D69895-4D45-4F6D-B865-35DD16F34721}"/>
                </a:ext>
              </a:extLst>
            </p:cNvPr>
            <p:cNvSpPr/>
            <p:nvPr/>
          </p:nvSpPr>
          <p:spPr>
            <a:xfrm flipH="1">
              <a:off x="10963273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00FF"/>
                </a:gs>
                <a:gs pos="100000">
                  <a:srgbClr val="E100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B92B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85A4F45-149A-4DAB-8DC5-EDCDBDF0152E}"/>
                </a:ext>
              </a:extLst>
            </p:cNvPr>
            <p:cNvSpPr txBox="1"/>
            <p:nvPr/>
          </p:nvSpPr>
          <p:spPr>
            <a:xfrm flipH="1">
              <a:off x="6923598" y="5025695"/>
              <a:ext cx="45013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Việt Nam, Phi-líp-pin, Bru-nây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371D026-1538-49CB-AA95-BC87A6389175}"/>
                </a:ext>
              </a:extLst>
            </p:cNvPr>
            <p:cNvSpPr/>
            <p:nvPr/>
          </p:nvSpPr>
          <p:spPr>
            <a:xfrm flipH="1">
              <a:off x="1120065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F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F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1" name="Picture 190" descr="Logo, icon&#10;&#10;Description automatically generated">
            <a:extLst>
              <a:ext uri="{FF2B5EF4-FFF2-40B4-BE49-F238E27FC236}">
                <a16:creationId xmlns:a16="http://schemas.microsoft.com/office/drawing/2014/main" id="{06305B71-D99E-4586-82A1-9253B41C0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1" y="-2913725"/>
            <a:ext cx="342029" cy="342029"/>
          </a:xfrm>
          <a:prstGeom prst="rect">
            <a:avLst/>
          </a:prstGeom>
        </p:spPr>
      </p:pic>
      <p:pic>
        <p:nvPicPr>
          <p:cNvPr id="232" name="Picture 231" descr="A picture containing text&#10;&#10;Description automatically generated">
            <a:extLst>
              <a:ext uri="{FF2B5EF4-FFF2-40B4-BE49-F238E27FC236}">
                <a16:creationId xmlns:a16="http://schemas.microsoft.com/office/drawing/2014/main" id="{42D40E11-EA3B-4796-9A55-1E7F3C171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4" y="-2714092"/>
            <a:ext cx="342029" cy="342029"/>
          </a:xfrm>
          <a:prstGeom prst="rect">
            <a:avLst/>
          </a:prstGeom>
        </p:spPr>
      </p:pic>
      <p:pic>
        <p:nvPicPr>
          <p:cNvPr id="245" name="Picture 244" descr="Logo, icon&#10;&#10;Description automatically generated">
            <a:extLst>
              <a:ext uri="{FF2B5EF4-FFF2-40B4-BE49-F238E27FC236}">
                <a16:creationId xmlns:a16="http://schemas.microsoft.com/office/drawing/2014/main" id="{5878ACE1-4209-46EE-A07C-598CF980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2" y="-5069600"/>
            <a:ext cx="342029" cy="342029"/>
          </a:xfrm>
          <a:prstGeom prst="rect">
            <a:avLst/>
          </a:prstGeom>
        </p:spPr>
      </p:pic>
      <p:pic>
        <p:nvPicPr>
          <p:cNvPr id="246" name="Picture 245" descr="Logo, icon&#10;&#10;Description automatically generated">
            <a:extLst>
              <a:ext uri="{FF2B5EF4-FFF2-40B4-BE49-F238E27FC236}">
                <a16:creationId xmlns:a16="http://schemas.microsoft.com/office/drawing/2014/main" id="{E2A7B37F-37D0-4CAC-BDCC-B9CFCAF4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-3703524"/>
            <a:ext cx="342029" cy="342029"/>
          </a:xfrm>
          <a:prstGeom prst="rect">
            <a:avLst/>
          </a:prstGeom>
        </p:spPr>
      </p:pic>
      <p:pic>
        <p:nvPicPr>
          <p:cNvPr id="247" name="Picture 246" descr="Logo, icon&#10;&#10;Description automatically generated">
            <a:extLst>
              <a:ext uri="{FF2B5EF4-FFF2-40B4-BE49-F238E27FC236}">
                <a16:creationId xmlns:a16="http://schemas.microsoft.com/office/drawing/2014/main" id="{DCA3CCF0-D4F6-44ED-8609-44FA87A45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77" y="-1934938"/>
            <a:ext cx="342029" cy="342029"/>
          </a:xfrm>
          <a:prstGeom prst="rect">
            <a:avLst/>
          </a:prstGeom>
        </p:spPr>
      </p:pic>
      <p:pic>
        <p:nvPicPr>
          <p:cNvPr id="248" name="Picture 247" descr="Logo, icon&#10;&#10;Description automatically generated">
            <a:extLst>
              <a:ext uri="{FF2B5EF4-FFF2-40B4-BE49-F238E27FC236}">
                <a16:creationId xmlns:a16="http://schemas.microsoft.com/office/drawing/2014/main" id="{4F887E07-03DE-4355-89E0-7FB506E9A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0" y="-4107834"/>
            <a:ext cx="342029" cy="342029"/>
          </a:xfrm>
          <a:prstGeom prst="rect">
            <a:avLst/>
          </a:prstGeom>
        </p:spPr>
      </p:pic>
      <p:pic>
        <p:nvPicPr>
          <p:cNvPr id="249" name="Picture 248" descr="Logo, icon&#10;&#10;Description automatically generated">
            <a:extLst>
              <a:ext uri="{FF2B5EF4-FFF2-40B4-BE49-F238E27FC236}">
                <a16:creationId xmlns:a16="http://schemas.microsoft.com/office/drawing/2014/main" id="{F4F9AFC0-A22C-45F5-AC7A-69BF89C8F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87" y="-3171883"/>
            <a:ext cx="342029" cy="342029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2122FF03-6BFE-42ED-9CFB-B9A78C658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2" y="-3284429"/>
            <a:ext cx="342029" cy="342029"/>
          </a:xfrm>
          <a:prstGeom prst="rect">
            <a:avLst/>
          </a:prstGeom>
        </p:spPr>
      </p:pic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ADF4AA17-9B42-4740-8E2D-8CB5B7B4E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7" y="-3886972"/>
            <a:ext cx="342029" cy="342029"/>
          </a:xfrm>
          <a:prstGeom prst="rect">
            <a:avLst/>
          </a:prstGeom>
        </p:spPr>
      </p:pic>
      <p:pic>
        <p:nvPicPr>
          <p:cNvPr id="252" name="Picture 251" descr="Logo, icon&#10;&#10;Description automatically generated">
            <a:extLst>
              <a:ext uri="{FF2B5EF4-FFF2-40B4-BE49-F238E27FC236}">
                <a16:creationId xmlns:a16="http://schemas.microsoft.com/office/drawing/2014/main" id="{58F41CB2-0671-4EAE-A10D-C3E4E3996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58" y="-3999787"/>
            <a:ext cx="342029" cy="342029"/>
          </a:xfrm>
          <a:prstGeom prst="rect">
            <a:avLst/>
          </a:prstGeom>
        </p:spPr>
      </p:pic>
      <p:pic>
        <p:nvPicPr>
          <p:cNvPr id="253" name="Picture 252" descr="Logo, icon&#10;&#10;Description automatically generated">
            <a:extLst>
              <a:ext uri="{FF2B5EF4-FFF2-40B4-BE49-F238E27FC236}">
                <a16:creationId xmlns:a16="http://schemas.microsoft.com/office/drawing/2014/main" id="{3EBA14DB-F52E-4021-A5F3-AB915D4B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1" y="-3351565"/>
            <a:ext cx="342029" cy="342029"/>
          </a:xfrm>
          <a:prstGeom prst="rect">
            <a:avLst/>
          </a:prstGeom>
        </p:spPr>
      </p:pic>
      <p:pic>
        <p:nvPicPr>
          <p:cNvPr id="254" name="Picture 253" descr="Logo, icon&#10;&#10;Description automatically generated">
            <a:extLst>
              <a:ext uri="{FF2B5EF4-FFF2-40B4-BE49-F238E27FC236}">
                <a16:creationId xmlns:a16="http://schemas.microsoft.com/office/drawing/2014/main" id="{BAA7FC1D-0A1A-4A44-9C39-0DFDCCB6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4" y="-2345178"/>
            <a:ext cx="342029" cy="342029"/>
          </a:xfrm>
          <a:prstGeom prst="rect">
            <a:avLst/>
          </a:prstGeom>
        </p:spPr>
      </p:pic>
      <p:pic>
        <p:nvPicPr>
          <p:cNvPr id="255" name="Picture 254" descr="Logo, icon&#10;&#10;Description automatically generated">
            <a:extLst>
              <a:ext uri="{FF2B5EF4-FFF2-40B4-BE49-F238E27FC236}">
                <a16:creationId xmlns:a16="http://schemas.microsoft.com/office/drawing/2014/main" id="{5B93E642-57BC-4389-A787-A6ED26E61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45" y="-2490233"/>
            <a:ext cx="342029" cy="342029"/>
          </a:xfrm>
          <a:prstGeom prst="rect">
            <a:avLst/>
          </a:prstGeom>
        </p:spPr>
      </p:pic>
      <p:pic>
        <p:nvPicPr>
          <p:cNvPr id="256" name="Picture 255" descr="Logo, icon&#10;&#10;Description automatically generated">
            <a:extLst>
              <a:ext uri="{FF2B5EF4-FFF2-40B4-BE49-F238E27FC236}">
                <a16:creationId xmlns:a16="http://schemas.microsoft.com/office/drawing/2014/main" id="{00843B3B-609A-4B9B-989F-90E778B1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5" y="-2701424"/>
            <a:ext cx="342029" cy="342029"/>
          </a:xfrm>
          <a:prstGeom prst="rect">
            <a:avLst/>
          </a:prstGeom>
        </p:spPr>
      </p:pic>
      <p:pic>
        <p:nvPicPr>
          <p:cNvPr id="257" name="Picture 256" descr="Logo, icon&#10;&#10;Description automatically generated">
            <a:extLst>
              <a:ext uri="{FF2B5EF4-FFF2-40B4-BE49-F238E27FC236}">
                <a16:creationId xmlns:a16="http://schemas.microsoft.com/office/drawing/2014/main" id="{3C07850B-43E7-4772-BC60-97F5339D4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1997923"/>
            <a:ext cx="342029" cy="342029"/>
          </a:xfrm>
          <a:prstGeom prst="rect">
            <a:avLst/>
          </a:prstGeom>
        </p:spPr>
      </p:pic>
      <p:pic>
        <p:nvPicPr>
          <p:cNvPr id="258" name="Picture 257" descr="Logo, icon&#10;&#10;Description automatically generated">
            <a:extLst>
              <a:ext uri="{FF2B5EF4-FFF2-40B4-BE49-F238E27FC236}">
                <a16:creationId xmlns:a16="http://schemas.microsoft.com/office/drawing/2014/main" id="{C535E199-4A56-44D2-A408-635052D2A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3" y="-3068931"/>
            <a:ext cx="342029" cy="342029"/>
          </a:xfrm>
          <a:prstGeom prst="rect">
            <a:avLst/>
          </a:prstGeom>
        </p:spPr>
      </p:pic>
      <p:pic>
        <p:nvPicPr>
          <p:cNvPr id="259" name="Picture 258" descr="Logo, icon&#10;&#10;Description automatically generated">
            <a:extLst>
              <a:ext uri="{FF2B5EF4-FFF2-40B4-BE49-F238E27FC236}">
                <a16:creationId xmlns:a16="http://schemas.microsoft.com/office/drawing/2014/main" id="{42717DA7-7196-4B2A-AD9E-B7DCDB819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3" y="-4296042"/>
            <a:ext cx="342029" cy="342029"/>
          </a:xfrm>
          <a:prstGeom prst="rect">
            <a:avLst/>
          </a:prstGeom>
        </p:spPr>
      </p:pic>
      <p:pic>
        <p:nvPicPr>
          <p:cNvPr id="260" name="Picture 259" descr="Logo, icon&#10;&#10;Description automatically generated">
            <a:extLst>
              <a:ext uri="{FF2B5EF4-FFF2-40B4-BE49-F238E27FC236}">
                <a16:creationId xmlns:a16="http://schemas.microsoft.com/office/drawing/2014/main" id="{8F10ACD2-A875-41D5-8F59-FB373E32A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1" y="-1925271"/>
            <a:ext cx="342029" cy="342029"/>
          </a:xfrm>
          <a:prstGeom prst="rect">
            <a:avLst/>
          </a:prstGeom>
        </p:spPr>
      </p:pic>
      <p:pic>
        <p:nvPicPr>
          <p:cNvPr id="261" name="Picture 260" descr="Logo, icon&#10;&#10;Description automatically generated">
            <a:extLst>
              <a:ext uri="{FF2B5EF4-FFF2-40B4-BE49-F238E27FC236}">
                <a16:creationId xmlns:a16="http://schemas.microsoft.com/office/drawing/2014/main" id="{D5E06BF5-A5C3-42B0-88BB-1B69D59E4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4" y="-2056477"/>
            <a:ext cx="342029" cy="342029"/>
          </a:xfrm>
          <a:prstGeom prst="rect">
            <a:avLst/>
          </a:prstGeom>
        </p:spPr>
      </p:pic>
      <p:pic>
        <p:nvPicPr>
          <p:cNvPr id="262" name="Picture 261" descr="Logo, icon&#10;&#10;Description automatically generated">
            <a:extLst>
              <a:ext uri="{FF2B5EF4-FFF2-40B4-BE49-F238E27FC236}">
                <a16:creationId xmlns:a16="http://schemas.microsoft.com/office/drawing/2014/main" id="{69807695-F14D-4803-924E-951458250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4186065"/>
            <a:ext cx="342029" cy="342029"/>
          </a:xfrm>
          <a:prstGeom prst="rect">
            <a:avLst/>
          </a:prstGeom>
        </p:spPr>
      </p:pic>
      <p:pic>
        <p:nvPicPr>
          <p:cNvPr id="263" name="Picture 262" descr="A picture containing text&#10;&#10;Description automatically generated">
            <a:extLst>
              <a:ext uri="{FF2B5EF4-FFF2-40B4-BE49-F238E27FC236}">
                <a16:creationId xmlns:a16="http://schemas.microsoft.com/office/drawing/2014/main" id="{0002B462-99B0-4A07-8337-2FA5B3C08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84" y="-3830591"/>
            <a:ext cx="342029" cy="342029"/>
          </a:xfrm>
          <a:prstGeom prst="rect">
            <a:avLst/>
          </a:prstGeom>
        </p:spPr>
      </p:pic>
      <p:pic>
        <p:nvPicPr>
          <p:cNvPr id="264" name="Picture 26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FE50-DEDD-4C39-8C5E-24B0C12C2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37" y="-4799260"/>
            <a:ext cx="342029" cy="342029"/>
          </a:xfrm>
          <a:prstGeom prst="rect">
            <a:avLst/>
          </a:prstGeom>
        </p:spPr>
      </p:pic>
      <p:pic>
        <p:nvPicPr>
          <p:cNvPr id="265" name="Picture 264" descr="A picture containing text&#10;&#10;Description automatically generated">
            <a:extLst>
              <a:ext uri="{FF2B5EF4-FFF2-40B4-BE49-F238E27FC236}">
                <a16:creationId xmlns:a16="http://schemas.microsoft.com/office/drawing/2014/main" id="{3D437BDC-DFDE-4AED-87F3-C3DA19723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17" y="-2634493"/>
            <a:ext cx="342029" cy="342029"/>
          </a:xfrm>
          <a:prstGeom prst="rect">
            <a:avLst/>
          </a:prstGeom>
        </p:spPr>
      </p:pic>
      <p:pic>
        <p:nvPicPr>
          <p:cNvPr id="266" name="Picture 265" descr="A picture containing text&#10;&#10;Description automatically generated">
            <a:extLst>
              <a:ext uri="{FF2B5EF4-FFF2-40B4-BE49-F238E27FC236}">
                <a16:creationId xmlns:a16="http://schemas.microsoft.com/office/drawing/2014/main" id="{3B43F418-1564-49E5-9F81-B2C304384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42" y="-3997068"/>
            <a:ext cx="342029" cy="342029"/>
          </a:xfrm>
          <a:prstGeom prst="rect">
            <a:avLst/>
          </a:prstGeom>
        </p:spPr>
      </p:pic>
      <p:pic>
        <p:nvPicPr>
          <p:cNvPr id="267" name="Picture 266" descr="A picture containing text&#10;&#10;Description automatically generated">
            <a:extLst>
              <a:ext uri="{FF2B5EF4-FFF2-40B4-BE49-F238E27FC236}">
                <a16:creationId xmlns:a16="http://schemas.microsoft.com/office/drawing/2014/main" id="{8206EAC4-0B0C-4921-8F3C-2E979F1CC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72" y="-2013815"/>
            <a:ext cx="342029" cy="342029"/>
          </a:xfrm>
          <a:prstGeom prst="rect">
            <a:avLst/>
          </a:prstGeom>
        </p:spPr>
      </p:pic>
      <p:pic>
        <p:nvPicPr>
          <p:cNvPr id="268" name="Picture 267" descr="A picture containing text&#10;&#10;Description automatically generated">
            <a:extLst>
              <a:ext uri="{FF2B5EF4-FFF2-40B4-BE49-F238E27FC236}">
                <a16:creationId xmlns:a16="http://schemas.microsoft.com/office/drawing/2014/main" id="{81FD1679-2AF0-4497-9972-34C40708B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32" y="-2026636"/>
            <a:ext cx="342029" cy="342029"/>
          </a:xfrm>
          <a:prstGeom prst="rect">
            <a:avLst/>
          </a:prstGeom>
        </p:spPr>
      </p:pic>
      <p:pic>
        <p:nvPicPr>
          <p:cNvPr id="269" name="Picture 268" descr="A picture containing text&#10;&#10;Description automatically generated">
            <a:extLst>
              <a:ext uri="{FF2B5EF4-FFF2-40B4-BE49-F238E27FC236}">
                <a16:creationId xmlns:a16="http://schemas.microsoft.com/office/drawing/2014/main" id="{AE6FE7CD-5D8D-402F-83D4-4E1FA2A99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3" y="-2553124"/>
            <a:ext cx="342029" cy="342029"/>
          </a:xfrm>
          <a:prstGeom prst="rect">
            <a:avLst/>
          </a:prstGeom>
        </p:spPr>
      </p:pic>
      <p:pic>
        <p:nvPicPr>
          <p:cNvPr id="270" name="Picture 269" descr="A picture containing text&#10;&#10;Description automatically generated">
            <a:extLst>
              <a:ext uri="{FF2B5EF4-FFF2-40B4-BE49-F238E27FC236}">
                <a16:creationId xmlns:a16="http://schemas.microsoft.com/office/drawing/2014/main" id="{12EE2FF5-77A0-4090-BAC8-1D68D986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6" y="-3035197"/>
            <a:ext cx="342029" cy="342029"/>
          </a:xfrm>
          <a:prstGeom prst="rect">
            <a:avLst/>
          </a:prstGeom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AAA6BF9C-19B9-435D-AB13-BC7352861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4" y="-3125676"/>
            <a:ext cx="342029" cy="342029"/>
          </a:xfrm>
          <a:prstGeom prst="rect">
            <a:avLst/>
          </a:prstGeom>
        </p:spPr>
      </p:pic>
      <p:pic>
        <p:nvPicPr>
          <p:cNvPr id="272" name="Picture 271" descr="A picture containing text&#10;&#10;Description automatically generated">
            <a:extLst>
              <a:ext uri="{FF2B5EF4-FFF2-40B4-BE49-F238E27FC236}">
                <a16:creationId xmlns:a16="http://schemas.microsoft.com/office/drawing/2014/main" id="{429E2A06-1A02-494A-9203-592D2120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07" y="-2856804"/>
            <a:ext cx="342029" cy="342029"/>
          </a:xfrm>
          <a:prstGeom prst="rect">
            <a:avLst/>
          </a:prstGeom>
        </p:spPr>
      </p:pic>
      <p:pic>
        <p:nvPicPr>
          <p:cNvPr id="273" name="Picture 272" descr="A picture containing text&#10;&#10;Description automatically generated">
            <a:extLst>
              <a:ext uri="{FF2B5EF4-FFF2-40B4-BE49-F238E27FC236}">
                <a16:creationId xmlns:a16="http://schemas.microsoft.com/office/drawing/2014/main" id="{6A2A54F8-8662-4D41-8279-88F8317E1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3" y="-3940983"/>
            <a:ext cx="342029" cy="342029"/>
          </a:xfrm>
          <a:prstGeom prst="rect">
            <a:avLst/>
          </a:prstGeom>
        </p:spPr>
      </p:pic>
      <p:pic>
        <p:nvPicPr>
          <p:cNvPr id="274" name="Picture 273" descr="A picture containing text&#10;&#10;Description automatically generated">
            <a:extLst>
              <a:ext uri="{FF2B5EF4-FFF2-40B4-BE49-F238E27FC236}">
                <a16:creationId xmlns:a16="http://schemas.microsoft.com/office/drawing/2014/main" id="{2BE4B1EC-4430-47B2-977F-FDB1D071E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2" y="-4160669"/>
            <a:ext cx="342029" cy="342029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D110E7FB-68B5-4EEC-A4B1-21BB06D62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4" y="-5227222"/>
            <a:ext cx="342029" cy="342029"/>
          </a:xfrm>
          <a:prstGeom prst="rect">
            <a:avLst/>
          </a:prstGeom>
        </p:spPr>
      </p:pic>
      <p:pic>
        <p:nvPicPr>
          <p:cNvPr id="276" name="Picture 275" descr="A picture containing text&#10;&#10;Description automatically generated">
            <a:extLst>
              <a:ext uri="{FF2B5EF4-FFF2-40B4-BE49-F238E27FC236}">
                <a16:creationId xmlns:a16="http://schemas.microsoft.com/office/drawing/2014/main" id="{F09A73FB-974C-4754-850A-E4A45769C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41" y="-5161131"/>
            <a:ext cx="342029" cy="342029"/>
          </a:xfrm>
          <a:prstGeom prst="rect">
            <a:avLst/>
          </a:prstGeom>
        </p:spPr>
      </p:pic>
      <p:pic>
        <p:nvPicPr>
          <p:cNvPr id="277" name="Picture 276" descr="A picture containing text&#10;&#10;Description automatically generated">
            <a:extLst>
              <a:ext uri="{FF2B5EF4-FFF2-40B4-BE49-F238E27FC236}">
                <a16:creationId xmlns:a16="http://schemas.microsoft.com/office/drawing/2014/main" id="{9794DFEA-6B3A-4ED0-A22F-AC98E44BB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6" y="-2425950"/>
            <a:ext cx="342029" cy="342029"/>
          </a:xfrm>
          <a:prstGeom prst="rect">
            <a:avLst/>
          </a:prstGeom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7A957C1-4F10-457D-B86D-F82FA2BC7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7" y="-4134727"/>
            <a:ext cx="342029" cy="342029"/>
          </a:xfrm>
          <a:prstGeom prst="rect">
            <a:avLst/>
          </a:prstGeom>
        </p:spPr>
      </p:pic>
      <p:pic>
        <p:nvPicPr>
          <p:cNvPr id="279" name="Picture 278" descr="A picture containing text&#10;&#10;Description automatically generated">
            <a:extLst>
              <a:ext uri="{FF2B5EF4-FFF2-40B4-BE49-F238E27FC236}">
                <a16:creationId xmlns:a16="http://schemas.microsoft.com/office/drawing/2014/main" id="{BA3C2EC6-6F67-4EB5-85C0-8072A49C7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1" y="-5062109"/>
            <a:ext cx="342029" cy="342029"/>
          </a:xfrm>
          <a:prstGeom prst="rect">
            <a:avLst/>
          </a:prstGeom>
        </p:spPr>
      </p:pic>
      <p:pic>
        <p:nvPicPr>
          <p:cNvPr id="280" name="Picture 279" descr="A picture containing text&#10;&#10;Description automatically generated">
            <a:extLst>
              <a:ext uri="{FF2B5EF4-FFF2-40B4-BE49-F238E27FC236}">
                <a16:creationId xmlns:a16="http://schemas.microsoft.com/office/drawing/2014/main" id="{A3258B3F-7B35-44B7-A305-43FEF6EF5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2" y="-2989343"/>
            <a:ext cx="342029" cy="342029"/>
          </a:xfrm>
          <a:prstGeom prst="rect">
            <a:avLst/>
          </a:prstGeom>
        </p:spPr>
      </p:pic>
      <p:pic>
        <p:nvPicPr>
          <p:cNvPr id="281" name="Picture 280" descr="A picture containing text&#10;&#10;Description automatically generated">
            <a:extLst>
              <a:ext uri="{FF2B5EF4-FFF2-40B4-BE49-F238E27FC236}">
                <a16:creationId xmlns:a16="http://schemas.microsoft.com/office/drawing/2014/main" id="{105483CC-23A9-41E3-A206-FC89F54A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7" y="-4351918"/>
            <a:ext cx="342029" cy="342029"/>
          </a:xfrm>
          <a:prstGeom prst="rect">
            <a:avLst/>
          </a:prstGeom>
        </p:spPr>
      </p:pic>
      <p:pic>
        <p:nvPicPr>
          <p:cNvPr id="282" name="Picture 281" descr="A picture containing text&#10;&#10;Description automatically generated">
            <a:extLst>
              <a:ext uri="{FF2B5EF4-FFF2-40B4-BE49-F238E27FC236}">
                <a16:creationId xmlns:a16="http://schemas.microsoft.com/office/drawing/2014/main" id="{2A040F30-3E2D-41D6-8F57-1800D3D9F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7" y="-2368665"/>
            <a:ext cx="342029" cy="342029"/>
          </a:xfrm>
          <a:prstGeom prst="rect">
            <a:avLst/>
          </a:prstGeom>
        </p:spPr>
      </p:pic>
      <p:pic>
        <p:nvPicPr>
          <p:cNvPr id="283" name="Picture 282" descr="A picture containing text&#10;&#10;Description automatically generated">
            <a:extLst>
              <a:ext uri="{FF2B5EF4-FFF2-40B4-BE49-F238E27FC236}">
                <a16:creationId xmlns:a16="http://schemas.microsoft.com/office/drawing/2014/main" id="{BD8A81CF-8CA1-416B-A896-D125F8C6C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6" y="-2289485"/>
            <a:ext cx="342029" cy="342029"/>
          </a:xfrm>
          <a:prstGeom prst="rect">
            <a:avLst/>
          </a:prstGeom>
        </p:spPr>
      </p:pic>
      <p:pic>
        <p:nvPicPr>
          <p:cNvPr id="284" name="Picture 283" descr="A picture containing text&#10;&#10;Description automatically generated">
            <a:extLst>
              <a:ext uri="{FF2B5EF4-FFF2-40B4-BE49-F238E27FC236}">
                <a16:creationId xmlns:a16="http://schemas.microsoft.com/office/drawing/2014/main" id="{2AC20699-33E7-49A3-8CD5-80A39EBEC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6" y="-2857260"/>
            <a:ext cx="342029" cy="342029"/>
          </a:xfrm>
          <a:prstGeom prst="rect">
            <a:avLst/>
          </a:prstGeom>
        </p:spPr>
      </p:pic>
      <p:pic>
        <p:nvPicPr>
          <p:cNvPr id="285" name="Picture 284" descr="A picture containing text&#10;&#10;Description automatically generated">
            <a:extLst>
              <a:ext uri="{FF2B5EF4-FFF2-40B4-BE49-F238E27FC236}">
                <a16:creationId xmlns:a16="http://schemas.microsoft.com/office/drawing/2014/main" id="{FCACA941-EC29-4C46-B8C7-B3F8E45BE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46" y="-3094200"/>
            <a:ext cx="342029" cy="342029"/>
          </a:xfrm>
          <a:prstGeom prst="rect">
            <a:avLst/>
          </a:prstGeom>
        </p:spPr>
      </p:pic>
      <p:pic>
        <p:nvPicPr>
          <p:cNvPr id="286" name="Picture 285" descr="A picture containing text&#10;&#10;Description automatically generated">
            <a:extLst>
              <a:ext uri="{FF2B5EF4-FFF2-40B4-BE49-F238E27FC236}">
                <a16:creationId xmlns:a16="http://schemas.microsoft.com/office/drawing/2014/main" id="{9095B1E8-49A9-454C-B572-78A274EF0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28" y="-3388525"/>
            <a:ext cx="342029" cy="342029"/>
          </a:xfrm>
          <a:prstGeom prst="rect">
            <a:avLst/>
          </a:prstGeom>
        </p:spPr>
      </p:pic>
      <p:pic>
        <p:nvPicPr>
          <p:cNvPr id="287" name="Picture 286" descr="A picture containing text&#10;&#10;Description automatically generated">
            <a:extLst>
              <a:ext uri="{FF2B5EF4-FFF2-40B4-BE49-F238E27FC236}">
                <a16:creationId xmlns:a16="http://schemas.microsoft.com/office/drawing/2014/main" id="{32BF2864-CD4D-4087-8EF1-C5BD9F8D8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5" y="-3456787"/>
            <a:ext cx="342029" cy="342029"/>
          </a:xfrm>
          <a:prstGeom prst="rect">
            <a:avLst/>
          </a:prstGeom>
        </p:spPr>
      </p:pic>
      <p:pic>
        <p:nvPicPr>
          <p:cNvPr id="288" name="Picture 287" descr="A picture containing text&#10;&#10;Description automatically generated">
            <a:extLst>
              <a:ext uri="{FF2B5EF4-FFF2-40B4-BE49-F238E27FC236}">
                <a16:creationId xmlns:a16="http://schemas.microsoft.com/office/drawing/2014/main" id="{86E15C68-CC08-4436-9939-FC0C2184E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43" y="-3999986"/>
            <a:ext cx="342029" cy="342029"/>
          </a:xfrm>
          <a:prstGeom prst="rect">
            <a:avLst/>
          </a:prstGeom>
        </p:spPr>
      </p:pic>
      <p:pic>
        <p:nvPicPr>
          <p:cNvPr id="289" name="Picture 288" descr="A picture containing text&#10;&#10;Description automatically generated">
            <a:extLst>
              <a:ext uri="{FF2B5EF4-FFF2-40B4-BE49-F238E27FC236}">
                <a16:creationId xmlns:a16="http://schemas.microsoft.com/office/drawing/2014/main" id="{201BDA91-4179-488D-A420-D14460D72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13" y="-4311673"/>
            <a:ext cx="342029" cy="342029"/>
          </a:xfrm>
          <a:prstGeom prst="rect">
            <a:avLst/>
          </a:prstGeom>
        </p:spPr>
      </p:pic>
      <p:pic>
        <p:nvPicPr>
          <p:cNvPr id="290" name="Picture 289" descr="A picture containing text&#10;&#10;Description automatically generated">
            <a:extLst>
              <a:ext uri="{FF2B5EF4-FFF2-40B4-BE49-F238E27FC236}">
                <a16:creationId xmlns:a16="http://schemas.microsoft.com/office/drawing/2014/main" id="{1286AD39-50CD-49D6-A2CF-0A1F1115D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6" y="-4939080"/>
            <a:ext cx="342029" cy="342029"/>
          </a:xfrm>
          <a:prstGeom prst="rect">
            <a:avLst/>
          </a:prstGeom>
        </p:spPr>
      </p:pic>
      <p:pic>
        <p:nvPicPr>
          <p:cNvPr id="291" name="Picture 290" descr="A picture containing text&#10;&#10;Description automatically generated">
            <a:extLst>
              <a:ext uri="{FF2B5EF4-FFF2-40B4-BE49-F238E27FC236}">
                <a16:creationId xmlns:a16="http://schemas.microsoft.com/office/drawing/2014/main" id="{072AD88A-D46E-4AF7-8A03-578C9DAFA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26" y="-5515981"/>
            <a:ext cx="342029" cy="342029"/>
          </a:xfrm>
          <a:prstGeom prst="rect">
            <a:avLst/>
          </a:prstGeom>
        </p:spPr>
      </p:pic>
      <p:pic>
        <p:nvPicPr>
          <p:cNvPr id="292" name="Picture 291" descr="A picture containing text&#10;&#10;Description automatically generated">
            <a:extLst>
              <a:ext uri="{FF2B5EF4-FFF2-40B4-BE49-F238E27FC236}">
                <a16:creationId xmlns:a16="http://schemas.microsoft.com/office/drawing/2014/main" id="{7BD09F79-D4A1-40A0-AEA0-57026B31F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65" y="-2056477"/>
            <a:ext cx="342029" cy="342029"/>
          </a:xfrm>
          <a:prstGeom prst="rect">
            <a:avLst/>
          </a:prstGeom>
        </p:spPr>
      </p:pic>
      <p:pic>
        <p:nvPicPr>
          <p:cNvPr id="293" name="Picture 292" descr="A picture containing text&#10;&#10;Description automatically generated">
            <a:extLst>
              <a:ext uri="{FF2B5EF4-FFF2-40B4-BE49-F238E27FC236}">
                <a16:creationId xmlns:a16="http://schemas.microsoft.com/office/drawing/2014/main" id="{61BE6430-78E4-44B1-9A77-6A4D30647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76" y="-3765254"/>
            <a:ext cx="342029" cy="342029"/>
          </a:xfrm>
          <a:prstGeom prst="rect">
            <a:avLst/>
          </a:prstGeom>
        </p:spPr>
      </p:pic>
      <p:pic>
        <p:nvPicPr>
          <p:cNvPr id="294" name="Picture 293" descr="A picture containing text&#10;&#10;Description automatically generated">
            <a:extLst>
              <a:ext uri="{FF2B5EF4-FFF2-40B4-BE49-F238E27FC236}">
                <a16:creationId xmlns:a16="http://schemas.microsoft.com/office/drawing/2014/main" id="{A162AE67-5FD9-4571-9D18-93306220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-4733923"/>
            <a:ext cx="342029" cy="342029"/>
          </a:xfrm>
          <a:prstGeom prst="rect">
            <a:avLst/>
          </a:prstGeom>
        </p:spPr>
      </p:pic>
      <p:pic>
        <p:nvPicPr>
          <p:cNvPr id="295" name="Picture 294" descr="A picture containing text&#10;&#10;Description automatically generated">
            <a:extLst>
              <a:ext uri="{FF2B5EF4-FFF2-40B4-BE49-F238E27FC236}">
                <a16:creationId xmlns:a16="http://schemas.microsoft.com/office/drawing/2014/main" id="{99F38898-BC64-47A0-9818-0A8E0B79E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8" y="-3161753"/>
            <a:ext cx="342029" cy="342029"/>
          </a:xfrm>
          <a:prstGeom prst="rect">
            <a:avLst/>
          </a:prstGeom>
        </p:spPr>
      </p:pic>
      <p:pic>
        <p:nvPicPr>
          <p:cNvPr id="296" name="Picture 295" descr="A picture containing text&#10;&#10;Description automatically generated">
            <a:extLst>
              <a:ext uri="{FF2B5EF4-FFF2-40B4-BE49-F238E27FC236}">
                <a16:creationId xmlns:a16="http://schemas.microsoft.com/office/drawing/2014/main" id="{D2867674-3B39-464D-8B8B-D883098B7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73" y="-4524328"/>
            <a:ext cx="342029" cy="342029"/>
          </a:xfrm>
          <a:prstGeom prst="rect">
            <a:avLst/>
          </a:prstGeom>
        </p:spPr>
      </p:pic>
      <p:pic>
        <p:nvPicPr>
          <p:cNvPr id="297" name="Picture 296" descr="A picture containing text&#10;&#10;Description automatically generated">
            <a:extLst>
              <a:ext uri="{FF2B5EF4-FFF2-40B4-BE49-F238E27FC236}">
                <a16:creationId xmlns:a16="http://schemas.microsoft.com/office/drawing/2014/main" id="{44787F3A-F08D-49A0-9630-9FFED6D53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03" y="-2541075"/>
            <a:ext cx="342029" cy="342029"/>
          </a:xfrm>
          <a:prstGeom prst="rect">
            <a:avLst/>
          </a:prstGeom>
        </p:spPr>
      </p:pic>
      <p:pic>
        <p:nvPicPr>
          <p:cNvPr id="298" name="Picture 297" descr="A picture containing text&#10;&#10;Description automatically generated">
            <a:extLst>
              <a:ext uri="{FF2B5EF4-FFF2-40B4-BE49-F238E27FC236}">
                <a16:creationId xmlns:a16="http://schemas.microsoft.com/office/drawing/2014/main" id="{BC25DD19-ADE2-4EB5-BA5C-7D095E89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-1757453"/>
            <a:ext cx="342029" cy="342029"/>
          </a:xfrm>
          <a:prstGeom prst="rect">
            <a:avLst/>
          </a:prstGeom>
        </p:spPr>
      </p:pic>
      <p:pic>
        <p:nvPicPr>
          <p:cNvPr id="299" name="Picture 298" descr="A picture containing text&#10;&#10;Description automatically generated">
            <a:extLst>
              <a:ext uri="{FF2B5EF4-FFF2-40B4-BE49-F238E27FC236}">
                <a16:creationId xmlns:a16="http://schemas.microsoft.com/office/drawing/2014/main" id="{3FC9E40F-58BA-4E98-9BE3-287BF3CB9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65" y="-2487787"/>
            <a:ext cx="342029" cy="342029"/>
          </a:xfrm>
          <a:prstGeom prst="rect">
            <a:avLst/>
          </a:prstGeom>
        </p:spPr>
      </p:pic>
      <p:pic>
        <p:nvPicPr>
          <p:cNvPr id="300" name="Picture 299" descr="A picture containing text&#10;&#10;Description automatically generated">
            <a:extLst>
              <a:ext uri="{FF2B5EF4-FFF2-40B4-BE49-F238E27FC236}">
                <a16:creationId xmlns:a16="http://schemas.microsoft.com/office/drawing/2014/main" id="{B2479B8F-06C4-48ED-BCD7-36AD39C3D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44" y="-2766014"/>
            <a:ext cx="342029" cy="342029"/>
          </a:xfrm>
          <a:prstGeom prst="rect">
            <a:avLst/>
          </a:prstGeom>
        </p:spPr>
      </p:pic>
      <p:pic>
        <p:nvPicPr>
          <p:cNvPr id="301" name="Picture 300" descr="A picture containing text&#10;&#10;Description automatically generated">
            <a:extLst>
              <a:ext uri="{FF2B5EF4-FFF2-40B4-BE49-F238E27FC236}">
                <a16:creationId xmlns:a16="http://schemas.microsoft.com/office/drawing/2014/main" id="{B4DC6F56-0C88-4163-B3B4-C8A9A2052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26" y="-3060339"/>
            <a:ext cx="342029" cy="342029"/>
          </a:xfrm>
          <a:prstGeom prst="rect">
            <a:avLst/>
          </a:prstGeom>
        </p:spPr>
      </p:pic>
      <p:pic>
        <p:nvPicPr>
          <p:cNvPr id="302" name="Picture 301" descr="A picture containing text&#10;&#10;Description automatically generated">
            <a:extLst>
              <a:ext uri="{FF2B5EF4-FFF2-40B4-BE49-F238E27FC236}">
                <a16:creationId xmlns:a16="http://schemas.microsoft.com/office/drawing/2014/main" id="{F90F951E-F74E-4203-8AE0-F6A438B2A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3" y="-3128601"/>
            <a:ext cx="342029" cy="342029"/>
          </a:xfrm>
          <a:prstGeom prst="rect">
            <a:avLst/>
          </a:prstGeom>
        </p:spPr>
      </p:pic>
      <p:pic>
        <p:nvPicPr>
          <p:cNvPr id="303" name="Picture 302" descr="A picture containing text&#10;&#10;Description automatically generated">
            <a:extLst>
              <a:ext uri="{FF2B5EF4-FFF2-40B4-BE49-F238E27FC236}">
                <a16:creationId xmlns:a16="http://schemas.microsoft.com/office/drawing/2014/main" id="{653FC104-1249-4784-91B9-07994E749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41" y="-3671800"/>
            <a:ext cx="342029" cy="342029"/>
          </a:xfrm>
          <a:prstGeom prst="rect">
            <a:avLst/>
          </a:prstGeom>
        </p:spPr>
      </p:pic>
      <p:pic>
        <p:nvPicPr>
          <p:cNvPr id="304" name="Picture 303" descr="A picture containing text&#10;&#10;Description automatically generated">
            <a:extLst>
              <a:ext uri="{FF2B5EF4-FFF2-40B4-BE49-F238E27FC236}">
                <a16:creationId xmlns:a16="http://schemas.microsoft.com/office/drawing/2014/main" id="{30283B92-23C9-4BB4-89DB-7D06C0915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9" y="-4484083"/>
            <a:ext cx="342029" cy="342029"/>
          </a:xfrm>
          <a:prstGeom prst="rect">
            <a:avLst/>
          </a:prstGeom>
        </p:spPr>
      </p:pic>
      <p:pic>
        <p:nvPicPr>
          <p:cNvPr id="305" name="Picture 304" descr="A picture containing text&#10;&#10;Description automatically generated">
            <a:extLst>
              <a:ext uri="{FF2B5EF4-FFF2-40B4-BE49-F238E27FC236}">
                <a16:creationId xmlns:a16="http://schemas.microsoft.com/office/drawing/2014/main" id="{F5376DE8-3B8F-46C4-BBAB-984237AAB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-4610894"/>
            <a:ext cx="342029" cy="342029"/>
          </a:xfrm>
          <a:prstGeom prst="rect">
            <a:avLst/>
          </a:prstGeom>
        </p:spPr>
      </p:pic>
      <p:pic>
        <p:nvPicPr>
          <p:cNvPr id="306" name="Picture 305" descr="A picture containing text&#10;&#10;Description automatically generated">
            <a:extLst>
              <a:ext uri="{FF2B5EF4-FFF2-40B4-BE49-F238E27FC236}">
                <a16:creationId xmlns:a16="http://schemas.microsoft.com/office/drawing/2014/main" id="{E602BD6F-65AD-4015-B58B-08862DCE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7" y="-5432928"/>
            <a:ext cx="342029" cy="342029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96902AE-8829-4842-A483-14B2257BC3DB}"/>
              </a:ext>
            </a:extLst>
          </p:cNvPr>
          <p:cNvSpPr/>
          <p:nvPr/>
        </p:nvSpPr>
        <p:spPr>
          <a:xfrm>
            <a:off x="605228" y="1385771"/>
            <a:ext cx="10895264" cy="1131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38100" dir="5400000" sx="102000" sy="102000" algn="t" rotWithShape="0">
              <a:srgbClr val="50140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E7F4FD3-1755-4954-BED7-2A883C39AF51}"/>
              </a:ext>
            </a:extLst>
          </p:cNvPr>
          <p:cNvSpPr txBox="1"/>
          <p:nvPr/>
        </p:nvSpPr>
        <p:spPr>
          <a:xfrm>
            <a:off x="1574375" y="1495205"/>
            <a:ext cx="895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địa của Pháp ở Đông Nam Á 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04A0854-FE62-4CEC-B0FE-6B53713FCF39}"/>
              </a:ext>
            </a:extLst>
          </p:cNvPr>
          <p:cNvSpPr/>
          <p:nvPr/>
        </p:nvSpPr>
        <p:spPr>
          <a:xfrm>
            <a:off x="860967" y="1575075"/>
            <a:ext cx="10594423" cy="885894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80AA169-BD43-FAEC-EF9E-9EA8E5B2D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4" y="419080"/>
            <a:ext cx="2619313" cy="88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68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14400"/>
            <a:ext cx="6148387" cy="605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0806" y="4591050"/>
            <a:ext cx="274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2819400"/>
            <a:ext cx="2362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908F0-77DB-424B-817B-B124EA2ADAB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000" dirty="0">
                <a:latin typeface="Cambria" pitchFamily="18" charset="0"/>
              </a:rPr>
              <a:t>Xác định vị trí các nước trên bản đồ.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2550CE4-92AA-F74B-9BB3-6EDD5F8458B3}"/>
              </a:ext>
            </a:extLst>
          </p:cNvPr>
          <p:cNvSpPr/>
          <p:nvPr/>
        </p:nvSpPr>
        <p:spPr>
          <a:xfrm>
            <a:off x="4317206" y="755867"/>
            <a:ext cx="3505200" cy="1143000"/>
          </a:xfrm>
          <a:prstGeom prst="wedgeRoundRectCallout">
            <a:avLst>
              <a:gd name="adj1" fmla="val 82931"/>
              <a:gd name="adj2" fmla="val 2211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2A032224-E450-4862-D28E-3D51CE735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68" y="1898867"/>
            <a:ext cx="6148387" cy="4757735"/>
          </a:xfrm>
          <a:prstGeom prst="rect">
            <a:avLst/>
          </a:prstGeom>
          <a:ln>
            <a:solidFill>
              <a:srgbClr val="0099CC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AC41071-CC8B-EFE7-7B84-3236FCE02730}"/>
              </a:ext>
            </a:extLst>
          </p:cNvPr>
          <p:cNvSpPr/>
          <p:nvPr/>
        </p:nvSpPr>
        <p:spPr>
          <a:xfrm>
            <a:off x="1765005" y="4591050"/>
            <a:ext cx="1232989" cy="6463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1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3548B0-25B2-4207-B2E0-A6BF57A3F010}"/>
              </a:ext>
            </a:extLst>
          </p:cNvPr>
          <p:cNvSpPr/>
          <p:nvPr/>
        </p:nvSpPr>
        <p:spPr>
          <a:xfrm>
            <a:off x="776539" y="1560638"/>
            <a:ext cx="10895264" cy="1131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38100" dir="5400000" sx="102000" sy="102000" algn="t" rotWithShape="0">
              <a:srgbClr val="50140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E806A-3131-4E03-8819-FD5D8F20BE49}"/>
              </a:ext>
            </a:extLst>
          </p:cNvPr>
          <p:cNvSpPr txBox="1"/>
          <p:nvPr/>
        </p:nvSpPr>
        <p:spPr>
          <a:xfrm>
            <a:off x="1574375" y="1728393"/>
            <a:ext cx="8956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thuộc địa của thực dân phương Tây ở Đông Nam Á có điểm chung nào nổi bật?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192C90DF-63BF-4D0B-8325-72010D82E400}"/>
              </a:ext>
            </a:extLst>
          </p:cNvPr>
          <p:cNvGrpSpPr/>
          <p:nvPr/>
        </p:nvGrpSpPr>
        <p:grpSpPr>
          <a:xfrm>
            <a:off x="305391" y="3233082"/>
            <a:ext cx="5580446" cy="1124305"/>
            <a:chOff x="305391" y="3233082"/>
            <a:chExt cx="5580446" cy="112430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A6590CC-B974-44F6-B155-5AC0FD7C9130}"/>
                </a:ext>
              </a:extLst>
            </p:cNvPr>
            <p:cNvSpPr/>
            <p:nvPr/>
          </p:nvSpPr>
          <p:spPr>
            <a:xfrm>
              <a:off x="305391" y="3437957"/>
              <a:ext cx="5580446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09296-27C2-4D45-9DD7-70A3FA7B3F54}"/>
                </a:ext>
              </a:extLst>
            </p:cNvPr>
            <p:cNvSpPr/>
            <p:nvPr/>
          </p:nvSpPr>
          <p:spPr>
            <a:xfrm>
              <a:off x="505385" y="3316670"/>
              <a:ext cx="5239325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9A3767-3493-4ED2-B4BB-BDDEBE3C6B16}"/>
                </a:ext>
              </a:extLst>
            </p:cNvPr>
            <p:cNvSpPr/>
            <p:nvPr/>
          </p:nvSpPr>
          <p:spPr>
            <a:xfrm>
              <a:off x="305392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A7E12-1268-451D-91E4-130EE1C523C8}"/>
                </a:ext>
              </a:extLst>
            </p:cNvPr>
            <p:cNvSpPr txBox="1"/>
            <p:nvPr/>
          </p:nvSpPr>
          <p:spPr>
            <a:xfrm>
              <a:off x="1228726" y="3361544"/>
              <a:ext cx="44941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 mở mang công nghiệp ở thuộc địa.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5AF96-F1D8-4DC0-B899-518F9C25582D}"/>
                </a:ext>
              </a:extLst>
            </p:cNvPr>
            <p:cNvSpPr/>
            <p:nvPr/>
          </p:nvSpPr>
          <p:spPr>
            <a:xfrm>
              <a:off x="54277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DD247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DD24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C">
            <a:extLst>
              <a:ext uri="{FF2B5EF4-FFF2-40B4-BE49-F238E27FC236}">
                <a16:creationId xmlns:a16="http://schemas.microsoft.com/office/drawing/2014/main" id="{500758A1-F613-48C0-B83A-76CDE89EAEAF}"/>
              </a:ext>
            </a:extLst>
          </p:cNvPr>
          <p:cNvGrpSpPr/>
          <p:nvPr/>
        </p:nvGrpSpPr>
        <p:grpSpPr>
          <a:xfrm>
            <a:off x="305391" y="4709810"/>
            <a:ext cx="5547675" cy="1124305"/>
            <a:chOff x="305391" y="4709810"/>
            <a:chExt cx="5547675" cy="1124305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83E05C-769B-4A82-A08E-57396EBD95EF}"/>
                </a:ext>
              </a:extLst>
            </p:cNvPr>
            <p:cNvSpPr/>
            <p:nvPr/>
          </p:nvSpPr>
          <p:spPr>
            <a:xfrm>
              <a:off x="305391" y="4914685"/>
              <a:ext cx="554767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786C681-32BE-4508-A55D-6B47BA6A0105}"/>
                </a:ext>
              </a:extLst>
            </p:cNvPr>
            <p:cNvSpPr/>
            <p:nvPr/>
          </p:nvSpPr>
          <p:spPr>
            <a:xfrm>
              <a:off x="505385" y="4793398"/>
              <a:ext cx="5221033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60BFC1-A71E-4E5C-AC90-2DA82332DE15}"/>
                </a:ext>
              </a:extLst>
            </p:cNvPr>
            <p:cNvSpPr/>
            <p:nvPr/>
          </p:nvSpPr>
          <p:spPr>
            <a:xfrm>
              <a:off x="305392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B97E45-4A03-4240-834A-2123390ADB19}"/>
                </a:ext>
              </a:extLst>
            </p:cNvPr>
            <p:cNvSpPr txBox="1"/>
            <p:nvPr/>
          </p:nvSpPr>
          <p:spPr>
            <a:xfrm>
              <a:off x="1228725" y="4808585"/>
              <a:ext cx="447849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Tìm cách kìm hãm sự phát triển của kinh tế thuộc địa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B158EE-1D06-4532-A0BC-AF2C5749EB99}"/>
                </a:ext>
              </a:extLst>
            </p:cNvPr>
            <p:cNvSpPr/>
            <p:nvPr/>
          </p:nvSpPr>
          <p:spPr>
            <a:xfrm>
              <a:off x="54277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DD247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DD24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B">
            <a:extLst>
              <a:ext uri="{FF2B5EF4-FFF2-40B4-BE49-F238E27FC236}">
                <a16:creationId xmlns:a16="http://schemas.microsoft.com/office/drawing/2014/main" id="{10C636D7-B8E9-4DCF-87E2-F1E85B69F391}"/>
              </a:ext>
            </a:extLst>
          </p:cNvPr>
          <p:cNvGrpSpPr/>
          <p:nvPr/>
        </p:nvGrpSpPr>
        <p:grpSpPr>
          <a:xfrm>
            <a:off x="6300912" y="3233082"/>
            <a:ext cx="5585695" cy="1124305"/>
            <a:chOff x="6300912" y="3233082"/>
            <a:chExt cx="5585695" cy="1124305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9D23BD4-A95A-4DD1-83E2-859DEF09E9DC}"/>
                </a:ext>
              </a:extLst>
            </p:cNvPr>
            <p:cNvSpPr/>
            <p:nvPr/>
          </p:nvSpPr>
          <p:spPr>
            <a:xfrm flipH="1">
              <a:off x="6300912" y="3437957"/>
              <a:ext cx="5585694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711D2F1-6D18-4600-9409-48872FA7FDC5}"/>
                </a:ext>
              </a:extLst>
            </p:cNvPr>
            <p:cNvSpPr/>
            <p:nvPr/>
          </p:nvSpPr>
          <p:spPr>
            <a:xfrm flipH="1">
              <a:off x="6447287" y="3316670"/>
              <a:ext cx="5239326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0F2B3B4-F7C2-48DE-9449-9E6FCEC548BD}"/>
                </a:ext>
              </a:extLst>
            </p:cNvPr>
            <p:cNvSpPr/>
            <p:nvPr/>
          </p:nvSpPr>
          <p:spPr>
            <a:xfrm flipH="1">
              <a:off x="10963273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007D6B0-CA07-43C4-9454-42711D6F2230}"/>
                </a:ext>
              </a:extLst>
            </p:cNvPr>
            <p:cNvSpPr txBox="1"/>
            <p:nvPr/>
          </p:nvSpPr>
          <p:spPr>
            <a:xfrm flipH="1">
              <a:off x="6469084" y="3366853"/>
              <a:ext cx="44941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Tăng thuế, mở đồn điền, bắt lính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279EC3-E003-4A9E-B40C-76615DAF2E44}"/>
                </a:ext>
              </a:extLst>
            </p:cNvPr>
            <p:cNvSpPr/>
            <p:nvPr/>
          </p:nvSpPr>
          <p:spPr>
            <a:xfrm flipH="1">
              <a:off x="1120065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DD247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DD24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D">
            <a:extLst>
              <a:ext uri="{FF2B5EF4-FFF2-40B4-BE49-F238E27FC236}">
                <a16:creationId xmlns:a16="http://schemas.microsoft.com/office/drawing/2014/main" id="{B5898F44-38D9-4A0D-ABDB-75509DE71D7E}"/>
              </a:ext>
            </a:extLst>
          </p:cNvPr>
          <p:cNvGrpSpPr/>
          <p:nvPr/>
        </p:nvGrpSpPr>
        <p:grpSpPr>
          <a:xfrm>
            <a:off x="6300912" y="4709810"/>
            <a:ext cx="5585696" cy="1124305"/>
            <a:chOff x="6300911" y="4709810"/>
            <a:chExt cx="5585696" cy="112430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68CC863-5BAB-4D0E-910A-EE50C3FD3C7B}"/>
                </a:ext>
              </a:extLst>
            </p:cNvPr>
            <p:cNvSpPr/>
            <p:nvPr/>
          </p:nvSpPr>
          <p:spPr>
            <a:xfrm flipH="1">
              <a:off x="6300911" y="4914685"/>
              <a:ext cx="558569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106DBD0-CBE7-46BE-93E2-A3BED3185A2C}"/>
                </a:ext>
              </a:extLst>
            </p:cNvPr>
            <p:cNvSpPr/>
            <p:nvPr/>
          </p:nvSpPr>
          <p:spPr>
            <a:xfrm flipH="1">
              <a:off x="6467325" y="4793398"/>
              <a:ext cx="5219288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D69895-4D45-4F6D-B865-35DD16F34721}"/>
                </a:ext>
              </a:extLst>
            </p:cNvPr>
            <p:cNvSpPr/>
            <p:nvPr/>
          </p:nvSpPr>
          <p:spPr>
            <a:xfrm flipH="1">
              <a:off x="10963273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12F"/>
                </a:gs>
                <a:gs pos="100000">
                  <a:srgbClr val="DD247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85A4F45-149A-4DAB-8DC5-EDCDBDF0152E}"/>
                </a:ext>
              </a:extLst>
            </p:cNvPr>
            <p:cNvSpPr txBox="1"/>
            <p:nvPr/>
          </p:nvSpPr>
          <p:spPr>
            <a:xfrm flipH="1">
              <a:off x="6486272" y="4855332"/>
              <a:ext cx="44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Vơ vét, đàn áp, chia để trị.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371D026-1538-49CB-AA95-BC87A6389175}"/>
                </a:ext>
              </a:extLst>
            </p:cNvPr>
            <p:cNvSpPr/>
            <p:nvPr/>
          </p:nvSpPr>
          <p:spPr>
            <a:xfrm flipH="1">
              <a:off x="1120065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DD247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DD24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1" name="Picture 190" descr="Logo, icon&#10;&#10;Description automatically generated">
            <a:extLst>
              <a:ext uri="{FF2B5EF4-FFF2-40B4-BE49-F238E27FC236}">
                <a16:creationId xmlns:a16="http://schemas.microsoft.com/office/drawing/2014/main" id="{06305B71-D99E-4586-82A1-9253B41C0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1" y="-2913725"/>
            <a:ext cx="342029" cy="342029"/>
          </a:xfrm>
          <a:prstGeom prst="rect">
            <a:avLst/>
          </a:prstGeom>
        </p:spPr>
      </p:pic>
      <p:pic>
        <p:nvPicPr>
          <p:cNvPr id="232" name="Picture 231" descr="A picture containing text&#10;&#10;Description automatically generated">
            <a:extLst>
              <a:ext uri="{FF2B5EF4-FFF2-40B4-BE49-F238E27FC236}">
                <a16:creationId xmlns:a16="http://schemas.microsoft.com/office/drawing/2014/main" id="{42D40E11-EA3B-4796-9A55-1E7F3C171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4" y="-2714092"/>
            <a:ext cx="342029" cy="342029"/>
          </a:xfrm>
          <a:prstGeom prst="rect">
            <a:avLst/>
          </a:prstGeom>
        </p:spPr>
      </p:pic>
      <p:pic>
        <p:nvPicPr>
          <p:cNvPr id="245" name="Picture 244" descr="Logo, icon&#10;&#10;Description automatically generated">
            <a:extLst>
              <a:ext uri="{FF2B5EF4-FFF2-40B4-BE49-F238E27FC236}">
                <a16:creationId xmlns:a16="http://schemas.microsoft.com/office/drawing/2014/main" id="{5878ACE1-4209-46EE-A07C-598CF980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2" y="-5069600"/>
            <a:ext cx="342029" cy="342029"/>
          </a:xfrm>
          <a:prstGeom prst="rect">
            <a:avLst/>
          </a:prstGeom>
        </p:spPr>
      </p:pic>
      <p:pic>
        <p:nvPicPr>
          <p:cNvPr id="246" name="Picture 245" descr="Logo, icon&#10;&#10;Description automatically generated">
            <a:extLst>
              <a:ext uri="{FF2B5EF4-FFF2-40B4-BE49-F238E27FC236}">
                <a16:creationId xmlns:a16="http://schemas.microsoft.com/office/drawing/2014/main" id="{E2A7B37F-37D0-4CAC-BDCC-B9CFCAF4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-3703524"/>
            <a:ext cx="342029" cy="342029"/>
          </a:xfrm>
          <a:prstGeom prst="rect">
            <a:avLst/>
          </a:prstGeom>
        </p:spPr>
      </p:pic>
      <p:pic>
        <p:nvPicPr>
          <p:cNvPr id="247" name="Picture 246" descr="Logo, icon&#10;&#10;Description automatically generated">
            <a:extLst>
              <a:ext uri="{FF2B5EF4-FFF2-40B4-BE49-F238E27FC236}">
                <a16:creationId xmlns:a16="http://schemas.microsoft.com/office/drawing/2014/main" id="{DCA3CCF0-D4F6-44ED-8609-44FA87A45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77" y="-1934938"/>
            <a:ext cx="342029" cy="342029"/>
          </a:xfrm>
          <a:prstGeom prst="rect">
            <a:avLst/>
          </a:prstGeom>
        </p:spPr>
      </p:pic>
      <p:pic>
        <p:nvPicPr>
          <p:cNvPr id="248" name="Picture 247" descr="Logo, icon&#10;&#10;Description automatically generated">
            <a:extLst>
              <a:ext uri="{FF2B5EF4-FFF2-40B4-BE49-F238E27FC236}">
                <a16:creationId xmlns:a16="http://schemas.microsoft.com/office/drawing/2014/main" id="{4F887E07-03DE-4355-89E0-7FB506E9A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0" y="-4107834"/>
            <a:ext cx="342029" cy="342029"/>
          </a:xfrm>
          <a:prstGeom prst="rect">
            <a:avLst/>
          </a:prstGeom>
        </p:spPr>
      </p:pic>
      <p:pic>
        <p:nvPicPr>
          <p:cNvPr id="249" name="Picture 248" descr="Logo, icon&#10;&#10;Description automatically generated">
            <a:extLst>
              <a:ext uri="{FF2B5EF4-FFF2-40B4-BE49-F238E27FC236}">
                <a16:creationId xmlns:a16="http://schemas.microsoft.com/office/drawing/2014/main" id="{F4F9AFC0-A22C-45F5-AC7A-69BF89C8F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87" y="-3171883"/>
            <a:ext cx="342029" cy="342029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2122FF03-6BFE-42ED-9CFB-B9A78C658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2" y="-3284429"/>
            <a:ext cx="342029" cy="342029"/>
          </a:xfrm>
          <a:prstGeom prst="rect">
            <a:avLst/>
          </a:prstGeom>
        </p:spPr>
      </p:pic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ADF4AA17-9B42-4740-8E2D-8CB5B7B4E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7" y="-3886972"/>
            <a:ext cx="342029" cy="342029"/>
          </a:xfrm>
          <a:prstGeom prst="rect">
            <a:avLst/>
          </a:prstGeom>
        </p:spPr>
      </p:pic>
      <p:pic>
        <p:nvPicPr>
          <p:cNvPr id="252" name="Picture 251" descr="Logo, icon&#10;&#10;Description automatically generated">
            <a:extLst>
              <a:ext uri="{FF2B5EF4-FFF2-40B4-BE49-F238E27FC236}">
                <a16:creationId xmlns:a16="http://schemas.microsoft.com/office/drawing/2014/main" id="{58F41CB2-0671-4EAE-A10D-C3E4E3996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58" y="-3999787"/>
            <a:ext cx="342029" cy="342029"/>
          </a:xfrm>
          <a:prstGeom prst="rect">
            <a:avLst/>
          </a:prstGeom>
        </p:spPr>
      </p:pic>
      <p:pic>
        <p:nvPicPr>
          <p:cNvPr id="253" name="Picture 252" descr="Logo, icon&#10;&#10;Description automatically generated">
            <a:extLst>
              <a:ext uri="{FF2B5EF4-FFF2-40B4-BE49-F238E27FC236}">
                <a16:creationId xmlns:a16="http://schemas.microsoft.com/office/drawing/2014/main" id="{3EBA14DB-F52E-4021-A5F3-AB915D4B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1" y="-3351565"/>
            <a:ext cx="342029" cy="342029"/>
          </a:xfrm>
          <a:prstGeom prst="rect">
            <a:avLst/>
          </a:prstGeom>
        </p:spPr>
      </p:pic>
      <p:pic>
        <p:nvPicPr>
          <p:cNvPr id="254" name="Picture 253" descr="Logo, icon&#10;&#10;Description automatically generated">
            <a:extLst>
              <a:ext uri="{FF2B5EF4-FFF2-40B4-BE49-F238E27FC236}">
                <a16:creationId xmlns:a16="http://schemas.microsoft.com/office/drawing/2014/main" id="{BAA7FC1D-0A1A-4A44-9C39-0DFDCCB6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4" y="-2345178"/>
            <a:ext cx="342029" cy="342029"/>
          </a:xfrm>
          <a:prstGeom prst="rect">
            <a:avLst/>
          </a:prstGeom>
        </p:spPr>
      </p:pic>
      <p:pic>
        <p:nvPicPr>
          <p:cNvPr id="255" name="Picture 254" descr="Logo, icon&#10;&#10;Description automatically generated">
            <a:extLst>
              <a:ext uri="{FF2B5EF4-FFF2-40B4-BE49-F238E27FC236}">
                <a16:creationId xmlns:a16="http://schemas.microsoft.com/office/drawing/2014/main" id="{5B93E642-57BC-4389-A787-A6ED26E61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45" y="-2490233"/>
            <a:ext cx="342029" cy="342029"/>
          </a:xfrm>
          <a:prstGeom prst="rect">
            <a:avLst/>
          </a:prstGeom>
        </p:spPr>
      </p:pic>
      <p:pic>
        <p:nvPicPr>
          <p:cNvPr id="256" name="Picture 255" descr="Logo, icon&#10;&#10;Description automatically generated">
            <a:extLst>
              <a:ext uri="{FF2B5EF4-FFF2-40B4-BE49-F238E27FC236}">
                <a16:creationId xmlns:a16="http://schemas.microsoft.com/office/drawing/2014/main" id="{00843B3B-609A-4B9B-989F-90E778B1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5" y="-2701424"/>
            <a:ext cx="342029" cy="342029"/>
          </a:xfrm>
          <a:prstGeom prst="rect">
            <a:avLst/>
          </a:prstGeom>
        </p:spPr>
      </p:pic>
      <p:pic>
        <p:nvPicPr>
          <p:cNvPr id="257" name="Picture 256" descr="Logo, icon&#10;&#10;Description automatically generated">
            <a:extLst>
              <a:ext uri="{FF2B5EF4-FFF2-40B4-BE49-F238E27FC236}">
                <a16:creationId xmlns:a16="http://schemas.microsoft.com/office/drawing/2014/main" id="{3C07850B-43E7-4772-BC60-97F5339D4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1997923"/>
            <a:ext cx="342029" cy="342029"/>
          </a:xfrm>
          <a:prstGeom prst="rect">
            <a:avLst/>
          </a:prstGeom>
        </p:spPr>
      </p:pic>
      <p:pic>
        <p:nvPicPr>
          <p:cNvPr id="258" name="Picture 257" descr="Logo, icon&#10;&#10;Description automatically generated">
            <a:extLst>
              <a:ext uri="{FF2B5EF4-FFF2-40B4-BE49-F238E27FC236}">
                <a16:creationId xmlns:a16="http://schemas.microsoft.com/office/drawing/2014/main" id="{C535E199-4A56-44D2-A408-635052D2A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3" y="-3068931"/>
            <a:ext cx="342029" cy="342029"/>
          </a:xfrm>
          <a:prstGeom prst="rect">
            <a:avLst/>
          </a:prstGeom>
        </p:spPr>
      </p:pic>
      <p:pic>
        <p:nvPicPr>
          <p:cNvPr id="259" name="Picture 258" descr="Logo, icon&#10;&#10;Description automatically generated">
            <a:extLst>
              <a:ext uri="{FF2B5EF4-FFF2-40B4-BE49-F238E27FC236}">
                <a16:creationId xmlns:a16="http://schemas.microsoft.com/office/drawing/2014/main" id="{42717DA7-7196-4B2A-AD9E-B7DCDB819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3" y="-4296042"/>
            <a:ext cx="342029" cy="342029"/>
          </a:xfrm>
          <a:prstGeom prst="rect">
            <a:avLst/>
          </a:prstGeom>
        </p:spPr>
      </p:pic>
      <p:pic>
        <p:nvPicPr>
          <p:cNvPr id="260" name="Picture 259" descr="Logo, icon&#10;&#10;Description automatically generated">
            <a:extLst>
              <a:ext uri="{FF2B5EF4-FFF2-40B4-BE49-F238E27FC236}">
                <a16:creationId xmlns:a16="http://schemas.microsoft.com/office/drawing/2014/main" id="{8F10ACD2-A875-41D5-8F59-FB373E32A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1" y="-1925271"/>
            <a:ext cx="342029" cy="342029"/>
          </a:xfrm>
          <a:prstGeom prst="rect">
            <a:avLst/>
          </a:prstGeom>
        </p:spPr>
      </p:pic>
      <p:pic>
        <p:nvPicPr>
          <p:cNvPr id="261" name="Picture 260" descr="Logo, icon&#10;&#10;Description automatically generated">
            <a:extLst>
              <a:ext uri="{FF2B5EF4-FFF2-40B4-BE49-F238E27FC236}">
                <a16:creationId xmlns:a16="http://schemas.microsoft.com/office/drawing/2014/main" id="{D5E06BF5-A5C3-42B0-88BB-1B69D59E4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4" y="-2056477"/>
            <a:ext cx="342029" cy="342029"/>
          </a:xfrm>
          <a:prstGeom prst="rect">
            <a:avLst/>
          </a:prstGeom>
        </p:spPr>
      </p:pic>
      <p:pic>
        <p:nvPicPr>
          <p:cNvPr id="262" name="Picture 261" descr="Logo, icon&#10;&#10;Description automatically generated">
            <a:extLst>
              <a:ext uri="{FF2B5EF4-FFF2-40B4-BE49-F238E27FC236}">
                <a16:creationId xmlns:a16="http://schemas.microsoft.com/office/drawing/2014/main" id="{69807695-F14D-4803-924E-951458250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4186065"/>
            <a:ext cx="342029" cy="342029"/>
          </a:xfrm>
          <a:prstGeom prst="rect">
            <a:avLst/>
          </a:prstGeom>
        </p:spPr>
      </p:pic>
      <p:pic>
        <p:nvPicPr>
          <p:cNvPr id="263" name="Picture 262" descr="A picture containing text&#10;&#10;Description automatically generated">
            <a:extLst>
              <a:ext uri="{FF2B5EF4-FFF2-40B4-BE49-F238E27FC236}">
                <a16:creationId xmlns:a16="http://schemas.microsoft.com/office/drawing/2014/main" id="{0002B462-99B0-4A07-8337-2FA5B3C08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84" y="-3830591"/>
            <a:ext cx="342029" cy="342029"/>
          </a:xfrm>
          <a:prstGeom prst="rect">
            <a:avLst/>
          </a:prstGeom>
        </p:spPr>
      </p:pic>
      <p:pic>
        <p:nvPicPr>
          <p:cNvPr id="264" name="Picture 26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FE50-DEDD-4C39-8C5E-24B0C12C2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37" y="-4799260"/>
            <a:ext cx="342029" cy="342029"/>
          </a:xfrm>
          <a:prstGeom prst="rect">
            <a:avLst/>
          </a:prstGeom>
        </p:spPr>
      </p:pic>
      <p:pic>
        <p:nvPicPr>
          <p:cNvPr id="265" name="Picture 264" descr="A picture containing text&#10;&#10;Description automatically generated">
            <a:extLst>
              <a:ext uri="{FF2B5EF4-FFF2-40B4-BE49-F238E27FC236}">
                <a16:creationId xmlns:a16="http://schemas.microsoft.com/office/drawing/2014/main" id="{3D437BDC-DFDE-4AED-87F3-C3DA19723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17" y="-2634493"/>
            <a:ext cx="342029" cy="342029"/>
          </a:xfrm>
          <a:prstGeom prst="rect">
            <a:avLst/>
          </a:prstGeom>
        </p:spPr>
      </p:pic>
      <p:pic>
        <p:nvPicPr>
          <p:cNvPr id="266" name="Picture 265" descr="A picture containing text&#10;&#10;Description automatically generated">
            <a:extLst>
              <a:ext uri="{FF2B5EF4-FFF2-40B4-BE49-F238E27FC236}">
                <a16:creationId xmlns:a16="http://schemas.microsoft.com/office/drawing/2014/main" id="{3B43F418-1564-49E5-9F81-B2C304384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42" y="-3997068"/>
            <a:ext cx="342029" cy="342029"/>
          </a:xfrm>
          <a:prstGeom prst="rect">
            <a:avLst/>
          </a:prstGeom>
        </p:spPr>
      </p:pic>
      <p:pic>
        <p:nvPicPr>
          <p:cNvPr id="267" name="Picture 266" descr="A picture containing text&#10;&#10;Description automatically generated">
            <a:extLst>
              <a:ext uri="{FF2B5EF4-FFF2-40B4-BE49-F238E27FC236}">
                <a16:creationId xmlns:a16="http://schemas.microsoft.com/office/drawing/2014/main" id="{8206EAC4-0B0C-4921-8F3C-2E979F1CC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72" y="-2013815"/>
            <a:ext cx="342029" cy="342029"/>
          </a:xfrm>
          <a:prstGeom prst="rect">
            <a:avLst/>
          </a:prstGeom>
        </p:spPr>
      </p:pic>
      <p:pic>
        <p:nvPicPr>
          <p:cNvPr id="268" name="Picture 267" descr="A picture containing text&#10;&#10;Description automatically generated">
            <a:extLst>
              <a:ext uri="{FF2B5EF4-FFF2-40B4-BE49-F238E27FC236}">
                <a16:creationId xmlns:a16="http://schemas.microsoft.com/office/drawing/2014/main" id="{81FD1679-2AF0-4497-9972-34C40708B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32" y="-2026636"/>
            <a:ext cx="342029" cy="342029"/>
          </a:xfrm>
          <a:prstGeom prst="rect">
            <a:avLst/>
          </a:prstGeom>
        </p:spPr>
      </p:pic>
      <p:pic>
        <p:nvPicPr>
          <p:cNvPr id="269" name="Picture 268" descr="A picture containing text&#10;&#10;Description automatically generated">
            <a:extLst>
              <a:ext uri="{FF2B5EF4-FFF2-40B4-BE49-F238E27FC236}">
                <a16:creationId xmlns:a16="http://schemas.microsoft.com/office/drawing/2014/main" id="{AE6FE7CD-5D8D-402F-83D4-4E1FA2A99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3" y="-2553124"/>
            <a:ext cx="342029" cy="342029"/>
          </a:xfrm>
          <a:prstGeom prst="rect">
            <a:avLst/>
          </a:prstGeom>
        </p:spPr>
      </p:pic>
      <p:pic>
        <p:nvPicPr>
          <p:cNvPr id="270" name="Picture 269" descr="A picture containing text&#10;&#10;Description automatically generated">
            <a:extLst>
              <a:ext uri="{FF2B5EF4-FFF2-40B4-BE49-F238E27FC236}">
                <a16:creationId xmlns:a16="http://schemas.microsoft.com/office/drawing/2014/main" id="{12EE2FF5-77A0-4090-BAC8-1D68D986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6" y="-3035197"/>
            <a:ext cx="342029" cy="342029"/>
          </a:xfrm>
          <a:prstGeom prst="rect">
            <a:avLst/>
          </a:prstGeom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AAA6BF9C-19B9-435D-AB13-BC7352861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4" y="-3125676"/>
            <a:ext cx="342029" cy="342029"/>
          </a:xfrm>
          <a:prstGeom prst="rect">
            <a:avLst/>
          </a:prstGeom>
        </p:spPr>
      </p:pic>
      <p:pic>
        <p:nvPicPr>
          <p:cNvPr id="272" name="Picture 271" descr="A picture containing text&#10;&#10;Description automatically generated">
            <a:extLst>
              <a:ext uri="{FF2B5EF4-FFF2-40B4-BE49-F238E27FC236}">
                <a16:creationId xmlns:a16="http://schemas.microsoft.com/office/drawing/2014/main" id="{429E2A06-1A02-494A-9203-592D2120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07" y="-2856804"/>
            <a:ext cx="342029" cy="342029"/>
          </a:xfrm>
          <a:prstGeom prst="rect">
            <a:avLst/>
          </a:prstGeom>
        </p:spPr>
      </p:pic>
      <p:pic>
        <p:nvPicPr>
          <p:cNvPr id="273" name="Picture 272" descr="A picture containing text&#10;&#10;Description automatically generated">
            <a:extLst>
              <a:ext uri="{FF2B5EF4-FFF2-40B4-BE49-F238E27FC236}">
                <a16:creationId xmlns:a16="http://schemas.microsoft.com/office/drawing/2014/main" id="{6A2A54F8-8662-4D41-8279-88F8317E1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3" y="-3940983"/>
            <a:ext cx="342029" cy="342029"/>
          </a:xfrm>
          <a:prstGeom prst="rect">
            <a:avLst/>
          </a:prstGeom>
        </p:spPr>
      </p:pic>
      <p:pic>
        <p:nvPicPr>
          <p:cNvPr id="274" name="Picture 273" descr="A picture containing text&#10;&#10;Description automatically generated">
            <a:extLst>
              <a:ext uri="{FF2B5EF4-FFF2-40B4-BE49-F238E27FC236}">
                <a16:creationId xmlns:a16="http://schemas.microsoft.com/office/drawing/2014/main" id="{2BE4B1EC-4430-47B2-977F-FDB1D071E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2" y="-4160669"/>
            <a:ext cx="342029" cy="342029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D110E7FB-68B5-4EEC-A4B1-21BB06D62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4" y="-5227222"/>
            <a:ext cx="342029" cy="342029"/>
          </a:xfrm>
          <a:prstGeom prst="rect">
            <a:avLst/>
          </a:prstGeom>
        </p:spPr>
      </p:pic>
      <p:pic>
        <p:nvPicPr>
          <p:cNvPr id="276" name="Picture 275" descr="A picture containing text&#10;&#10;Description automatically generated">
            <a:extLst>
              <a:ext uri="{FF2B5EF4-FFF2-40B4-BE49-F238E27FC236}">
                <a16:creationId xmlns:a16="http://schemas.microsoft.com/office/drawing/2014/main" id="{F09A73FB-974C-4754-850A-E4A45769C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41" y="-5161131"/>
            <a:ext cx="342029" cy="342029"/>
          </a:xfrm>
          <a:prstGeom prst="rect">
            <a:avLst/>
          </a:prstGeom>
        </p:spPr>
      </p:pic>
      <p:pic>
        <p:nvPicPr>
          <p:cNvPr id="277" name="Picture 276" descr="A picture containing text&#10;&#10;Description automatically generated">
            <a:extLst>
              <a:ext uri="{FF2B5EF4-FFF2-40B4-BE49-F238E27FC236}">
                <a16:creationId xmlns:a16="http://schemas.microsoft.com/office/drawing/2014/main" id="{9794DFEA-6B3A-4ED0-A22F-AC98E44BB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6" y="-2425950"/>
            <a:ext cx="342029" cy="342029"/>
          </a:xfrm>
          <a:prstGeom prst="rect">
            <a:avLst/>
          </a:prstGeom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7A957C1-4F10-457D-B86D-F82FA2BC7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7" y="-4134727"/>
            <a:ext cx="342029" cy="342029"/>
          </a:xfrm>
          <a:prstGeom prst="rect">
            <a:avLst/>
          </a:prstGeom>
        </p:spPr>
      </p:pic>
      <p:pic>
        <p:nvPicPr>
          <p:cNvPr id="279" name="Picture 278" descr="A picture containing text&#10;&#10;Description automatically generated">
            <a:extLst>
              <a:ext uri="{FF2B5EF4-FFF2-40B4-BE49-F238E27FC236}">
                <a16:creationId xmlns:a16="http://schemas.microsoft.com/office/drawing/2014/main" id="{BA3C2EC6-6F67-4EB5-85C0-8072A49C7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1" y="-5062109"/>
            <a:ext cx="342029" cy="342029"/>
          </a:xfrm>
          <a:prstGeom prst="rect">
            <a:avLst/>
          </a:prstGeom>
        </p:spPr>
      </p:pic>
      <p:pic>
        <p:nvPicPr>
          <p:cNvPr id="280" name="Picture 279" descr="A picture containing text&#10;&#10;Description automatically generated">
            <a:extLst>
              <a:ext uri="{FF2B5EF4-FFF2-40B4-BE49-F238E27FC236}">
                <a16:creationId xmlns:a16="http://schemas.microsoft.com/office/drawing/2014/main" id="{A3258B3F-7B35-44B7-A305-43FEF6EF5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2" y="-2989343"/>
            <a:ext cx="342029" cy="342029"/>
          </a:xfrm>
          <a:prstGeom prst="rect">
            <a:avLst/>
          </a:prstGeom>
        </p:spPr>
      </p:pic>
      <p:pic>
        <p:nvPicPr>
          <p:cNvPr id="281" name="Picture 280" descr="A picture containing text&#10;&#10;Description automatically generated">
            <a:extLst>
              <a:ext uri="{FF2B5EF4-FFF2-40B4-BE49-F238E27FC236}">
                <a16:creationId xmlns:a16="http://schemas.microsoft.com/office/drawing/2014/main" id="{105483CC-23A9-41E3-A206-FC89F54A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7" y="-4351918"/>
            <a:ext cx="342029" cy="342029"/>
          </a:xfrm>
          <a:prstGeom prst="rect">
            <a:avLst/>
          </a:prstGeom>
        </p:spPr>
      </p:pic>
      <p:pic>
        <p:nvPicPr>
          <p:cNvPr id="282" name="Picture 281" descr="A picture containing text&#10;&#10;Description automatically generated">
            <a:extLst>
              <a:ext uri="{FF2B5EF4-FFF2-40B4-BE49-F238E27FC236}">
                <a16:creationId xmlns:a16="http://schemas.microsoft.com/office/drawing/2014/main" id="{2A040F30-3E2D-41D6-8F57-1800D3D9F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7" y="-2368665"/>
            <a:ext cx="342029" cy="342029"/>
          </a:xfrm>
          <a:prstGeom prst="rect">
            <a:avLst/>
          </a:prstGeom>
        </p:spPr>
      </p:pic>
      <p:pic>
        <p:nvPicPr>
          <p:cNvPr id="283" name="Picture 282" descr="A picture containing text&#10;&#10;Description automatically generated">
            <a:extLst>
              <a:ext uri="{FF2B5EF4-FFF2-40B4-BE49-F238E27FC236}">
                <a16:creationId xmlns:a16="http://schemas.microsoft.com/office/drawing/2014/main" id="{BD8A81CF-8CA1-416B-A896-D125F8C6C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6" y="-2289485"/>
            <a:ext cx="342029" cy="342029"/>
          </a:xfrm>
          <a:prstGeom prst="rect">
            <a:avLst/>
          </a:prstGeom>
        </p:spPr>
      </p:pic>
      <p:pic>
        <p:nvPicPr>
          <p:cNvPr id="284" name="Picture 283" descr="A picture containing text&#10;&#10;Description automatically generated">
            <a:extLst>
              <a:ext uri="{FF2B5EF4-FFF2-40B4-BE49-F238E27FC236}">
                <a16:creationId xmlns:a16="http://schemas.microsoft.com/office/drawing/2014/main" id="{2AC20699-33E7-49A3-8CD5-80A39EBEC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6" y="-2857260"/>
            <a:ext cx="342029" cy="342029"/>
          </a:xfrm>
          <a:prstGeom prst="rect">
            <a:avLst/>
          </a:prstGeom>
        </p:spPr>
      </p:pic>
      <p:pic>
        <p:nvPicPr>
          <p:cNvPr id="285" name="Picture 284" descr="A picture containing text&#10;&#10;Description automatically generated">
            <a:extLst>
              <a:ext uri="{FF2B5EF4-FFF2-40B4-BE49-F238E27FC236}">
                <a16:creationId xmlns:a16="http://schemas.microsoft.com/office/drawing/2014/main" id="{FCACA941-EC29-4C46-B8C7-B3F8E45BE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46" y="-3094200"/>
            <a:ext cx="342029" cy="342029"/>
          </a:xfrm>
          <a:prstGeom prst="rect">
            <a:avLst/>
          </a:prstGeom>
        </p:spPr>
      </p:pic>
      <p:pic>
        <p:nvPicPr>
          <p:cNvPr id="286" name="Picture 285" descr="A picture containing text&#10;&#10;Description automatically generated">
            <a:extLst>
              <a:ext uri="{FF2B5EF4-FFF2-40B4-BE49-F238E27FC236}">
                <a16:creationId xmlns:a16="http://schemas.microsoft.com/office/drawing/2014/main" id="{9095B1E8-49A9-454C-B572-78A274EF0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28" y="-3388525"/>
            <a:ext cx="342029" cy="342029"/>
          </a:xfrm>
          <a:prstGeom prst="rect">
            <a:avLst/>
          </a:prstGeom>
        </p:spPr>
      </p:pic>
      <p:pic>
        <p:nvPicPr>
          <p:cNvPr id="287" name="Picture 286" descr="A picture containing text&#10;&#10;Description automatically generated">
            <a:extLst>
              <a:ext uri="{FF2B5EF4-FFF2-40B4-BE49-F238E27FC236}">
                <a16:creationId xmlns:a16="http://schemas.microsoft.com/office/drawing/2014/main" id="{32BF2864-CD4D-4087-8EF1-C5BD9F8D8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5" y="-3456787"/>
            <a:ext cx="342029" cy="342029"/>
          </a:xfrm>
          <a:prstGeom prst="rect">
            <a:avLst/>
          </a:prstGeom>
        </p:spPr>
      </p:pic>
      <p:pic>
        <p:nvPicPr>
          <p:cNvPr id="288" name="Picture 287" descr="A picture containing text&#10;&#10;Description automatically generated">
            <a:extLst>
              <a:ext uri="{FF2B5EF4-FFF2-40B4-BE49-F238E27FC236}">
                <a16:creationId xmlns:a16="http://schemas.microsoft.com/office/drawing/2014/main" id="{86E15C68-CC08-4436-9939-FC0C2184E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43" y="-3999986"/>
            <a:ext cx="342029" cy="342029"/>
          </a:xfrm>
          <a:prstGeom prst="rect">
            <a:avLst/>
          </a:prstGeom>
        </p:spPr>
      </p:pic>
      <p:pic>
        <p:nvPicPr>
          <p:cNvPr id="289" name="Picture 288" descr="A picture containing text&#10;&#10;Description automatically generated">
            <a:extLst>
              <a:ext uri="{FF2B5EF4-FFF2-40B4-BE49-F238E27FC236}">
                <a16:creationId xmlns:a16="http://schemas.microsoft.com/office/drawing/2014/main" id="{201BDA91-4179-488D-A420-D14460D72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13" y="-4311673"/>
            <a:ext cx="342029" cy="342029"/>
          </a:xfrm>
          <a:prstGeom prst="rect">
            <a:avLst/>
          </a:prstGeom>
        </p:spPr>
      </p:pic>
      <p:pic>
        <p:nvPicPr>
          <p:cNvPr id="290" name="Picture 289" descr="A picture containing text&#10;&#10;Description automatically generated">
            <a:extLst>
              <a:ext uri="{FF2B5EF4-FFF2-40B4-BE49-F238E27FC236}">
                <a16:creationId xmlns:a16="http://schemas.microsoft.com/office/drawing/2014/main" id="{1286AD39-50CD-49D6-A2CF-0A1F1115D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6" y="-4939080"/>
            <a:ext cx="342029" cy="342029"/>
          </a:xfrm>
          <a:prstGeom prst="rect">
            <a:avLst/>
          </a:prstGeom>
        </p:spPr>
      </p:pic>
      <p:pic>
        <p:nvPicPr>
          <p:cNvPr id="291" name="Picture 290" descr="A picture containing text&#10;&#10;Description automatically generated">
            <a:extLst>
              <a:ext uri="{FF2B5EF4-FFF2-40B4-BE49-F238E27FC236}">
                <a16:creationId xmlns:a16="http://schemas.microsoft.com/office/drawing/2014/main" id="{072AD88A-D46E-4AF7-8A03-578C9DAFA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26" y="-5515981"/>
            <a:ext cx="342029" cy="342029"/>
          </a:xfrm>
          <a:prstGeom prst="rect">
            <a:avLst/>
          </a:prstGeom>
        </p:spPr>
      </p:pic>
      <p:pic>
        <p:nvPicPr>
          <p:cNvPr id="292" name="Picture 291" descr="A picture containing text&#10;&#10;Description automatically generated">
            <a:extLst>
              <a:ext uri="{FF2B5EF4-FFF2-40B4-BE49-F238E27FC236}">
                <a16:creationId xmlns:a16="http://schemas.microsoft.com/office/drawing/2014/main" id="{7BD09F79-D4A1-40A0-AEA0-57026B31F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65" y="-2056477"/>
            <a:ext cx="342029" cy="342029"/>
          </a:xfrm>
          <a:prstGeom prst="rect">
            <a:avLst/>
          </a:prstGeom>
        </p:spPr>
      </p:pic>
      <p:pic>
        <p:nvPicPr>
          <p:cNvPr id="293" name="Picture 292" descr="A picture containing text&#10;&#10;Description automatically generated">
            <a:extLst>
              <a:ext uri="{FF2B5EF4-FFF2-40B4-BE49-F238E27FC236}">
                <a16:creationId xmlns:a16="http://schemas.microsoft.com/office/drawing/2014/main" id="{61BE6430-78E4-44B1-9A77-6A4D30647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76" y="-3765254"/>
            <a:ext cx="342029" cy="342029"/>
          </a:xfrm>
          <a:prstGeom prst="rect">
            <a:avLst/>
          </a:prstGeom>
        </p:spPr>
      </p:pic>
      <p:pic>
        <p:nvPicPr>
          <p:cNvPr id="294" name="Picture 293" descr="A picture containing text&#10;&#10;Description automatically generated">
            <a:extLst>
              <a:ext uri="{FF2B5EF4-FFF2-40B4-BE49-F238E27FC236}">
                <a16:creationId xmlns:a16="http://schemas.microsoft.com/office/drawing/2014/main" id="{A162AE67-5FD9-4571-9D18-93306220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-4733923"/>
            <a:ext cx="342029" cy="342029"/>
          </a:xfrm>
          <a:prstGeom prst="rect">
            <a:avLst/>
          </a:prstGeom>
        </p:spPr>
      </p:pic>
      <p:pic>
        <p:nvPicPr>
          <p:cNvPr id="295" name="Picture 294" descr="A picture containing text&#10;&#10;Description automatically generated">
            <a:extLst>
              <a:ext uri="{FF2B5EF4-FFF2-40B4-BE49-F238E27FC236}">
                <a16:creationId xmlns:a16="http://schemas.microsoft.com/office/drawing/2014/main" id="{99F38898-BC64-47A0-9818-0A8E0B79E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8" y="-3161753"/>
            <a:ext cx="342029" cy="342029"/>
          </a:xfrm>
          <a:prstGeom prst="rect">
            <a:avLst/>
          </a:prstGeom>
        </p:spPr>
      </p:pic>
      <p:pic>
        <p:nvPicPr>
          <p:cNvPr id="296" name="Picture 295" descr="A picture containing text&#10;&#10;Description automatically generated">
            <a:extLst>
              <a:ext uri="{FF2B5EF4-FFF2-40B4-BE49-F238E27FC236}">
                <a16:creationId xmlns:a16="http://schemas.microsoft.com/office/drawing/2014/main" id="{D2867674-3B39-464D-8B8B-D883098B7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73" y="-4524328"/>
            <a:ext cx="342029" cy="342029"/>
          </a:xfrm>
          <a:prstGeom prst="rect">
            <a:avLst/>
          </a:prstGeom>
        </p:spPr>
      </p:pic>
      <p:pic>
        <p:nvPicPr>
          <p:cNvPr id="297" name="Picture 296" descr="A picture containing text&#10;&#10;Description automatically generated">
            <a:extLst>
              <a:ext uri="{FF2B5EF4-FFF2-40B4-BE49-F238E27FC236}">
                <a16:creationId xmlns:a16="http://schemas.microsoft.com/office/drawing/2014/main" id="{44787F3A-F08D-49A0-9630-9FFED6D53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03" y="-2541075"/>
            <a:ext cx="342029" cy="342029"/>
          </a:xfrm>
          <a:prstGeom prst="rect">
            <a:avLst/>
          </a:prstGeom>
        </p:spPr>
      </p:pic>
      <p:pic>
        <p:nvPicPr>
          <p:cNvPr id="298" name="Picture 297" descr="A picture containing text&#10;&#10;Description automatically generated">
            <a:extLst>
              <a:ext uri="{FF2B5EF4-FFF2-40B4-BE49-F238E27FC236}">
                <a16:creationId xmlns:a16="http://schemas.microsoft.com/office/drawing/2014/main" id="{BC25DD19-ADE2-4EB5-BA5C-7D095E89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-1757453"/>
            <a:ext cx="342029" cy="342029"/>
          </a:xfrm>
          <a:prstGeom prst="rect">
            <a:avLst/>
          </a:prstGeom>
        </p:spPr>
      </p:pic>
      <p:pic>
        <p:nvPicPr>
          <p:cNvPr id="299" name="Picture 298" descr="A picture containing text&#10;&#10;Description automatically generated">
            <a:extLst>
              <a:ext uri="{FF2B5EF4-FFF2-40B4-BE49-F238E27FC236}">
                <a16:creationId xmlns:a16="http://schemas.microsoft.com/office/drawing/2014/main" id="{3FC9E40F-58BA-4E98-9BE3-287BF3CB9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65" y="-2487787"/>
            <a:ext cx="342029" cy="342029"/>
          </a:xfrm>
          <a:prstGeom prst="rect">
            <a:avLst/>
          </a:prstGeom>
        </p:spPr>
      </p:pic>
      <p:pic>
        <p:nvPicPr>
          <p:cNvPr id="300" name="Picture 299" descr="A picture containing text&#10;&#10;Description automatically generated">
            <a:extLst>
              <a:ext uri="{FF2B5EF4-FFF2-40B4-BE49-F238E27FC236}">
                <a16:creationId xmlns:a16="http://schemas.microsoft.com/office/drawing/2014/main" id="{B2479B8F-06C4-48ED-BCD7-36AD39C3D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44" y="-2766014"/>
            <a:ext cx="342029" cy="342029"/>
          </a:xfrm>
          <a:prstGeom prst="rect">
            <a:avLst/>
          </a:prstGeom>
        </p:spPr>
      </p:pic>
      <p:pic>
        <p:nvPicPr>
          <p:cNvPr id="301" name="Picture 300" descr="A picture containing text&#10;&#10;Description automatically generated">
            <a:extLst>
              <a:ext uri="{FF2B5EF4-FFF2-40B4-BE49-F238E27FC236}">
                <a16:creationId xmlns:a16="http://schemas.microsoft.com/office/drawing/2014/main" id="{B4DC6F56-0C88-4163-B3B4-C8A9A2052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26" y="-3060339"/>
            <a:ext cx="342029" cy="342029"/>
          </a:xfrm>
          <a:prstGeom prst="rect">
            <a:avLst/>
          </a:prstGeom>
        </p:spPr>
      </p:pic>
      <p:pic>
        <p:nvPicPr>
          <p:cNvPr id="302" name="Picture 301" descr="A picture containing text&#10;&#10;Description automatically generated">
            <a:extLst>
              <a:ext uri="{FF2B5EF4-FFF2-40B4-BE49-F238E27FC236}">
                <a16:creationId xmlns:a16="http://schemas.microsoft.com/office/drawing/2014/main" id="{F90F951E-F74E-4203-8AE0-F6A438B2A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3" y="-3128601"/>
            <a:ext cx="342029" cy="342029"/>
          </a:xfrm>
          <a:prstGeom prst="rect">
            <a:avLst/>
          </a:prstGeom>
        </p:spPr>
      </p:pic>
      <p:pic>
        <p:nvPicPr>
          <p:cNvPr id="303" name="Picture 302" descr="A picture containing text&#10;&#10;Description automatically generated">
            <a:extLst>
              <a:ext uri="{FF2B5EF4-FFF2-40B4-BE49-F238E27FC236}">
                <a16:creationId xmlns:a16="http://schemas.microsoft.com/office/drawing/2014/main" id="{653FC104-1249-4784-91B9-07994E749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41" y="-3671800"/>
            <a:ext cx="342029" cy="342029"/>
          </a:xfrm>
          <a:prstGeom prst="rect">
            <a:avLst/>
          </a:prstGeom>
        </p:spPr>
      </p:pic>
      <p:pic>
        <p:nvPicPr>
          <p:cNvPr id="304" name="Picture 303" descr="A picture containing text&#10;&#10;Description automatically generated">
            <a:extLst>
              <a:ext uri="{FF2B5EF4-FFF2-40B4-BE49-F238E27FC236}">
                <a16:creationId xmlns:a16="http://schemas.microsoft.com/office/drawing/2014/main" id="{30283B92-23C9-4BB4-89DB-7D06C0915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9" y="-4484083"/>
            <a:ext cx="342029" cy="342029"/>
          </a:xfrm>
          <a:prstGeom prst="rect">
            <a:avLst/>
          </a:prstGeom>
        </p:spPr>
      </p:pic>
      <p:pic>
        <p:nvPicPr>
          <p:cNvPr id="305" name="Picture 304" descr="A picture containing text&#10;&#10;Description automatically generated">
            <a:extLst>
              <a:ext uri="{FF2B5EF4-FFF2-40B4-BE49-F238E27FC236}">
                <a16:creationId xmlns:a16="http://schemas.microsoft.com/office/drawing/2014/main" id="{F5376DE8-3B8F-46C4-BBAB-984237AAB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-4610894"/>
            <a:ext cx="342029" cy="342029"/>
          </a:xfrm>
          <a:prstGeom prst="rect">
            <a:avLst/>
          </a:prstGeom>
        </p:spPr>
      </p:pic>
      <p:pic>
        <p:nvPicPr>
          <p:cNvPr id="306" name="Picture 305" descr="A picture containing text&#10;&#10;Description automatically generated">
            <a:extLst>
              <a:ext uri="{FF2B5EF4-FFF2-40B4-BE49-F238E27FC236}">
                <a16:creationId xmlns:a16="http://schemas.microsoft.com/office/drawing/2014/main" id="{E602BD6F-65AD-4015-B58B-08862DCE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7" y="-5432928"/>
            <a:ext cx="342029" cy="342029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AE47A8C-8330-49EE-B0A0-28E2E819776E}"/>
              </a:ext>
            </a:extLst>
          </p:cNvPr>
          <p:cNvSpPr/>
          <p:nvPr/>
        </p:nvSpPr>
        <p:spPr>
          <a:xfrm>
            <a:off x="798789" y="1771527"/>
            <a:ext cx="10594423" cy="885894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1E1A4C7-EB4C-178D-4F41-6EE748142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4" y="419080"/>
            <a:ext cx="2619313" cy="88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21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4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5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4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5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">
            <a:extLst>
              <a:ext uri="{FF2B5EF4-FFF2-40B4-BE49-F238E27FC236}">
                <a16:creationId xmlns:a16="http://schemas.microsoft.com/office/drawing/2014/main" id="{192C90DF-63BF-4D0B-8325-72010D82E400}"/>
              </a:ext>
            </a:extLst>
          </p:cNvPr>
          <p:cNvGrpSpPr/>
          <p:nvPr/>
        </p:nvGrpSpPr>
        <p:grpSpPr>
          <a:xfrm>
            <a:off x="305391" y="3233082"/>
            <a:ext cx="5580446" cy="1449506"/>
            <a:chOff x="305391" y="3233082"/>
            <a:chExt cx="5580446" cy="1449506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A6590CC-B974-44F6-B155-5AC0FD7C9130}"/>
                </a:ext>
              </a:extLst>
            </p:cNvPr>
            <p:cNvSpPr/>
            <p:nvPr/>
          </p:nvSpPr>
          <p:spPr>
            <a:xfrm>
              <a:off x="305391" y="3437957"/>
              <a:ext cx="5580446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09296-27C2-4D45-9DD7-70A3FA7B3F54}"/>
                </a:ext>
              </a:extLst>
            </p:cNvPr>
            <p:cNvSpPr/>
            <p:nvPr/>
          </p:nvSpPr>
          <p:spPr>
            <a:xfrm>
              <a:off x="505385" y="3316670"/>
              <a:ext cx="5239325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C9A3767-3493-4ED2-B4BB-BDDEBE3C6B16}"/>
                </a:ext>
              </a:extLst>
            </p:cNvPr>
            <p:cNvSpPr/>
            <p:nvPr/>
          </p:nvSpPr>
          <p:spPr>
            <a:xfrm>
              <a:off x="305392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A7E12-1268-451D-91E4-130EE1C523C8}"/>
                </a:ext>
              </a:extLst>
            </p:cNvPr>
            <p:cNvSpPr txBox="1"/>
            <p:nvPr/>
          </p:nvSpPr>
          <p:spPr>
            <a:xfrm>
              <a:off x="1228726" y="3346260"/>
              <a:ext cx="4494188" cy="1336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 nước phong kiến nhưng quan hệ sản xuất tư bản chủ nghĩa phát triển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5AF96-F1D8-4DC0-B899-518F9C25582D}"/>
                </a:ext>
              </a:extLst>
            </p:cNvPr>
            <p:cNvSpPr/>
            <p:nvPr/>
          </p:nvSpPr>
          <p:spPr>
            <a:xfrm>
              <a:off x="54277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298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1A298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5" name="C">
            <a:extLst>
              <a:ext uri="{FF2B5EF4-FFF2-40B4-BE49-F238E27FC236}">
                <a16:creationId xmlns:a16="http://schemas.microsoft.com/office/drawing/2014/main" id="{500758A1-F613-48C0-B83A-76CDE89EAEAF}"/>
              </a:ext>
            </a:extLst>
          </p:cNvPr>
          <p:cNvGrpSpPr/>
          <p:nvPr/>
        </p:nvGrpSpPr>
        <p:grpSpPr>
          <a:xfrm>
            <a:off x="305391" y="4673309"/>
            <a:ext cx="5547675" cy="1200329"/>
            <a:chOff x="305391" y="4673309"/>
            <a:chExt cx="5547675" cy="1200329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83E05C-769B-4A82-A08E-57396EBD95EF}"/>
                </a:ext>
              </a:extLst>
            </p:cNvPr>
            <p:cNvSpPr/>
            <p:nvPr/>
          </p:nvSpPr>
          <p:spPr>
            <a:xfrm>
              <a:off x="305391" y="4914685"/>
              <a:ext cx="554767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786C681-32BE-4508-A55D-6B47BA6A0105}"/>
                </a:ext>
              </a:extLst>
            </p:cNvPr>
            <p:cNvSpPr/>
            <p:nvPr/>
          </p:nvSpPr>
          <p:spPr>
            <a:xfrm>
              <a:off x="505385" y="4793398"/>
              <a:ext cx="5221033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D60BFC1-A71E-4E5C-AC90-2DA82332DE15}"/>
                </a:ext>
              </a:extLst>
            </p:cNvPr>
            <p:cNvSpPr/>
            <p:nvPr/>
          </p:nvSpPr>
          <p:spPr>
            <a:xfrm>
              <a:off x="305392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B97E45-4A03-4240-834A-2123390ADB19}"/>
                </a:ext>
              </a:extLst>
            </p:cNvPr>
            <p:cNvSpPr txBox="1"/>
            <p:nvPr/>
          </p:nvSpPr>
          <p:spPr>
            <a:xfrm>
              <a:off x="1010541" y="4673309"/>
              <a:ext cx="4715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 sách ngoại giao khôn khéo, biết lợi dụng mâu thuẫn giữa Anh và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4B158EE-1D06-4532-A0BC-AF2C5749EB99}"/>
                </a:ext>
              </a:extLst>
            </p:cNvPr>
            <p:cNvSpPr/>
            <p:nvPr/>
          </p:nvSpPr>
          <p:spPr>
            <a:xfrm>
              <a:off x="54277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298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C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1A298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6" name="B">
            <a:extLst>
              <a:ext uri="{FF2B5EF4-FFF2-40B4-BE49-F238E27FC236}">
                <a16:creationId xmlns:a16="http://schemas.microsoft.com/office/drawing/2014/main" id="{10C636D7-B8E9-4DCF-87E2-F1E85B69F391}"/>
              </a:ext>
            </a:extLst>
          </p:cNvPr>
          <p:cNvGrpSpPr/>
          <p:nvPr/>
        </p:nvGrpSpPr>
        <p:grpSpPr>
          <a:xfrm>
            <a:off x="6300912" y="3233082"/>
            <a:ext cx="5585695" cy="1124305"/>
            <a:chOff x="6300912" y="3233082"/>
            <a:chExt cx="5585695" cy="1124305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9D23BD4-A95A-4DD1-83E2-859DEF09E9DC}"/>
                </a:ext>
              </a:extLst>
            </p:cNvPr>
            <p:cNvSpPr/>
            <p:nvPr/>
          </p:nvSpPr>
          <p:spPr>
            <a:xfrm flipH="1">
              <a:off x="6300912" y="3437957"/>
              <a:ext cx="5585694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711D2F1-6D18-4600-9409-48872FA7FDC5}"/>
                </a:ext>
              </a:extLst>
            </p:cNvPr>
            <p:cNvSpPr/>
            <p:nvPr/>
          </p:nvSpPr>
          <p:spPr>
            <a:xfrm flipH="1">
              <a:off x="6447287" y="3316670"/>
              <a:ext cx="5239326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0F2B3B4-F7C2-48DE-9449-9E6FCEC548BD}"/>
                </a:ext>
              </a:extLst>
            </p:cNvPr>
            <p:cNvSpPr/>
            <p:nvPr/>
          </p:nvSpPr>
          <p:spPr>
            <a:xfrm flipH="1">
              <a:off x="10963273" y="3233082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007D6B0-CA07-43C4-9454-42711D6F2230}"/>
                </a:ext>
              </a:extLst>
            </p:cNvPr>
            <p:cNvSpPr txBox="1"/>
            <p:nvPr/>
          </p:nvSpPr>
          <p:spPr>
            <a:xfrm flipH="1">
              <a:off x="6469084" y="3487647"/>
              <a:ext cx="4494189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Thái Lan được Mĩ Giúp đỡ.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6279EC3-E003-4A9E-B40C-76615DAF2E44}"/>
                </a:ext>
              </a:extLst>
            </p:cNvPr>
            <p:cNvSpPr/>
            <p:nvPr/>
          </p:nvSpPr>
          <p:spPr>
            <a:xfrm flipH="1">
              <a:off x="11200655" y="3269558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298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1A29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D">
            <a:extLst>
              <a:ext uri="{FF2B5EF4-FFF2-40B4-BE49-F238E27FC236}">
                <a16:creationId xmlns:a16="http://schemas.microsoft.com/office/drawing/2014/main" id="{B5898F44-38D9-4A0D-ABDB-75509DE71D7E}"/>
              </a:ext>
            </a:extLst>
          </p:cNvPr>
          <p:cNvGrpSpPr/>
          <p:nvPr/>
        </p:nvGrpSpPr>
        <p:grpSpPr>
          <a:xfrm>
            <a:off x="6300911" y="4709810"/>
            <a:ext cx="5585696" cy="1124305"/>
            <a:chOff x="6300911" y="4709810"/>
            <a:chExt cx="5585696" cy="112430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68CC863-5BAB-4D0E-910A-EE50C3FD3C7B}"/>
                </a:ext>
              </a:extLst>
            </p:cNvPr>
            <p:cNvSpPr/>
            <p:nvPr/>
          </p:nvSpPr>
          <p:spPr>
            <a:xfrm flipH="1">
              <a:off x="6300911" y="4914685"/>
              <a:ext cx="5585695" cy="919430"/>
            </a:xfrm>
            <a:custGeom>
              <a:avLst/>
              <a:gdLst>
                <a:gd name="connsiteX0" fmla="*/ 0 w 5484339"/>
                <a:gd name="connsiteY0" fmla="*/ 0 h 919430"/>
                <a:gd name="connsiteX1" fmla="*/ 5331098 w 5484339"/>
                <a:gd name="connsiteY1" fmla="*/ 0 h 919430"/>
                <a:gd name="connsiteX2" fmla="*/ 5484339 w 5484339"/>
                <a:gd name="connsiteY2" fmla="*/ 153241 h 919430"/>
                <a:gd name="connsiteX3" fmla="*/ 5484339 w 5484339"/>
                <a:gd name="connsiteY3" fmla="*/ 766189 h 919430"/>
                <a:gd name="connsiteX4" fmla="*/ 5331098 w 5484339"/>
                <a:gd name="connsiteY4" fmla="*/ 919430 h 919430"/>
                <a:gd name="connsiteX5" fmla="*/ 609489 w 5484339"/>
                <a:gd name="connsiteY5" fmla="*/ 919430 h 919430"/>
                <a:gd name="connsiteX6" fmla="*/ 0 w 5484339"/>
                <a:gd name="connsiteY6" fmla="*/ 299000 h 9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39" h="919430">
                  <a:moveTo>
                    <a:pt x="0" y="0"/>
                  </a:moveTo>
                  <a:lnTo>
                    <a:pt x="5331098" y="0"/>
                  </a:lnTo>
                  <a:cubicBezTo>
                    <a:pt x="5415731" y="0"/>
                    <a:pt x="5484339" y="68608"/>
                    <a:pt x="5484339" y="153241"/>
                  </a:cubicBezTo>
                  <a:lnTo>
                    <a:pt x="5484339" y="766189"/>
                  </a:lnTo>
                  <a:cubicBezTo>
                    <a:pt x="5484339" y="850822"/>
                    <a:pt x="5415731" y="919430"/>
                    <a:pt x="5331098" y="919430"/>
                  </a:cubicBezTo>
                  <a:lnTo>
                    <a:pt x="609489" y="919430"/>
                  </a:lnTo>
                  <a:lnTo>
                    <a:pt x="0" y="299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0" scaled="1"/>
              <a:tileRect/>
            </a:gra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106DBD0-CBE7-46BE-93E2-A3BED3185A2C}"/>
                </a:ext>
              </a:extLst>
            </p:cNvPr>
            <p:cNvSpPr/>
            <p:nvPr/>
          </p:nvSpPr>
          <p:spPr>
            <a:xfrm flipH="1">
              <a:off x="6467325" y="4793398"/>
              <a:ext cx="5219288" cy="91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D69895-4D45-4F6D-B865-35DD16F34721}"/>
                </a:ext>
              </a:extLst>
            </p:cNvPr>
            <p:cNvSpPr/>
            <p:nvPr/>
          </p:nvSpPr>
          <p:spPr>
            <a:xfrm flipH="1">
              <a:off x="10963273" y="4709810"/>
              <a:ext cx="923334" cy="521520"/>
            </a:xfrm>
            <a:custGeom>
              <a:avLst/>
              <a:gdLst>
                <a:gd name="connsiteX0" fmla="*/ 0 w 1337620"/>
                <a:gd name="connsiteY0" fmla="*/ 0 h 656333"/>
                <a:gd name="connsiteX1" fmla="*/ 1337620 w 1337620"/>
                <a:gd name="connsiteY1" fmla="*/ 0 h 656333"/>
                <a:gd name="connsiteX2" fmla="*/ 1098719 w 1337620"/>
                <a:gd name="connsiteY2" fmla="*/ 656333 h 656333"/>
                <a:gd name="connsiteX3" fmla="*/ 0 w 1337620"/>
                <a:gd name="connsiteY3" fmla="*/ 656333 h 6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20" h="656333">
                  <a:moveTo>
                    <a:pt x="0" y="0"/>
                  </a:moveTo>
                  <a:lnTo>
                    <a:pt x="1337620" y="0"/>
                  </a:lnTo>
                  <a:lnTo>
                    <a:pt x="1098719" y="656333"/>
                  </a:lnTo>
                  <a:lnTo>
                    <a:pt x="0" y="6563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D0CE"/>
                </a:gs>
                <a:gs pos="100000">
                  <a:srgbClr val="1A2980"/>
                </a:gs>
              </a:gsLst>
              <a:lin ang="10800000" scaled="1"/>
              <a:tileRect/>
            </a:gradFill>
            <a:ln>
              <a:solidFill>
                <a:srgbClr val="26CFC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85A4F45-149A-4DAB-8DC5-EDCDBDF0152E}"/>
                </a:ext>
              </a:extLst>
            </p:cNvPr>
            <p:cNvSpPr txBox="1"/>
            <p:nvPr/>
          </p:nvSpPr>
          <p:spPr>
            <a:xfrm flipH="1">
              <a:off x="6486272" y="4804883"/>
              <a:ext cx="4477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 nước phong kiến Thái Lan 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còn mạnh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371D026-1538-49CB-AA95-BC87A6389175}"/>
                </a:ext>
              </a:extLst>
            </p:cNvPr>
            <p:cNvSpPr/>
            <p:nvPr/>
          </p:nvSpPr>
          <p:spPr>
            <a:xfrm flipH="1">
              <a:off x="11200655" y="4746286"/>
              <a:ext cx="448569" cy="4485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298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D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1A298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191" name="Picture 190" descr="Logo, icon&#10;&#10;Description automatically generated">
            <a:extLst>
              <a:ext uri="{FF2B5EF4-FFF2-40B4-BE49-F238E27FC236}">
                <a16:creationId xmlns:a16="http://schemas.microsoft.com/office/drawing/2014/main" id="{06305B71-D99E-4586-82A1-9253B41C0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1" y="-2913725"/>
            <a:ext cx="342029" cy="342029"/>
          </a:xfrm>
          <a:prstGeom prst="rect">
            <a:avLst/>
          </a:prstGeom>
        </p:spPr>
      </p:pic>
      <p:pic>
        <p:nvPicPr>
          <p:cNvPr id="232" name="Picture 231" descr="A picture containing text&#10;&#10;Description automatically generated">
            <a:extLst>
              <a:ext uri="{FF2B5EF4-FFF2-40B4-BE49-F238E27FC236}">
                <a16:creationId xmlns:a16="http://schemas.microsoft.com/office/drawing/2014/main" id="{42D40E11-EA3B-4796-9A55-1E7F3C171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4" y="-2714092"/>
            <a:ext cx="342029" cy="342029"/>
          </a:xfrm>
          <a:prstGeom prst="rect">
            <a:avLst/>
          </a:prstGeom>
        </p:spPr>
      </p:pic>
      <p:pic>
        <p:nvPicPr>
          <p:cNvPr id="245" name="Picture 244" descr="Logo, icon&#10;&#10;Description automatically generated">
            <a:extLst>
              <a:ext uri="{FF2B5EF4-FFF2-40B4-BE49-F238E27FC236}">
                <a16:creationId xmlns:a16="http://schemas.microsoft.com/office/drawing/2014/main" id="{5878ACE1-4209-46EE-A07C-598CF980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2" y="-5069600"/>
            <a:ext cx="342029" cy="342029"/>
          </a:xfrm>
          <a:prstGeom prst="rect">
            <a:avLst/>
          </a:prstGeom>
        </p:spPr>
      </p:pic>
      <p:pic>
        <p:nvPicPr>
          <p:cNvPr id="246" name="Picture 245" descr="Logo, icon&#10;&#10;Description automatically generated">
            <a:extLst>
              <a:ext uri="{FF2B5EF4-FFF2-40B4-BE49-F238E27FC236}">
                <a16:creationId xmlns:a16="http://schemas.microsoft.com/office/drawing/2014/main" id="{E2A7B37F-37D0-4CAC-BDCC-B9CFCAF4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-3703524"/>
            <a:ext cx="342029" cy="342029"/>
          </a:xfrm>
          <a:prstGeom prst="rect">
            <a:avLst/>
          </a:prstGeom>
        </p:spPr>
      </p:pic>
      <p:pic>
        <p:nvPicPr>
          <p:cNvPr id="247" name="Picture 246" descr="Logo, icon&#10;&#10;Description automatically generated">
            <a:extLst>
              <a:ext uri="{FF2B5EF4-FFF2-40B4-BE49-F238E27FC236}">
                <a16:creationId xmlns:a16="http://schemas.microsoft.com/office/drawing/2014/main" id="{DCA3CCF0-D4F6-44ED-8609-44FA87A45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77" y="-1934938"/>
            <a:ext cx="342029" cy="342029"/>
          </a:xfrm>
          <a:prstGeom prst="rect">
            <a:avLst/>
          </a:prstGeom>
        </p:spPr>
      </p:pic>
      <p:pic>
        <p:nvPicPr>
          <p:cNvPr id="248" name="Picture 247" descr="Logo, icon&#10;&#10;Description automatically generated">
            <a:extLst>
              <a:ext uri="{FF2B5EF4-FFF2-40B4-BE49-F238E27FC236}">
                <a16:creationId xmlns:a16="http://schemas.microsoft.com/office/drawing/2014/main" id="{4F887E07-03DE-4355-89E0-7FB506E9A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20" y="-4107834"/>
            <a:ext cx="342029" cy="342029"/>
          </a:xfrm>
          <a:prstGeom prst="rect">
            <a:avLst/>
          </a:prstGeom>
        </p:spPr>
      </p:pic>
      <p:pic>
        <p:nvPicPr>
          <p:cNvPr id="249" name="Picture 248" descr="Logo, icon&#10;&#10;Description automatically generated">
            <a:extLst>
              <a:ext uri="{FF2B5EF4-FFF2-40B4-BE49-F238E27FC236}">
                <a16:creationId xmlns:a16="http://schemas.microsoft.com/office/drawing/2014/main" id="{F4F9AFC0-A22C-45F5-AC7A-69BF89C8F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87" y="-3171883"/>
            <a:ext cx="342029" cy="342029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2122FF03-6BFE-42ED-9CFB-B9A78C658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2" y="-3284429"/>
            <a:ext cx="342029" cy="342029"/>
          </a:xfrm>
          <a:prstGeom prst="rect">
            <a:avLst/>
          </a:prstGeom>
        </p:spPr>
      </p:pic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ADF4AA17-9B42-4740-8E2D-8CB5B7B4E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7" y="-3886972"/>
            <a:ext cx="342029" cy="342029"/>
          </a:xfrm>
          <a:prstGeom prst="rect">
            <a:avLst/>
          </a:prstGeom>
        </p:spPr>
      </p:pic>
      <p:pic>
        <p:nvPicPr>
          <p:cNvPr id="252" name="Picture 251" descr="Logo, icon&#10;&#10;Description automatically generated">
            <a:extLst>
              <a:ext uri="{FF2B5EF4-FFF2-40B4-BE49-F238E27FC236}">
                <a16:creationId xmlns:a16="http://schemas.microsoft.com/office/drawing/2014/main" id="{58F41CB2-0671-4EAE-A10D-C3E4E3996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58" y="-3999787"/>
            <a:ext cx="342029" cy="342029"/>
          </a:xfrm>
          <a:prstGeom prst="rect">
            <a:avLst/>
          </a:prstGeom>
        </p:spPr>
      </p:pic>
      <p:pic>
        <p:nvPicPr>
          <p:cNvPr id="253" name="Picture 252" descr="Logo, icon&#10;&#10;Description automatically generated">
            <a:extLst>
              <a:ext uri="{FF2B5EF4-FFF2-40B4-BE49-F238E27FC236}">
                <a16:creationId xmlns:a16="http://schemas.microsoft.com/office/drawing/2014/main" id="{3EBA14DB-F52E-4021-A5F3-AB915D4B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1" y="-3351565"/>
            <a:ext cx="342029" cy="342029"/>
          </a:xfrm>
          <a:prstGeom prst="rect">
            <a:avLst/>
          </a:prstGeom>
        </p:spPr>
      </p:pic>
      <p:pic>
        <p:nvPicPr>
          <p:cNvPr id="254" name="Picture 253" descr="Logo, icon&#10;&#10;Description automatically generated">
            <a:extLst>
              <a:ext uri="{FF2B5EF4-FFF2-40B4-BE49-F238E27FC236}">
                <a16:creationId xmlns:a16="http://schemas.microsoft.com/office/drawing/2014/main" id="{BAA7FC1D-0A1A-4A44-9C39-0DFDCCB6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44" y="-2345178"/>
            <a:ext cx="342029" cy="342029"/>
          </a:xfrm>
          <a:prstGeom prst="rect">
            <a:avLst/>
          </a:prstGeom>
        </p:spPr>
      </p:pic>
      <p:pic>
        <p:nvPicPr>
          <p:cNvPr id="255" name="Picture 254" descr="Logo, icon&#10;&#10;Description automatically generated">
            <a:extLst>
              <a:ext uri="{FF2B5EF4-FFF2-40B4-BE49-F238E27FC236}">
                <a16:creationId xmlns:a16="http://schemas.microsoft.com/office/drawing/2014/main" id="{5B93E642-57BC-4389-A787-A6ED26E61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45" y="-2490233"/>
            <a:ext cx="342029" cy="342029"/>
          </a:xfrm>
          <a:prstGeom prst="rect">
            <a:avLst/>
          </a:prstGeom>
        </p:spPr>
      </p:pic>
      <p:pic>
        <p:nvPicPr>
          <p:cNvPr id="256" name="Picture 255" descr="Logo, icon&#10;&#10;Description automatically generated">
            <a:extLst>
              <a:ext uri="{FF2B5EF4-FFF2-40B4-BE49-F238E27FC236}">
                <a16:creationId xmlns:a16="http://schemas.microsoft.com/office/drawing/2014/main" id="{00843B3B-609A-4B9B-989F-90E778B1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5" y="-2701424"/>
            <a:ext cx="342029" cy="342029"/>
          </a:xfrm>
          <a:prstGeom prst="rect">
            <a:avLst/>
          </a:prstGeom>
        </p:spPr>
      </p:pic>
      <p:pic>
        <p:nvPicPr>
          <p:cNvPr id="257" name="Picture 256" descr="Logo, icon&#10;&#10;Description automatically generated">
            <a:extLst>
              <a:ext uri="{FF2B5EF4-FFF2-40B4-BE49-F238E27FC236}">
                <a16:creationId xmlns:a16="http://schemas.microsoft.com/office/drawing/2014/main" id="{3C07850B-43E7-4772-BC60-97F5339D4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1997923"/>
            <a:ext cx="342029" cy="342029"/>
          </a:xfrm>
          <a:prstGeom prst="rect">
            <a:avLst/>
          </a:prstGeom>
        </p:spPr>
      </p:pic>
      <p:pic>
        <p:nvPicPr>
          <p:cNvPr id="258" name="Picture 257" descr="Logo, icon&#10;&#10;Description automatically generated">
            <a:extLst>
              <a:ext uri="{FF2B5EF4-FFF2-40B4-BE49-F238E27FC236}">
                <a16:creationId xmlns:a16="http://schemas.microsoft.com/office/drawing/2014/main" id="{C535E199-4A56-44D2-A408-635052D2A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3" y="-3068931"/>
            <a:ext cx="342029" cy="342029"/>
          </a:xfrm>
          <a:prstGeom prst="rect">
            <a:avLst/>
          </a:prstGeom>
        </p:spPr>
      </p:pic>
      <p:pic>
        <p:nvPicPr>
          <p:cNvPr id="259" name="Picture 258" descr="Logo, icon&#10;&#10;Description automatically generated">
            <a:extLst>
              <a:ext uri="{FF2B5EF4-FFF2-40B4-BE49-F238E27FC236}">
                <a16:creationId xmlns:a16="http://schemas.microsoft.com/office/drawing/2014/main" id="{42717DA7-7196-4B2A-AD9E-B7DCDB819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3" y="-4296042"/>
            <a:ext cx="342029" cy="342029"/>
          </a:xfrm>
          <a:prstGeom prst="rect">
            <a:avLst/>
          </a:prstGeom>
        </p:spPr>
      </p:pic>
      <p:pic>
        <p:nvPicPr>
          <p:cNvPr id="260" name="Picture 259" descr="Logo, icon&#10;&#10;Description automatically generated">
            <a:extLst>
              <a:ext uri="{FF2B5EF4-FFF2-40B4-BE49-F238E27FC236}">
                <a16:creationId xmlns:a16="http://schemas.microsoft.com/office/drawing/2014/main" id="{8F10ACD2-A875-41D5-8F59-FB373E32A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1" y="-1925271"/>
            <a:ext cx="342029" cy="342029"/>
          </a:xfrm>
          <a:prstGeom prst="rect">
            <a:avLst/>
          </a:prstGeom>
        </p:spPr>
      </p:pic>
      <p:pic>
        <p:nvPicPr>
          <p:cNvPr id="261" name="Picture 260" descr="Logo, icon&#10;&#10;Description automatically generated">
            <a:extLst>
              <a:ext uri="{FF2B5EF4-FFF2-40B4-BE49-F238E27FC236}">
                <a16:creationId xmlns:a16="http://schemas.microsoft.com/office/drawing/2014/main" id="{D5E06BF5-A5C3-42B0-88BB-1B69D59E4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4" y="-2056477"/>
            <a:ext cx="342029" cy="342029"/>
          </a:xfrm>
          <a:prstGeom prst="rect">
            <a:avLst/>
          </a:prstGeom>
        </p:spPr>
      </p:pic>
      <p:pic>
        <p:nvPicPr>
          <p:cNvPr id="262" name="Picture 261" descr="Logo, icon&#10;&#10;Description automatically generated">
            <a:extLst>
              <a:ext uri="{FF2B5EF4-FFF2-40B4-BE49-F238E27FC236}">
                <a16:creationId xmlns:a16="http://schemas.microsoft.com/office/drawing/2014/main" id="{69807695-F14D-4803-924E-951458250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71" y="-4186065"/>
            <a:ext cx="342029" cy="342029"/>
          </a:xfrm>
          <a:prstGeom prst="rect">
            <a:avLst/>
          </a:prstGeom>
        </p:spPr>
      </p:pic>
      <p:pic>
        <p:nvPicPr>
          <p:cNvPr id="263" name="Picture 262" descr="A picture containing text&#10;&#10;Description automatically generated">
            <a:extLst>
              <a:ext uri="{FF2B5EF4-FFF2-40B4-BE49-F238E27FC236}">
                <a16:creationId xmlns:a16="http://schemas.microsoft.com/office/drawing/2014/main" id="{0002B462-99B0-4A07-8337-2FA5B3C08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84" y="-3830591"/>
            <a:ext cx="342029" cy="342029"/>
          </a:xfrm>
          <a:prstGeom prst="rect">
            <a:avLst/>
          </a:prstGeom>
        </p:spPr>
      </p:pic>
      <p:pic>
        <p:nvPicPr>
          <p:cNvPr id="264" name="Picture 26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FE50-DEDD-4C39-8C5E-24B0C12C2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37" y="-4799260"/>
            <a:ext cx="342029" cy="342029"/>
          </a:xfrm>
          <a:prstGeom prst="rect">
            <a:avLst/>
          </a:prstGeom>
        </p:spPr>
      </p:pic>
      <p:pic>
        <p:nvPicPr>
          <p:cNvPr id="265" name="Picture 264" descr="A picture containing text&#10;&#10;Description automatically generated">
            <a:extLst>
              <a:ext uri="{FF2B5EF4-FFF2-40B4-BE49-F238E27FC236}">
                <a16:creationId xmlns:a16="http://schemas.microsoft.com/office/drawing/2014/main" id="{3D437BDC-DFDE-4AED-87F3-C3DA19723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17" y="-2634493"/>
            <a:ext cx="342029" cy="342029"/>
          </a:xfrm>
          <a:prstGeom prst="rect">
            <a:avLst/>
          </a:prstGeom>
        </p:spPr>
      </p:pic>
      <p:pic>
        <p:nvPicPr>
          <p:cNvPr id="266" name="Picture 265" descr="A picture containing text&#10;&#10;Description automatically generated">
            <a:extLst>
              <a:ext uri="{FF2B5EF4-FFF2-40B4-BE49-F238E27FC236}">
                <a16:creationId xmlns:a16="http://schemas.microsoft.com/office/drawing/2014/main" id="{3B43F418-1564-49E5-9F81-B2C304384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42" y="-3997068"/>
            <a:ext cx="342029" cy="342029"/>
          </a:xfrm>
          <a:prstGeom prst="rect">
            <a:avLst/>
          </a:prstGeom>
        </p:spPr>
      </p:pic>
      <p:pic>
        <p:nvPicPr>
          <p:cNvPr id="267" name="Picture 266" descr="A picture containing text&#10;&#10;Description automatically generated">
            <a:extLst>
              <a:ext uri="{FF2B5EF4-FFF2-40B4-BE49-F238E27FC236}">
                <a16:creationId xmlns:a16="http://schemas.microsoft.com/office/drawing/2014/main" id="{8206EAC4-0B0C-4921-8F3C-2E979F1CC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72" y="-2013815"/>
            <a:ext cx="342029" cy="342029"/>
          </a:xfrm>
          <a:prstGeom prst="rect">
            <a:avLst/>
          </a:prstGeom>
        </p:spPr>
      </p:pic>
      <p:pic>
        <p:nvPicPr>
          <p:cNvPr id="268" name="Picture 267" descr="A picture containing text&#10;&#10;Description automatically generated">
            <a:extLst>
              <a:ext uri="{FF2B5EF4-FFF2-40B4-BE49-F238E27FC236}">
                <a16:creationId xmlns:a16="http://schemas.microsoft.com/office/drawing/2014/main" id="{81FD1679-2AF0-4497-9972-34C40708B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32" y="-2026636"/>
            <a:ext cx="342029" cy="342029"/>
          </a:xfrm>
          <a:prstGeom prst="rect">
            <a:avLst/>
          </a:prstGeom>
        </p:spPr>
      </p:pic>
      <p:pic>
        <p:nvPicPr>
          <p:cNvPr id="269" name="Picture 268" descr="A picture containing text&#10;&#10;Description automatically generated">
            <a:extLst>
              <a:ext uri="{FF2B5EF4-FFF2-40B4-BE49-F238E27FC236}">
                <a16:creationId xmlns:a16="http://schemas.microsoft.com/office/drawing/2014/main" id="{AE6FE7CD-5D8D-402F-83D4-4E1FA2A99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3" y="-2553124"/>
            <a:ext cx="342029" cy="342029"/>
          </a:xfrm>
          <a:prstGeom prst="rect">
            <a:avLst/>
          </a:prstGeom>
        </p:spPr>
      </p:pic>
      <p:pic>
        <p:nvPicPr>
          <p:cNvPr id="270" name="Picture 269" descr="A picture containing text&#10;&#10;Description automatically generated">
            <a:extLst>
              <a:ext uri="{FF2B5EF4-FFF2-40B4-BE49-F238E27FC236}">
                <a16:creationId xmlns:a16="http://schemas.microsoft.com/office/drawing/2014/main" id="{12EE2FF5-77A0-4090-BAC8-1D68D986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6" y="-3035197"/>
            <a:ext cx="342029" cy="342029"/>
          </a:xfrm>
          <a:prstGeom prst="rect">
            <a:avLst/>
          </a:prstGeom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AAA6BF9C-19B9-435D-AB13-BC7352861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4" y="-3125676"/>
            <a:ext cx="342029" cy="342029"/>
          </a:xfrm>
          <a:prstGeom prst="rect">
            <a:avLst/>
          </a:prstGeom>
        </p:spPr>
      </p:pic>
      <p:pic>
        <p:nvPicPr>
          <p:cNvPr id="272" name="Picture 271" descr="A picture containing text&#10;&#10;Description automatically generated">
            <a:extLst>
              <a:ext uri="{FF2B5EF4-FFF2-40B4-BE49-F238E27FC236}">
                <a16:creationId xmlns:a16="http://schemas.microsoft.com/office/drawing/2014/main" id="{429E2A06-1A02-494A-9203-592D2120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07" y="-2856804"/>
            <a:ext cx="342029" cy="342029"/>
          </a:xfrm>
          <a:prstGeom prst="rect">
            <a:avLst/>
          </a:prstGeom>
        </p:spPr>
      </p:pic>
      <p:pic>
        <p:nvPicPr>
          <p:cNvPr id="273" name="Picture 272" descr="A picture containing text&#10;&#10;Description automatically generated">
            <a:extLst>
              <a:ext uri="{FF2B5EF4-FFF2-40B4-BE49-F238E27FC236}">
                <a16:creationId xmlns:a16="http://schemas.microsoft.com/office/drawing/2014/main" id="{6A2A54F8-8662-4D41-8279-88F8317E1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3" y="-3940983"/>
            <a:ext cx="342029" cy="342029"/>
          </a:xfrm>
          <a:prstGeom prst="rect">
            <a:avLst/>
          </a:prstGeom>
        </p:spPr>
      </p:pic>
      <p:pic>
        <p:nvPicPr>
          <p:cNvPr id="274" name="Picture 273" descr="A picture containing text&#10;&#10;Description automatically generated">
            <a:extLst>
              <a:ext uri="{FF2B5EF4-FFF2-40B4-BE49-F238E27FC236}">
                <a16:creationId xmlns:a16="http://schemas.microsoft.com/office/drawing/2014/main" id="{2BE4B1EC-4430-47B2-977F-FDB1D071E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2" y="-4160669"/>
            <a:ext cx="342029" cy="342029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D110E7FB-68B5-4EEC-A4B1-21BB06D62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4" y="-5227222"/>
            <a:ext cx="342029" cy="342029"/>
          </a:xfrm>
          <a:prstGeom prst="rect">
            <a:avLst/>
          </a:prstGeom>
        </p:spPr>
      </p:pic>
      <p:pic>
        <p:nvPicPr>
          <p:cNvPr id="276" name="Picture 275" descr="A picture containing text&#10;&#10;Description automatically generated">
            <a:extLst>
              <a:ext uri="{FF2B5EF4-FFF2-40B4-BE49-F238E27FC236}">
                <a16:creationId xmlns:a16="http://schemas.microsoft.com/office/drawing/2014/main" id="{F09A73FB-974C-4754-850A-E4A45769C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41" y="-5161131"/>
            <a:ext cx="342029" cy="342029"/>
          </a:xfrm>
          <a:prstGeom prst="rect">
            <a:avLst/>
          </a:prstGeom>
        </p:spPr>
      </p:pic>
      <p:pic>
        <p:nvPicPr>
          <p:cNvPr id="277" name="Picture 276" descr="A picture containing text&#10;&#10;Description automatically generated">
            <a:extLst>
              <a:ext uri="{FF2B5EF4-FFF2-40B4-BE49-F238E27FC236}">
                <a16:creationId xmlns:a16="http://schemas.microsoft.com/office/drawing/2014/main" id="{9794DFEA-6B3A-4ED0-A22F-AC98E44BB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6" y="-2425950"/>
            <a:ext cx="342029" cy="342029"/>
          </a:xfrm>
          <a:prstGeom prst="rect">
            <a:avLst/>
          </a:prstGeom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7A957C1-4F10-457D-B86D-F82FA2BC7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7" y="-4134727"/>
            <a:ext cx="342029" cy="342029"/>
          </a:xfrm>
          <a:prstGeom prst="rect">
            <a:avLst/>
          </a:prstGeom>
        </p:spPr>
      </p:pic>
      <p:pic>
        <p:nvPicPr>
          <p:cNvPr id="279" name="Picture 278" descr="A picture containing text&#10;&#10;Description automatically generated">
            <a:extLst>
              <a:ext uri="{FF2B5EF4-FFF2-40B4-BE49-F238E27FC236}">
                <a16:creationId xmlns:a16="http://schemas.microsoft.com/office/drawing/2014/main" id="{BA3C2EC6-6F67-4EB5-85C0-8072A49C7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1" y="-5062109"/>
            <a:ext cx="342029" cy="342029"/>
          </a:xfrm>
          <a:prstGeom prst="rect">
            <a:avLst/>
          </a:prstGeom>
        </p:spPr>
      </p:pic>
      <p:pic>
        <p:nvPicPr>
          <p:cNvPr id="280" name="Picture 279" descr="A picture containing text&#10;&#10;Description automatically generated">
            <a:extLst>
              <a:ext uri="{FF2B5EF4-FFF2-40B4-BE49-F238E27FC236}">
                <a16:creationId xmlns:a16="http://schemas.microsoft.com/office/drawing/2014/main" id="{A3258B3F-7B35-44B7-A305-43FEF6EF5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02" y="-2989343"/>
            <a:ext cx="342029" cy="342029"/>
          </a:xfrm>
          <a:prstGeom prst="rect">
            <a:avLst/>
          </a:prstGeom>
        </p:spPr>
      </p:pic>
      <p:pic>
        <p:nvPicPr>
          <p:cNvPr id="281" name="Picture 280" descr="A picture containing text&#10;&#10;Description automatically generated">
            <a:extLst>
              <a:ext uri="{FF2B5EF4-FFF2-40B4-BE49-F238E27FC236}">
                <a16:creationId xmlns:a16="http://schemas.microsoft.com/office/drawing/2014/main" id="{105483CC-23A9-41E3-A206-FC89F54A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7" y="-4351918"/>
            <a:ext cx="342029" cy="342029"/>
          </a:xfrm>
          <a:prstGeom prst="rect">
            <a:avLst/>
          </a:prstGeom>
        </p:spPr>
      </p:pic>
      <p:pic>
        <p:nvPicPr>
          <p:cNvPr id="282" name="Picture 281" descr="A picture containing text&#10;&#10;Description automatically generated">
            <a:extLst>
              <a:ext uri="{FF2B5EF4-FFF2-40B4-BE49-F238E27FC236}">
                <a16:creationId xmlns:a16="http://schemas.microsoft.com/office/drawing/2014/main" id="{2A040F30-3E2D-41D6-8F57-1800D3D9F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7" y="-2368665"/>
            <a:ext cx="342029" cy="342029"/>
          </a:xfrm>
          <a:prstGeom prst="rect">
            <a:avLst/>
          </a:prstGeom>
        </p:spPr>
      </p:pic>
      <p:pic>
        <p:nvPicPr>
          <p:cNvPr id="283" name="Picture 282" descr="A picture containing text&#10;&#10;Description automatically generated">
            <a:extLst>
              <a:ext uri="{FF2B5EF4-FFF2-40B4-BE49-F238E27FC236}">
                <a16:creationId xmlns:a16="http://schemas.microsoft.com/office/drawing/2014/main" id="{BD8A81CF-8CA1-416B-A896-D125F8C6C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6" y="-2289485"/>
            <a:ext cx="342029" cy="342029"/>
          </a:xfrm>
          <a:prstGeom prst="rect">
            <a:avLst/>
          </a:prstGeom>
        </p:spPr>
      </p:pic>
      <p:pic>
        <p:nvPicPr>
          <p:cNvPr id="284" name="Picture 283" descr="A picture containing text&#10;&#10;Description automatically generated">
            <a:extLst>
              <a:ext uri="{FF2B5EF4-FFF2-40B4-BE49-F238E27FC236}">
                <a16:creationId xmlns:a16="http://schemas.microsoft.com/office/drawing/2014/main" id="{2AC20699-33E7-49A3-8CD5-80A39EBEC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6" y="-2857260"/>
            <a:ext cx="342029" cy="342029"/>
          </a:xfrm>
          <a:prstGeom prst="rect">
            <a:avLst/>
          </a:prstGeom>
        </p:spPr>
      </p:pic>
      <p:pic>
        <p:nvPicPr>
          <p:cNvPr id="285" name="Picture 284" descr="A picture containing text&#10;&#10;Description automatically generated">
            <a:extLst>
              <a:ext uri="{FF2B5EF4-FFF2-40B4-BE49-F238E27FC236}">
                <a16:creationId xmlns:a16="http://schemas.microsoft.com/office/drawing/2014/main" id="{FCACA941-EC29-4C46-B8C7-B3F8E45BE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46" y="-3094200"/>
            <a:ext cx="342029" cy="342029"/>
          </a:xfrm>
          <a:prstGeom prst="rect">
            <a:avLst/>
          </a:prstGeom>
        </p:spPr>
      </p:pic>
      <p:pic>
        <p:nvPicPr>
          <p:cNvPr id="286" name="Picture 285" descr="A picture containing text&#10;&#10;Description automatically generated">
            <a:extLst>
              <a:ext uri="{FF2B5EF4-FFF2-40B4-BE49-F238E27FC236}">
                <a16:creationId xmlns:a16="http://schemas.microsoft.com/office/drawing/2014/main" id="{9095B1E8-49A9-454C-B572-78A274EF0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28" y="-3388525"/>
            <a:ext cx="342029" cy="342029"/>
          </a:xfrm>
          <a:prstGeom prst="rect">
            <a:avLst/>
          </a:prstGeom>
        </p:spPr>
      </p:pic>
      <p:pic>
        <p:nvPicPr>
          <p:cNvPr id="287" name="Picture 286" descr="A picture containing text&#10;&#10;Description automatically generated">
            <a:extLst>
              <a:ext uri="{FF2B5EF4-FFF2-40B4-BE49-F238E27FC236}">
                <a16:creationId xmlns:a16="http://schemas.microsoft.com/office/drawing/2014/main" id="{32BF2864-CD4D-4087-8EF1-C5BD9F8D8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5" y="-3456787"/>
            <a:ext cx="342029" cy="342029"/>
          </a:xfrm>
          <a:prstGeom prst="rect">
            <a:avLst/>
          </a:prstGeom>
        </p:spPr>
      </p:pic>
      <p:pic>
        <p:nvPicPr>
          <p:cNvPr id="288" name="Picture 287" descr="A picture containing text&#10;&#10;Description automatically generated">
            <a:extLst>
              <a:ext uri="{FF2B5EF4-FFF2-40B4-BE49-F238E27FC236}">
                <a16:creationId xmlns:a16="http://schemas.microsoft.com/office/drawing/2014/main" id="{86E15C68-CC08-4436-9939-FC0C2184E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43" y="-3999986"/>
            <a:ext cx="342029" cy="342029"/>
          </a:xfrm>
          <a:prstGeom prst="rect">
            <a:avLst/>
          </a:prstGeom>
        </p:spPr>
      </p:pic>
      <p:pic>
        <p:nvPicPr>
          <p:cNvPr id="289" name="Picture 288" descr="A picture containing text&#10;&#10;Description automatically generated">
            <a:extLst>
              <a:ext uri="{FF2B5EF4-FFF2-40B4-BE49-F238E27FC236}">
                <a16:creationId xmlns:a16="http://schemas.microsoft.com/office/drawing/2014/main" id="{201BDA91-4179-488D-A420-D14460D72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13" y="-4311673"/>
            <a:ext cx="342029" cy="342029"/>
          </a:xfrm>
          <a:prstGeom prst="rect">
            <a:avLst/>
          </a:prstGeom>
        </p:spPr>
      </p:pic>
      <p:pic>
        <p:nvPicPr>
          <p:cNvPr id="290" name="Picture 289" descr="A picture containing text&#10;&#10;Description automatically generated">
            <a:extLst>
              <a:ext uri="{FF2B5EF4-FFF2-40B4-BE49-F238E27FC236}">
                <a16:creationId xmlns:a16="http://schemas.microsoft.com/office/drawing/2014/main" id="{1286AD39-50CD-49D6-A2CF-0A1F1115D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6" y="-4939080"/>
            <a:ext cx="342029" cy="342029"/>
          </a:xfrm>
          <a:prstGeom prst="rect">
            <a:avLst/>
          </a:prstGeom>
        </p:spPr>
      </p:pic>
      <p:pic>
        <p:nvPicPr>
          <p:cNvPr id="291" name="Picture 290" descr="A picture containing text&#10;&#10;Description automatically generated">
            <a:extLst>
              <a:ext uri="{FF2B5EF4-FFF2-40B4-BE49-F238E27FC236}">
                <a16:creationId xmlns:a16="http://schemas.microsoft.com/office/drawing/2014/main" id="{072AD88A-D46E-4AF7-8A03-578C9DAFA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26" y="-5515981"/>
            <a:ext cx="342029" cy="342029"/>
          </a:xfrm>
          <a:prstGeom prst="rect">
            <a:avLst/>
          </a:prstGeom>
        </p:spPr>
      </p:pic>
      <p:pic>
        <p:nvPicPr>
          <p:cNvPr id="292" name="Picture 291" descr="A picture containing text&#10;&#10;Description automatically generated">
            <a:extLst>
              <a:ext uri="{FF2B5EF4-FFF2-40B4-BE49-F238E27FC236}">
                <a16:creationId xmlns:a16="http://schemas.microsoft.com/office/drawing/2014/main" id="{7BD09F79-D4A1-40A0-AEA0-57026B31F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65" y="-2056477"/>
            <a:ext cx="342029" cy="342029"/>
          </a:xfrm>
          <a:prstGeom prst="rect">
            <a:avLst/>
          </a:prstGeom>
        </p:spPr>
      </p:pic>
      <p:pic>
        <p:nvPicPr>
          <p:cNvPr id="293" name="Picture 292" descr="A picture containing text&#10;&#10;Description automatically generated">
            <a:extLst>
              <a:ext uri="{FF2B5EF4-FFF2-40B4-BE49-F238E27FC236}">
                <a16:creationId xmlns:a16="http://schemas.microsoft.com/office/drawing/2014/main" id="{61BE6430-78E4-44B1-9A77-6A4D30647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76" y="-3765254"/>
            <a:ext cx="342029" cy="342029"/>
          </a:xfrm>
          <a:prstGeom prst="rect">
            <a:avLst/>
          </a:prstGeom>
        </p:spPr>
      </p:pic>
      <p:pic>
        <p:nvPicPr>
          <p:cNvPr id="294" name="Picture 293" descr="A picture containing text&#10;&#10;Description automatically generated">
            <a:extLst>
              <a:ext uri="{FF2B5EF4-FFF2-40B4-BE49-F238E27FC236}">
                <a16:creationId xmlns:a16="http://schemas.microsoft.com/office/drawing/2014/main" id="{A162AE67-5FD9-4571-9D18-93306220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-4733923"/>
            <a:ext cx="342029" cy="342029"/>
          </a:xfrm>
          <a:prstGeom prst="rect">
            <a:avLst/>
          </a:prstGeom>
        </p:spPr>
      </p:pic>
      <p:pic>
        <p:nvPicPr>
          <p:cNvPr id="295" name="Picture 294" descr="A picture containing text&#10;&#10;Description automatically generated">
            <a:extLst>
              <a:ext uri="{FF2B5EF4-FFF2-40B4-BE49-F238E27FC236}">
                <a16:creationId xmlns:a16="http://schemas.microsoft.com/office/drawing/2014/main" id="{99F38898-BC64-47A0-9818-0A8E0B79E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8" y="-3161753"/>
            <a:ext cx="342029" cy="342029"/>
          </a:xfrm>
          <a:prstGeom prst="rect">
            <a:avLst/>
          </a:prstGeom>
        </p:spPr>
      </p:pic>
      <p:pic>
        <p:nvPicPr>
          <p:cNvPr id="296" name="Picture 295" descr="A picture containing text&#10;&#10;Description automatically generated">
            <a:extLst>
              <a:ext uri="{FF2B5EF4-FFF2-40B4-BE49-F238E27FC236}">
                <a16:creationId xmlns:a16="http://schemas.microsoft.com/office/drawing/2014/main" id="{D2867674-3B39-464D-8B8B-D883098B7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73" y="-4524328"/>
            <a:ext cx="342029" cy="342029"/>
          </a:xfrm>
          <a:prstGeom prst="rect">
            <a:avLst/>
          </a:prstGeom>
        </p:spPr>
      </p:pic>
      <p:pic>
        <p:nvPicPr>
          <p:cNvPr id="297" name="Picture 296" descr="A picture containing text&#10;&#10;Description automatically generated">
            <a:extLst>
              <a:ext uri="{FF2B5EF4-FFF2-40B4-BE49-F238E27FC236}">
                <a16:creationId xmlns:a16="http://schemas.microsoft.com/office/drawing/2014/main" id="{44787F3A-F08D-49A0-9630-9FFED6D53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03" y="-2541075"/>
            <a:ext cx="342029" cy="342029"/>
          </a:xfrm>
          <a:prstGeom prst="rect">
            <a:avLst/>
          </a:prstGeom>
        </p:spPr>
      </p:pic>
      <p:pic>
        <p:nvPicPr>
          <p:cNvPr id="298" name="Picture 297" descr="A picture containing text&#10;&#10;Description automatically generated">
            <a:extLst>
              <a:ext uri="{FF2B5EF4-FFF2-40B4-BE49-F238E27FC236}">
                <a16:creationId xmlns:a16="http://schemas.microsoft.com/office/drawing/2014/main" id="{BC25DD19-ADE2-4EB5-BA5C-7D095E89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-1757453"/>
            <a:ext cx="342029" cy="342029"/>
          </a:xfrm>
          <a:prstGeom prst="rect">
            <a:avLst/>
          </a:prstGeom>
        </p:spPr>
      </p:pic>
      <p:pic>
        <p:nvPicPr>
          <p:cNvPr id="299" name="Picture 298" descr="A picture containing text&#10;&#10;Description automatically generated">
            <a:extLst>
              <a:ext uri="{FF2B5EF4-FFF2-40B4-BE49-F238E27FC236}">
                <a16:creationId xmlns:a16="http://schemas.microsoft.com/office/drawing/2014/main" id="{3FC9E40F-58BA-4E98-9BE3-287BF3CB9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65" y="-2487787"/>
            <a:ext cx="342029" cy="342029"/>
          </a:xfrm>
          <a:prstGeom prst="rect">
            <a:avLst/>
          </a:prstGeom>
        </p:spPr>
      </p:pic>
      <p:pic>
        <p:nvPicPr>
          <p:cNvPr id="300" name="Picture 299" descr="A picture containing text&#10;&#10;Description automatically generated">
            <a:extLst>
              <a:ext uri="{FF2B5EF4-FFF2-40B4-BE49-F238E27FC236}">
                <a16:creationId xmlns:a16="http://schemas.microsoft.com/office/drawing/2014/main" id="{B2479B8F-06C4-48ED-BCD7-36AD39C3D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44" y="-2766014"/>
            <a:ext cx="342029" cy="342029"/>
          </a:xfrm>
          <a:prstGeom prst="rect">
            <a:avLst/>
          </a:prstGeom>
        </p:spPr>
      </p:pic>
      <p:pic>
        <p:nvPicPr>
          <p:cNvPr id="301" name="Picture 300" descr="A picture containing text&#10;&#10;Description automatically generated">
            <a:extLst>
              <a:ext uri="{FF2B5EF4-FFF2-40B4-BE49-F238E27FC236}">
                <a16:creationId xmlns:a16="http://schemas.microsoft.com/office/drawing/2014/main" id="{B4DC6F56-0C88-4163-B3B4-C8A9A2052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26" y="-3060339"/>
            <a:ext cx="342029" cy="342029"/>
          </a:xfrm>
          <a:prstGeom prst="rect">
            <a:avLst/>
          </a:prstGeom>
        </p:spPr>
      </p:pic>
      <p:pic>
        <p:nvPicPr>
          <p:cNvPr id="302" name="Picture 301" descr="A picture containing text&#10;&#10;Description automatically generated">
            <a:extLst>
              <a:ext uri="{FF2B5EF4-FFF2-40B4-BE49-F238E27FC236}">
                <a16:creationId xmlns:a16="http://schemas.microsoft.com/office/drawing/2014/main" id="{F90F951E-F74E-4203-8AE0-F6A438B2A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3" y="-3128601"/>
            <a:ext cx="342029" cy="342029"/>
          </a:xfrm>
          <a:prstGeom prst="rect">
            <a:avLst/>
          </a:prstGeom>
        </p:spPr>
      </p:pic>
      <p:pic>
        <p:nvPicPr>
          <p:cNvPr id="303" name="Picture 302" descr="A picture containing text&#10;&#10;Description automatically generated">
            <a:extLst>
              <a:ext uri="{FF2B5EF4-FFF2-40B4-BE49-F238E27FC236}">
                <a16:creationId xmlns:a16="http://schemas.microsoft.com/office/drawing/2014/main" id="{653FC104-1249-4784-91B9-07994E749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41" y="-3671800"/>
            <a:ext cx="342029" cy="342029"/>
          </a:xfrm>
          <a:prstGeom prst="rect">
            <a:avLst/>
          </a:prstGeom>
        </p:spPr>
      </p:pic>
      <p:pic>
        <p:nvPicPr>
          <p:cNvPr id="304" name="Picture 303" descr="A picture containing text&#10;&#10;Description automatically generated">
            <a:extLst>
              <a:ext uri="{FF2B5EF4-FFF2-40B4-BE49-F238E27FC236}">
                <a16:creationId xmlns:a16="http://schemas.microsoft.com/office/drawing/2014/main" id="{30283B92-23C9-4BB4-89DB-7D06C0915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9" y="-4484083"/>
            <a:ext cx="342029" cy="342029"/>
          </a:xfrm>
          <a:prstGeom prst="rect">
            <a:avLst/>
          </a:prstGeom>
        </p:spPr>
      </p:pic>
      <p:pic>
        <p:nvPicPr>
          <p:cNvPr id="305" name="Picture 304" descr="A picture containing text&#10;&#10;Description automatically generated">
            <a:extLst>
              <a:ext uri="{FF2B5EF4-FFF2-40B4-BE49-F238E27FC236}">
                <a16:creationId xmlns:a16="http://schemas.microsoft.com/office/drawing/2014/main" id="{F5376DE8-3B8F-46C4-BBAB-984237AAB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-4610894"/>
            <a:ext cx="342029" cy="342029"/>
          </a:xfrm>
          <a:prstGeom prst="rect">
            <a:avLst/>
          </a:prstGeom>
        </p:spPr>
      </p:pic>
      <p:pic>
        <p:nvPicPr>
          <p:cNvPr id="306" name="Picture 305" descr="A picture containing text&#10;&#10;Description automatically generated">
            <a:extLst>
              <a:ext uri="{FF2B5EF4-FFF2-40B4-BE49-F238E27FC236}">
                <a16:creationId xmlns:a16="http://schemas.microsoft.com/office/drawing/2014/main" id="{E602BD6F-65AD-4015-B58B-08862DCE7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7" y="-5432928"/>
            <a:ext cx="342029" cy="342029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3EF3DB6-6257-4D17-9AD5-0F76B487AE4A}"/>
              </a:ext>
            </a:extLst>
          </p:cNvPr>
          <p:cNvSpPr/>
          <p:nvPr/>
        </p:nvSpPr>
        <p:spPr>
          <a:xfrm>
            <a:off x="691658" y="1584526"/>
            <a:ext cx="10895264" cy="1131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03200" dist="38100" dir="5400000" sx="102000" sy="102000" algn="t" rotWithShape="0">
              <a:srgbClr val="50140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180D5DA-503E-48D5-BE2E-47A5B7930510}"/>
              </a:ext>
            </a:extLst>
          </p:cNvPr>
          <p:cNvSpPr txBox="1"/>
          <p:nvPr/>
        </p:nvSpPr>
        <p:spPr>
          <a:xfrm>
            <a:off x="1593286" y="1675005"/>
            <a:ext cx="8956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sao Thái Lan là nước duy nhất ở Đông Nam Á còn giữ được độc lập?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E27236A-1FC8-43BA-9596-A47FE563A839}"/>
              </a:ext>
            </a:extLst>
          </p:cNvPr>
          <p:cNvSpPr/>
          <p:nvPr/>
        </p:nvSpPr>
        <p:spPr>
          <a:xfrm>
            <a:off x="650982" y="1708108"/>
            <a:ext cx="10594423" cy="885894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A563CEA-B772-8B5A-55A9-F2EF31808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4" y="419080"/>
            <a:ext cx="2619313" cy="88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90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7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75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75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75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75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7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75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75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75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75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375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75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75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75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7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75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75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75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7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7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75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75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7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275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75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750" fill="hold"/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275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275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7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7" fill="hold">
                          <p:stCondLst>
                            <p:cond delay="0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7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37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2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2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275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275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275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275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7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275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275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275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275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275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275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75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275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6" dur="7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7" dur="37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75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27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275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275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6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7" dur="27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0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1" dur="275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4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5" dur="27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275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2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3" dur="275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6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7" dur="275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0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1" dur="275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4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5" dur="27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275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2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3" dur="2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6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7" dur="2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6CEE4-0D51-A086-73A5-E3D5E0D23346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2" descr="Ban_do_Dong_Nam_A cat roi">
            <a:extLst>
              <a:ext uri="{FF2B5EF4-FFF2-40B4-BE49-F238E27FC236}">
                <a16:creationId xmlns:a16="http://schemas.microsoft.com/office/drawing/2014/main" id="{BA7D174C-BDBE-D489-BAE2-6E660A20D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9759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5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BC623-BAA5-9180-3159-7917BF6EECA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5943" y="933426"/>
            <a:ext cx="6291943" cy="4776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896659-587B-6B17-0588-F5E5466D6C01}"/>
              </a:ext>
            </a:extLst>
          </p:cNvPr>
          <p:cNvSpPr txBox="1"/>
          <p:nvPr/>
        </p:nvSpPr>
        <p:spPr>
          <a:xfrm>
            <a:off x="7511143" y="1894115"/>
            <a:ext cx="3918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096000" cy="5105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vi-VN" sz="4600" dirty="0">
                <a:latin typeface="Cambria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-Brunei,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Timor,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Malaysia,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9/2025,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669,4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Java (Indonesia) </a:t>
            </a:r>
          </a:p>
        </p:txBody>
      </p:sp>
      <p:pic>
        <p:nvPicPr>
          <p:cNvPr id="3" name="Picture 5" descr="20526659_684991958366288_984150484_n">
            <a:extLst>
              <a:ext uri="{FF2B5EF4-FFF2-40B4-BE49-F238E27FC236}">
                <a16:creationId xmlns:a16="http://schemas.microsoft.com/office/drawing/2014/main" id="{DB65E3C6-B4B2-6145-8D2D-5491F3D1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762" y="950118"/>
            <a:ext cx="4929186" cy="42719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46D2C4-9D4A-5E43-ADCA-DD0A794BDA67}"/>
              </a:ext>
            </a:extLst>
          </p:cNvPr>
          <p:cNvSpPr/>
          <p:nvPr/>
        </p:nvSpPr>
        <p:spPr>
          <a:xfrm>
            <a:off x="0" y="21265"/>
            <a:ext cx="121903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II.</a:t>
            </a:r>
          </a:p>
          <a:p>
            <a:pPr indent="-1905" algn="ctr">
              <a:tabLst>
                <a:tab pos="7620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ĐÔNG NAM Á TỪ NỬA SAU THẾ KỈ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XI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B722B-F1BA-DD44-8A1D-700BE3B29810}"/>
              </a:ext>
            </a:extLst>
          </p:cNvPr>
          <p:cNvSpPr/>
          <p:nvPr/>
        </p:nvSpPr>
        <p:spPr>
          <a:xfrm>
            <a:off x="2868407" y="5067744"/>
            <a:ext cx="848539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28DDB-14A9-E05C-1CFD-EF85BB81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48459"/>
            <a:ext cx="2868408" cy="2174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FAB54-E419-AE2C-D9E5-E1334083B695}"/>
              </a:ext>
            </a:extLst>
          </p:cNvPr>
          <p:cNvSpPr txBox="1"/>
          <p:nvPr/>
        </p:nvSpPr>
        <p:spPr>
          <a:xfrm>
            <a:off x="2868407" y="1845674"/>
            <a:ext cx="848539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F928D-27C2-1F05-4C94-EAE35B7F94D7}"/>
              </a:ext>
            </a:extLst>
          </p:cNvPr>
          <p:cNvSpPr txBox="1"/>
          <p:nvPr/>
        </p:nvSpPr>
        <p:spPr>
          <a:xfrm>
            <a:off x="2868407" y="3450385"/>
            <a:ext cx="848539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E3CC1-7F3A-24CB-DC28-CEBA18E0A9BD}"/>
              </a:ext>
            </a:extLst>
          </p:cNvPr>
          <p:cNvSpPr txBox="1"/>
          <p:nvPr/>
        </p:nvSpPr>
        <p:spPr>
          <a:xfrm>
            <a:off x="0" y="933470"/>
            <a:ext cx="1219038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TÌNH HÌNH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XI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E3A0D9-9F12-9AE3-3F02-F8F921CA169E}"/>
              </a:ext>
            </a:extLst>
          </p:cNvPr>
          <p:cNvSpPr txBox="1"/>
          <p:nvPr/>
        </p:nvSpPr>
        <p:spPr>
          <a:xfrm>
            <a:off x="174173" y="1372305"/>
            <a:ext cx="276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574CAB5-F629-8780-4D7D-1D67BB88C17B}"/>
              </a:ext>
            </a:extLst>
          </p:cNvPr>
          <p:cNvSpPr/>
          <p:nvPr/>
        </p:nvSpPr>
        <p:spPr>
          <a:xfrm>
            <a:off x="6335520" y="2005793"/>
            <a:ext cx="5682307" cy="247313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pic>
        <p:nvPicPr>
          <p:cNvPr id="3" name="Picture 76" descr="ban-do-tg">
            <a:hlinkClick r:id="rId2" action="ppaction://hlinksldjump" tooltip="quay ve"/>
            <a:extLst>
              <a:ext uri="{FF2B5EF4-FFF2-40B4-BE49-F238E27FC236}">
                <a16:creationId xmlns:a16="http://schemas.microsoft.com/office/drawing/2014/main" id="{D783A260-8EFB-0E1C-8764-CA70D0A1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6" y="2199619"/>
            <a:ext cx="5974684" cy="32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91">
            <a:extLst>
              <a:ext uri="{FF2B5EF4-FFF2-40B4-BE49-F238E27FC236}">
                <a16:creationId xmlns:a16="http://schemas.microsoft.com/office/drawing/2014/main" id="{1185E2FB-6E5B-97AA-91D4-15BAE1A88D18}"/>
              </a:ext>
            </a:extLst>
          </p:cNvPr>
          <p:cNvSpPr>
            <a:spLocks/>
          </p:cNvSpPr>
          <p:nvPr/>
        </p:nvSpPr>
        <p:spPr bwMode="auto">
          <a:xfrm>
            <a:off x="2216064" y="3543300"/>
            <a:ext cx="1132114" cy="598714"/>
          </a:xfrm>
          <a:custGeom>
            <a:avLst/>
            <a:gdLst>
              <a:gd name="T0" fmla="*/ 2147483647 w 940"/>
              <a:gd name="T1" fmla="*/ 2147483647 h 694"/>
              <a:gd name="T2" fmla="*/ 2147483647 w 940"/>
              <a:gd name="T3" fmla="*/ 2147483647 h 694"/>
              <a:gd name="T4" fmla="*/ 2147483647 w 940"/>
              <a:gd name="T5" fmla="*/ 2147483647 h 694"/>
              <a:gd name="T6" fmla="*/ 2147483647 w 940"/>
              <a:gd name="T7" fmla="*/ 2147483647 h 694"/>
              <a:gd name="T8" fmla="*/ 2147483647 w 940"/>
              <a:gd name="T9" fmla="*/ 2147483647 h 694"/>
              <a:gd name="T10" fmla="*/ 2147483647 w 940"/>
              <a:gd name="T11" fmla="*/ 0 h 694"/>
              <a:gd name="T12" fmla="*/ 2147483647 w 940"/>
              <a:gd name="T13" fmla="*/ 2147483647 h 694"/>
              <a:gd name="T14" fmla="*/ 2147483647 w 940"/>
              <a:gd name="T15" fmla="*/ 2147483647 h 694"/>
              <a:gd name="T16" fmla="*/ 2147483647 w 940"/>
              <a:gd name="T17" fmla="*/ 2147483647 h 694"/>
              <a:gd name="T18" fmla="*/ 2147483647 w 940"/>
              <a:gd name="T19" fmla="*/ 2147483647 h 694"/>
              <a:gd name="T20" fmla="*/ 2147483647 w 940"/>
              <a:gd name="T21" fmla="*/ 2147483647 h 694"/>
              <a:gd name="T22" fmla="*/ 2147483647 w 940"/>
              <a:gd name="T23" fmla="*/ 2147483647 h 694"/>
              <a:gd name="T24" fmla="*/ 2147483647 w 940"/>
              <a:gd name="T25" fmla="*/ 2147483647 h 694"/>
              <a:gd name="T26" fmla="*/ 2147483647 w 940"/>
              <a:gd name="T27" fmla="*/ 2147483647 h 694"/>
              <a:gd name="T28" fmla="*/ 2147483647 w 940"/>
              <a:gd name="T29" fmla="*/ 2147483647 h 694"/>
              <a:gd name="T30" fmla="*/ 2147483647 w 940"/>
              <a:gd name="T31" fmla="*/ 2147483647 h 694"/>
              <a:gd name="T32" fmla="*/ 2147483647 w 940"/>
              <a:gd name="T33" fmla="*/ 2147483647 h 694"/>
              <a:gd name="T34" fmla="*/ 2147483647 w 940"/>
              <a:gd name="T35" fmla="*/ 2147483647 h 694"/>
              <a:gd name="T36" fmla="*/ 2147483647 w 940"/>
              <a:gd name="T37" fmla="*/ 2147483647 h 694"/>
              <a:gd name="T38" fmla="*/ 2147483647 w 940"/>
              <a:gd name="T39" fmla="*/ 2147483647 h 694"/>
              <a:gd name="T40" fmla="*/ 2147483647 w 940"/>
              <a:gd name="T41" fmla="*/ 2147483647 h 694"/>
              <a:gd name="T42" fmla="*/ 2147483647 w 940"/>
              <a:gd name="T43" fmla="*/ 2147483647 h 694"/>
              <a:gd name="T44" fmla="*/ 2147483647 w 940"/>
              <a:gd name="T45" fmla="*/ 2147483647 h 694"/>
              <a:gd name="T46" fmla="*/ 2147483647 w 940"/>
              <a:gd name="T47" fmla="*/ 2147483647 h 694"/>
              <a:gd name="T48" fmla="*/ 2147483647 w 940"/>
              <a:gd name="T49" fmla="*/ 2147483647 h 694"/>
              <a:gd name="T50" fmla="*/ 2147483647 w 940"/>
              <a:gd name="T51" fmla="*/ 2147483647 h 694"/>
              <a:gd name="T52" fmla="*/ 2147483647 w 940"/>
              <a:gd name="T53" fmla="*/ 2147483647 h 694"/>
              <a:gd name="T54" fmla="*/ 2147483647 w 940"/>
              <a:gd name="T55" fmla="*/ 2147483647 h 694"/>
              <a:gd name="T56" fmla="*/ 2147483647 w 940"/>
              <a:gd name="T57" fmla="*/ 2147483647 h 694"/>
              <a:gd name="T58" fmla="*/ 2147483647 w 940"/>
              <a:gd name="T59" fmla="*/ 2147483647 h 694"/>
              <a:gd name="T60" fmla="*/ 2147483647 w 940"/>
              <a:gd name="T61" fmla="*/ 2147483647 h 694"/>
              <a:gd name="T62" fmla="*/ 2147483647 w 940"/>
              <a:gd name="T63" fmla="*/ 2147483647 h 694"/>
              <a:gd name="T64" fmla="*/ 2147483647 w 940"/>
              <a:gd name="T65" fmla="*/ 2147483647 h 6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40"/>
              <a:gd name="T100" fmla="*/ 0 h 694"/>
              <a:gd name="T101" fmla="*/ 940 w 940"/>
              <a:gd name="T102" fmla="*/ 694 h 6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40" h="694">
                <a:moveTo>
                  <a:pt x="356" y="126"/>
                </a:moveTo>
                <a:cubicBezTo>
                  <a:pt x="345" y="73"/>
                  <a:pt x="316" y="93"/>
                  <a:pt x="269" y="101"/>
                </a:cubicBezTo>
                <a:cubicBezTo>
                  <a:pt x="238" y="148"/>
                  <a:pt x="231" y="127"/>
                  <a:pt x="196" y="92"/>
                </a:cubicBezTo>
                <a:cubicBezTo>
                  <a:pt x="193" y="83"/>
                  <a:pt x="185" y="74"/>
                  <a:pt x="187" y="64"/>
                </a:cubicBezTo>
                <a:cubicBezTo>
                  <a:pt x="189" y="53"/>
                  <a:pt x="203" y="48"/>
                  <a:pt x="205" y="37"/>
                </a:cubicBezTo>
                <a:cubicBezTo>
                  <a:pt x="210" y="6"/>
                  <a:pt x="189" y="7"/>
                  <a:pt x="169" y="0"/>
                </a:cubicBezTo>
                <a:cubicBezTo>
                  <a:pt x="141" y="3"/>
                  <a:pt x="113" y="2"/>
                  <a:pt x="86" y="9"/>
                </a:cubicBezTo>
                <a:cubicBezTo>
                  <a:pt x="78" y="11"/>
                  <a:pt x="75" y="23"/>
                  <a:pt x="68" y="28"/>
                </a:cubicBezTo>
                <a:cubicBezTo>
                  <a:pt x="60" y="33"/>
                  <a:pt x="50" y="34"/>
                  <a:pt x="41" y="37"/>
                </a:cubicBezTo>
                <a:cubicBezTo>
                  <a:pt x="18" y="58"/>
                  <a:pt x="0" y="66"/>
                  <a:pt x="31" y="110"/>
                </a:cubicBezTo>
                <a:cubicBezTo>
                  <a:pt x="38" y="120"/>
                  <a:pt x="56" y="116"/>
                  <a:pt x="68" y="119"/>
                </a:cubicBezTo>
                <a:cubicBezTo>
                  <a:pt x="71" y="128"/>
                  <a:pt x="71" y="139"/>
                  <a:pt x="77" y="147"/>
                </a:cubicBezTo>
                <a:cubicBezTo>
                  <a:pt x="84" y="156"/>
                  <a:pt x="99" y="155"/>
                  <a:pt x="105" y="165"/>
                </a:cubicBezTo>
                <a:cubicBezTo>
                  <a:pt x="142" y="229"/>
                  <a:pt x="83" y="201"/>
                  <a:pt x="141" y="220"/>
                </a:cubicBezTo>
                <a:cubicBezTo>
                  <a:pt x="177" y="182"/>
                  <a:pt x="144" y="206"/>
                  <a:pt x="169" y="238"/>
                </a:cubicBezTo>
                <a:cubicBezTo>
                  <a:pt x="175" y="245"/>
                  <a:pt x="187" y="244"/>
                  <a:pt x="196" y="247"/>
                </a:cubicBezTo>
                <a:cubicBezTo>
                  <a:pt x="172" y="285"/>
                  <a:pt x="167" y="294"/>
                  <a:pt x="178" y="339"/>
                </a:cubicBezTo>
                <a:cubicBezTo>
                  <a:pt x="154" y="362"/>
                  <a:pt x="142" y="380"/>
                  <a:pt x="132" y="412"/>
                </a:cubicBezTo>
                <a:cubicBezTo>
                  <a:pt x="144" y="448"/>
                  <a:pt x="150" y="464"/>
                  <a:pt x="187" y="476"/>
                </a:cubicBezTo>
                <a:cubicBezTo>
                  <a:pt x="258" y="582"/>
                  <a:pt x="149" y="412"/>
                  <a:pt x="214" y="540"/>
                </a:cubicBezTo>
                <a:cubicBezTo>
                  <a:pt x="221" y="553"/>
                  <a:pt x="251" y="568"/>
                  <a:pt x="260" y="576"/>
                </a:cubicBezTo>
                <a:cubicBezTo>
                  <a:pt x="289" y="599"/>
                  <a:pt x="310" y="636"/>
                  <a:pt x="351" y="640"/>
                </a:cubicBezTo>
                <a:cubicBezTo>
                  <a:pt x="406" y="645"/>
                  <a:pt x="461" y="645"/>
                  <a:pt x="516" y="649"/>
                </a:cubicBezTo>
                <a:cubicBezTo>
                  <a:pt x="550" y="651"/>
                  <a:pt x="583" y="656"/>
                  <a:pt x="617" y="659"/>
                </a:cubicBezTo>
                <a:cubicBezTo>
                  <a:pt x="711" y="656"/>
                  <a:pt x="817" y="694"/>
                  <a:pt x="900" y="649"/>
                </a:cubicBezTo>
                <a:cubicBezTo>
                  <a:pt x="940" y="627"/>
                  <a:pt x="904" y="556"/>
                  <a:pt x="891" y="512"/>
                </a:cubicBezTo>
                <a:cubicBezTo>
                  <a:pt x="884" y="488"/>
                  <a:pt x="792" y="481"/>
                  <a:pt x="772" y="476"/>
                </a:cubicBezTo>
                <a:cubicBezTo>
                  <a:pt x="751" y="454"/>
                  <a:pt x="733" y="438"/>
                  <a:pt x="708" y="421"/>
                </a:cubicBezTo>
                <a:cubicBezTo>
                  <a:pt x="660" y="346"/>
                  <a:pt x="698" y="333"/>
                  <a:pt x="671" y="220"/>
                </a:cubicBezTo>
                <a:cubicBezTo>
                  <a:pt x="669" y="211"/>
                  <a:pt x="653" y="213"/>
                  <a:pt x="644" y="211"/>
                </a:cubicBezTo>
                <a:cubicBezTo>
                  <a:pt x="617" y="204"/>
                  <a:pt x="589" y="199"/>
                  <a:pt x="562" y="192"/>
                </a:cubicBezTo>
                <a:cubicBezTo>
                  <a:pt x="467" y="208"/>
                  <a:pt x="525" y="224"/>
                  <a:pt x="415" y="211"/>
                </a:cubicBezTo>
                <a:cubicBezTo>
                  <a:pt x="363" y="192"/>
                  <a:pt x="346" y="184"/>
                  <a:pt x="356" y="12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28FF6-4444-EE4E-B778-2B1480C709ED}"/>
              </a:ext>
            </a:extLst>
          </p:cNvPr>
          <p:cNvSpPr txBox="1"/>
          <p:nvPr/>
        </p:nvSpPr>
        <p:spPr>
          <a:xfrm>
            <a:off x="0" y="-95942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51802-6C53-7B2E-67C3-FD668477F82E}"/>
              </a:ext>
            </a:extLst>
          </p:cNvPr>
          <p:cNvSpPr txBox="1"/>
          <p:nvPr/>
        </p:nvSpPr>
        <p:spPr>
          <a:xfrm>
            <a:off x="281569" y="912353"/>
            <a:ext cx="1182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5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2A8464-66AB-26B9-4A35-5C8A8CDE3153}"/>
              </a:ext>
            </a:extLst>
          </p:cNvPr>
          <p:cNvSpPr txBox="1"/>
          <p:nvPr/>
        </p:nvSpPr>
        <p:spPr>
          <a:xfrm>
            <a:off x="1480457" y="1966914"/>
            <a:ext cx="865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006F6-195C-4C1F-BC59-EB0E1250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35" y="1415530"/>
            <a:ext cx="6247893" cy="5005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93089-D7B1-6AC8-203F-8BDF5546C6E0}"/>
              </a:ext>
            </a:extLst>
          </p:cNvPr>
          <p:cNvSpPr txBox="1"/>
          <p:nvPr/>
        </p:nvSpPr>
        <p:spPr>
          <a:xfrm>
            <a:off x="174173" y="1372305"/>
            <a:ext cx="276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id="{229A48E3-4B5A-8996-4F5B-780773A9D6E1}"/>
              </a:ext>
            </a:extLst>
          </p:cNvPr>
          <p:cNvGrpSpPr>
            <a:grpSpLocks/>
          </p:cNvGrpSpPr>
          <p:nvPr/>
        </p:nvGrpSpPr>
        <p:grpSpPr bwMode="auto">
          <a:xfrm>
            <a:off x="8318018" y="2350863"/>
            <a:ext cx="323850" cy="1544638"/>
            <a:chOff x="4879" y="1398"/>
            <a:chExt cx="204" cy="973"/>
          </a:xfrm>
        </p:grpSpPr>
        <p:sp>
          <p:nvSpPr>
            <p:cNvPr id="11" name="AutoShape 43">
              <a:extLst>
                <a:ext uri="{FF2B5EF4-FFF2-40B4-BE49-F238E27FC236}">
                  <a16:creationId xmlns:a16="http://schemas.microsoft.com/office/drawing/2014/main" id="{2E852783-4290-A79B-2773-882E8ABC4F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10847">
              <a:off x="4771" y="1881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F8C23676-4C32-1EE6-10A2-3873642FB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23855" flipH="1">
              <a:off x="4479" y="1798"/>
              <a:ext cx="9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200" dirty="0" err="1">
                  <a:solidFill>
                    <a:srgbClr val="990000"/>
                  </a:solidFill>
                </a:rPr>
                <a:t>Đi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Đông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Bắc</a:t>
              </a:r>
              <a:r>
                <a:rPr lang="en-US" altLang="vi-VN" sz="1200" dirty="0">
                  <a:solidFill>
                    <a:srgbClr val="990000"/>
                  </a:solidFill>
                </a:rPr>
                <a:t> Á</a:t>
              </a: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F3449397-B903-E3E8-9177-A05085B1E6F6}"/>
              </a:ext>
            </a:extLst>
          </p:cNvPr>
          <p:cNvGrpSpPr>
            <a:grpSpLocks/>
          </p:cNvGrpSpPr>
          <p:nvPr/>
        </p:nvGrpSpPr>
        <p:grpSpPr bwMode="auto">
          <a:xfrm>
            <a:off x="9376990" y="3613414"/>
            <a:ext cx="1416424" cy="473135"/>
            <a:chOff x="4141" y="2367"/>
            <a:chExt cx="1235" cy="321"/>
          </a:xfrm>
        </p:grpSpPr>
        <p:sp>
          <p:nvSpPr>
            <p:cNvPr id="15" name="AutoShape 44">
              <a:extLst>
                <a:ext uri="{FF2B5EF4-FFF2-40B4-BE49-F238E27FC236}">
                  <a16:creationId xmlns:a16="http://schemas.microsoft.com/office/drawing/2014/main" id="{67550481-8F6E-468F-7955-64DDC762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4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" name="Text Box 49">
              <a:extLst>
                <a:ext uri="{FF2B5EF4-FFF2-40B4-BE49-F238E27FC236}">
                  <a16:creationId xmlns:a16="http://schemas.microsoft.com/office/drawing/2014/main" id="{135E1AE4-BAF0-E56E-131D-57ECA733B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313" flipH="1">
              <a:off x="4141" y="2367"/>
              <a:ext cx="9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200" dirty="0" err="1">
                  <a:solidFill>
                    <a:srgbClr val="990000"/>
                  </a:solidFill>
                </a:rPr>
                <a:t>Đi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Châu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Mĩ</a:t>
              </a:r>
              <a:endParaRPr lang="en-US" altLang="vi-VN" sz="12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id="{33D8C011-F384-E6F4-C6C7-F3C6BB779D8D}"/>
              </a:ext>
            </a:extLst>
          </p:cNvPr>
          <p:cNvGrpSpPr>
            <a:grpSpLocks/>
          </p:cNvGrpSpPr>
          <p:nvPr/>
        </p:nvGrpSpPr>
        <p:grpSpPr bwMode="auto">
          <a:xfrm>
            <a:off x="7690654" y="4329222"/>
            <a:ext cx="1298078" cy="436376"/>
            <a:chOff x="4615" y="2944"/>
            <a:chExt cx="973" cy="317"/>
          </a:xfrm>
        </p:grpSpPr>
        <p:sp>
          <p:nvSpPr>
            <p:cNvPr id="18" name="AutoShape 45">
              <a:extLst>
                <a:ext uri="{FF2B5EF4-FFF2-40B4-BE49-F238E27FC236}">
                  <a16:creationId xmlns:a16="http://schemas.microsoft.com/office/drawing/2014/main" id="{D831703E-C305-5DCD-62CC-391FA15944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4623">
              <a:off x="4783" y="3117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dirty="0"/>
            </a:p>
          </p:txBody>
        </p:sp>
        <p:sp>
          <p:nvSpPr>
            <p:cNvPr id="19" name="Text Box 50">
              <a:extLst>
                <a:ext uri="{FF2B5EF4-FFF2-40B4-BE49-F238E27FC236}">
                  <a16:creationId xmlns:a16="http://schemas.microsoft.com/office/drawing/2014/main" id="{F76E11A8-F197-2163-3F74-51CDCEB1C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8442" flipH="1">
              <a:off x="4615" y="2944"/>
              <a:ext cx="9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200" dirty="0" err="1">
                  <a:solidFill>
                    <a:srgbClr val="990000"/>
                  </a:solidFill>
                </a:rPr>
                <a:t>Đi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ôxtrâylia</a:t>
              </a:r>
              <a:endParaRPr lang="en-US" altLang="vi-VN" sz="12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20" name="Group 56">
            <a:extLst>
              <a:ext uri="{FF2B5EF4-FFF2-40B4-BE49-F238E27FC236}">
                <a16:creationId xmlns:a16="http://schemas.microsoft.com/office/drawing/2014/main" id="{01243FED-FDF4-36F1-AACA-CD0EE13C7E4D}"/>
              </a:ext>
            </a:extLst>
          </p:cNvPr>
          <p:cNvGrpSpPr>
            <a:grpSpLocks/>
          </p:cNvGrpSpPr>
          <p:nvPr/>
        </p:nvGrpSpPr>
        <p:grpSpPr bwMode="auto">
          <a:xfrm>
            <a:off x="6517407" y="3970589"/>
            <a:ext cx="1295400" cy="402161"/>
            <a:chOff x="2999" y="3144"/>
            <a:chExt cx="816" cy="274"/>
          </a:xfrm>
        </p:grpSpPr>
        <p:sp>
          <p:nvSpPr>
            <p:cNvPr id="21" name="AutoShape 47">
              <a:extLst>
                <a:ext uri="{FF2B5EF4-FFF2-40B4-BE49-F238E27FC236}">
                  <a16:creationId xmlns:a16="http://schemas.microsoft.com/office/drawing/2014/main" id="{C5A9C11F-53F6-69D2-278F-693282D037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48" y="314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" name="Text Box 51">
              <a:extLst>
                <a:ext uri="{FF2B5EF4-FFF2-40B4-BE49-F238E27FC236}">
                  <a16:creationId xmlns:a16="http://schemas.microsoft.com/office/drawing/2014/main" id="{C88B34E7-C340-6314-300F-3814224DD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313" flipH="1">
              <a:off x="2999" y="3245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200" dirty="0" err="1">
                  <a:solidFill>
                    <a:srgbClr val="990000"/>
                  </a:solidFill>
                </a:rPr>
                <a:t>Đi</a:t>
              </a:r>
              <a:r>
                <a:rPr lang="en-US" altLang="vi-VN" sz="1200" dirty="0">
                  <a:solidFill>
                    <a:srgbClr val="990000"/>
                  </a:solidFill>
                </a:rPr>
                <a:t> </a:t>
              </a:r>
              <a:r>
                <a:rPr lang="en-US" altLang="vi-VN" sz="1200" dirty="0" err="1">
                  <a:solidFill>
                    <a:srgbClr val="990000"/>
                  </a:solidFill>
                </a:rPr>
                <a:t>Châu</a:t>
              </a:r>
              <a:r>
                <a:rPr lang="en-US" altLang="vi-VN" sz="1200" dirty="0">
                  <a:solidFill>
                    <a:srgbClr val="990000"/>
                  </a:solidFill>
                </a:rPr>
                <a:t> Phi</a:t>
              </a:r>
            </a:p>
          </p:txBody>
        </p:sp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2821890E-B2B0-CEE5-BA85-F8E35889C09E}"/>
              </a:ext>
            </a:extLst>
          </p:cNvPr>
          <p:cNvGrpSpPr>
            <a:grpSpLocks/>
          </p:cNvGrpSpPr>
          <p:nvPr/>
        </p:nvGrpSpPr>
        <p:grpSpPr bwMode="auto">
          <a:xfrm rot="1470203">
            <a:off x="6468530" y="3221799"/>
            <a:ext cx="1467540" cy="460814"/>
            <a:chOff x="2784" y="2445"/>
            <a:chExt cx="973" cy="320"/>
          </a:xfrm>
        </p:grpSpPr>
        <p:sp>
          <p:nvSpPr>
            <p:cNvPr id="24" name="AutoShape 46">
              <a:extLst>
                <a:ext uri="{FF2B5EF4-FFF2-40B4-BE49-F238E27FC236}">
                  <a16:creationId xmlns:a16="http://schemas.microsoft.com/office/drawing/2014/main" id="{D72BAEE9-48CE-4DB9-C502-4C97584E9F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20677">
              <a:off x="3055" y="2445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chemeClr val="accent2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dirty="0"/>
            </a:p>
          </p:txBody>
        </p:sp>
        <p:sp>
          <p:nvSpPr>
            <p:cNvPr id="25" name="Text Box 52">
              <a:extLst>
                <a:ext uri="{FF2B5EF4-FFF2-40B4-BE49-F238E27FC236}">
                  <a16:creationId xmlns:a16="http://schemas.microsoft.com/office/drawing/2014/main" id="{B9D3100E-C7D7-CBC1-5F3B-E17FFBDC7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92332" flipH="1">
              <a:off x="2784" y="2592"/>
              <a:ext cx="9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200" dirty="0" err="1">
                  <a:solidFill>
                    <a:srgbClr val="990000"/>
                  </a:solidFill>
                </a:rPr>
                <a:t>Đi</a:t>
              </a:r>
              <a:r>
                <a:rPr lang="en-US" altLang="vi-VN" sz="1200" dirty="0">
                  <a:solidFill>
                    <a:srgbClr val="990000"/>
                  </a:solidFill>
                </a:rPr>
                <a:t> Nam Á</a:t>
              </a:r>
            </a:p>
          </p:txBody>
        </p:sp>
      </p:grpSp>
      <p:sp>
        <p:nvSpPr>
          <p:cNvPr id="26" name="Rectangle 41">
            <a:extLst>
              <a:ext uri="{FF2B5EF4-FFF2-40B4-BE49-F238E27FC236}">
                <a16:creationId xmlns:a16="http://schemas.microsoft.com/office/drawing/2014/main" id="{F4D71678-76A3-09D2-C6EF-2D11B83F6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09" y="4646371"/>
            <a:ext cx="5126807" cy="1562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alt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53F998-EFCD-BFF0-9B80-12524C0DD632}"/>
              </a:ext>
            </a:extLst>
          </p:cNvPr>
          <p:cNvSpPr txBox="1"/>
          <p:nvPr/>
        </p:nvSpPr>
        <p:spPr>
          <a:xfrm>
            <a:off x="239866" y="1949028"/>
            <a:ext cx="518122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Đông Nam Á có vị trí địa lí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cùng quan trọng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45">
            <a:extLst>
              <a:ext uri="{FF2B5EF4-FFF2-40B4-BE49-F238E27FC236}">
                <a16:creationId xmlns:a16="http://schemas.microsoft.com/office/drawing/2014/main" id="{CF712731-CBCE-5CCD-67B6-FDB194561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337" y="1303679"/>
            <a:ext cx="3429000" cy="914400"/>
          </a:xfrm>
          <a:prstGeom prst="wedgeRoundRectCallout">
            <a:avLst>
              <a:gd name="adj1" fmla="val -45491"/>
              <a:gd name="adj2" fmla="val 2030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-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Khoáng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sản</a:t>
            </a:r>
            <a:r>
              <a:rPr lang="en-US" altLang="en-US" b="1" dirty="0">
                <a:solidFill>
                  <a:srgbClr val="FF0000"/>
                </a:solidFill>
              </a:rPr>
              <a:t>: Than, </a:t>
            </a:r>
            <a:r>
              <a:rPr lang="en-US" altLang="en-US" b="1" dirty="0" err="1">
                <a:solidFill>
                  <a:srgbClr val="FF0000"/>
                </a:solidFill>
              </a:rPr>
              <a:t>sắt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thiếc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dầu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mỏ</a:t>
            </a:r>
            <a:r>
              <a:rPr lang="en-US" altLang="en-US" b="1" dirty="0">
                <a:solidFill>
                  <a:srgbClr val="FF0000"/>
                </a:solidFill>
              </a:rPr>
              <a:t>...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Lúa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hồ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tiêu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mía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dừa</a:t>
            </a:r>
            <a:r>
              <a:rPr lang="en-US" altLang="en-US" b="1" dirty="0">
                <a:solidFill>
                  <a:srgbClr val="FF0000"/>
                </a:solidFill>
              </a:rPr>
              <a:t>...</a:t>
            </a:r>
          </a:p>
          <a:p>
            <a:pPr algn="ctr" eaLnBrk="1" hangingPunct="1"/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D2BFF-4F3F-AC98-A384-E8F83E661C4B}"/>
              </a:ext>
            </a:extLst>
          </p:cNvPr>
          <p:cNvSpPr txBox="1"/>
          <p:nvPr/>
        </p:nvSpPr>
        <p:spPr>
          <a:xfrm>
            <a:off x="0" y="-10804"/>
            <a:ext cx="121903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5: BÀI 3. 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NAM Á TỪ 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ctr">
              <a:tabLst>
                <a:tab pos="76200" algn="l"/>
              </a:tabLst>
            </a:pP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SAU THẾ KỈ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ĐẾN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en-VN" sz="2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57FD6-BAF0-0E2E-0C32-57C2C41926F3}"/>
              </a:ext>
            </a:extLst>
          </p:cNvPr>
          <p:cNvSpPr txBox="1"/>
          <p:nvPr/>
        </p:nvSpPr>
        <p:spPr>
          <a:xfrm>
            <a:off x="281569" y="912353"/>
            <a:ext cx="1182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tabLst>
                <a:tab pos="76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9EBDD287-E7B6-51A2-7C97-BFAE6EDD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69" y="4097518"/>
            <a:ext cx="5126807" cy="657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91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!!2">
            <a:extLst>
              <a:ext uri="{FF2B5EF4-FFF2-40B4-BE49-F238E27FC236}">
                <a16:creationId xmlns:a16="http://schemas.microsoft.com/office/drawing/2014/main" id="{5282DF54-D979-4EFD-ADD3-2DF3F857DA7E}"/>
              </a:ext>
            </a:extLst>
          </p:cNvPr>
          <p:cNvSpPr/>
          <p:nvPr/>
        </p:nvSpPr>
        <p:spPr>
          <a:xfrm>
            <a:off x="-1" y="0"/>
            <a:ext cx="2434167" cy="6858000"/>
          </a:xfrm>
          <a:prstGeom prst="rect">
            <a:avLst/>
          </a:prstGeom>
          <a:gradFill flip="none" rotWithShape="1">
            <a:gsLst>
              <a:gs pos="1000">
                <a:srgbClr val="134E5E"/>
              </a:gs>
              <a:gs pos="100000">
                <a:srgbClr val="11998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11A95B-755F-415D-8504-BB1631B1DE7E}"/>
              </a:ext>
            </a:extLst>
          </p:cNvPr>
          <p:cNvSpPr/>
          <p:nvPr/>
        </p:nvSpPr>
        <p:spPr>
          <a:xfrm>
            <a:off x="3532804" y="960120"/>
            <a:ext cx="1524000" cy="2134716"/>
          </a:xfrm>
          <a:custGeom>
            <a:avLst/>
            <a:gdLst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9194"/>
              <a:gd name="connsiteX1" fmla="*/ 679450 w 1663700"/>
              <a:gd name="connsiteY1" fmla="*/ 1831058 h 2119194"/>
              <a:gd name="connsiteX2" fmla="*/ 793750 w 1663700"/>
              <a:gd name="connsiteY2" fmla="*/ 268958 h 2119194"/>
              <a:gd name="connsiteX3" fmla="*/ 1663700 w 1663700"/>
              <a:gd name="connsiteY3" fmla="*/ 8608 h 211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700" h="2119194">
                <a:moveTo>
                  <a:pt x="0" y="2116808"/>
                </a:moveTo>
                <a:cubicBezTo>
                  <a:pt x="251354" y="2105695"/>
                  <a:pt x="553508" y="2196183"/>
                  <a:pt x="679450" y="1831058"/>
                </a:cubicBezTo>
                <a:cubicBezTo>
                  <a:pt x="805392" y="1465933"/>
                  <a:pt x="622300" y="565291"/>
                  <a:pt x="793750" y="268958"/>
                </a:cubicBezTo>
                <a:cubicBezTo>
                  <a:pt x="965200" y="-27375"/>
                  <a:pt x="1314450" y="-9384"/>
                  <a:pt x="1663700" y="860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43E2C8-3775-4034-8D54-C4E0C93F7364}"/>
              </a:ext>
            </a:extLst>
          </p:cNvPr>
          <p:cNvSpPr/>
          <p:nvPr/>
        </p:nvSpPr>
        <p:spPr>
          <a:xfrm>
            <a:off x="3583604" y="2604347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EEB5F2-9C51-4D7D-AFF3-1C373CAF8A48}"/>
              </a:ext>
            </a:extLst>
          </p:cNvPr>
          <p:cNvSpPr/>
          <p:nvPr/>
        </p:nvSpPr>
        <p:spPr>
          <a:xfrm>
            <a:off x="5214984" y="268582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D5D7E7-5805-4D71-BE0F-3949665F7A0F}"/>
              </a:ext>
            </a:extLst>
          </p:cNvPr>
          <p:cNvSpPr/>
          <p:nvPr/>
        </p:nvSpPr>
        <p:spPr>
          <a:xfrm>
            <a:off x="5133004" y="268582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246A7-702E-4A1D-A857-DEC4BDEE22CB}"/>
              </a:ext>
            </a:extLst>
          </p:cNvPr>
          <p:cNvSpPr/>
          <p:nvPr/>
        </p:nvSpPr>
        <p:spPr>
          <a:xfrm>
            <a:off x="5214984" y="348236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514785-DFF8-4B1B-86A0-B055AED1B890}"/>
              </a:ext>
            </a:extLst>
          </p:cNvPr>
          <p:cNvSpPr/>
          <p:nvPr/>
        </p:nvSpPr>
        <p:spPr>
          <a:xfrm>
            <a:off x="1357106" y="2385773"/>
            <a:ext cx="2084627" cy="208462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228600" sx="102000" sy="102000" algn="ctr" rotWithShape="0">
              <a:srgbClr val="BEF8F4">
                <a:alpha val="40000"/>
              </a:srgbClr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CB7F0B-C433-47B9-A2EB-E17F2DB23D8D}"/>
              </a:ext>
            </a:extLst>
          </p:cNvPr>
          <p:cNvSpPr/>
          <p:nvPr/>
        </p:nvSpPr>
        <p:spPr>
          <a:xfrm>
            <a:off x="1476325" y="2504992"/>
            <a:ext cx="1846189" cy="184618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39B7186-BB70-44FA-AC20-180019AA3C85}"/>
              </a:ext>
            </a:extLst>
          </p:cNvPr>
          <p:cNvSpPr txBox="1"/>
          <p:nvPr/>
        </p:nvSpPr>
        <p:spPr>
          <a:xfrm>
            <a:off x="1480862" y="2699398"/>
            <a:ext cx="177908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9222AD-1F7F-424F-8A0F-8BEB3FFCA289}"/>
              </a:ext>
            </a:extLst>
          </p:cNvPr>
          <p:cNvSpPr/>
          <p:nvPr/>
        </p:nvSpPr>
        <p:spPr>
          <a:xfrm>
            <a:off x="5214984" y="1911258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EC0E64-FF18-4C88-AD58-A507A49A9361}"/>
              </a:ext>
            </a:extLst>
          </p:cNvPr>
          <p:cNvSpPr/>
          <p:nvPr/>
        </p:nvSpPr>
        <p:spPr>
          <a:xfrm>
            <a:off x="5133004" y="1911258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593C4D-9C4F-41DA-ADDD-0C181CF362E0}"/>
              </a:ext>
            </a:extLst>
          </p:cNvPr>
          <p:cNvSpPr/>
          <p:nvPr/>
        </p:nvSpPr>
        <p:spPr>
          <a:xfrm>
            <a:off x="5214984" y="1990912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FE41D73-122C-4AC8-8866-6BB4F9A95221}"/>
              </a:ext>
            </a:extLst>
          </p:cNvPr>
          <p:cNvSpPr/>
          <p:nvPr/>
        </p:nvSpPr>
        <p:spPr>
          <a:xfrm>
            <a:off x="5214984" y="3553934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A70F88-8AEE-4BEC-863C-256D07D3487E}"/>
              </a:ext>
            </a:extLst>
          </p:cNvPr>
          <p:cNvSpPr/>
          <p:nvPr/>
        </p:nvSpPr>
        <p:spPr>
          <a:xfrm>
            <a:off x="5133004" y="3553934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BB0BEC-3118-4809-92F2-58BCE25320F6}"/>
              </a:ext>
            </a:extLst>
          </p:cNvPr>
          <p:cNvSpPr/>
          <p:nvPr/>
        </p:nvSpPr>
        <p:spPr>
          <a:xfrm>
            <a:off x="5214984" y="3633588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E058ED-4AF1-4640-A6FF-978555F9668F}"/>
              </a:ext>
            </a:extLst>
          </p:cNvPr>
          <p:cNvSpPr/>
          <p:nvPr/>
        </p:nvSpPr>
        <p:spPr>
          <a:xfrm>
            <a:off x="5214984" y="5196611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AF5FB2-C406-4519-9F24-D4CBE3C525DC}"/>
              </a:ext>
            </a:extLst>
          </p:cNvPr>
          <p:cNvSpPr/>
          <p:nvPr/>
        </p:nvSpPr>
        <p:spPr>
          <a:xfrm>
            <a:off x="5133004" y="5196611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4009D0-41D1-4A9F-BF59-22ED5F51FDFE}"/>
              </a:ext>
            </a:extLst>
          </p:cNvPr>
          <p:cNvSpPr/>
          <p:nvPr/>
        </p:nvSpPr>
        <p:spPr>
          <a:xfrm>
            <a:off x="5214984" y="5276265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CEC4A9-B8E6-406B-B71D-9F40E9808715}"/>
              </a:ext>
            </a:extLst>
          </p:cNvPr>
          <p:cNvSpPr/>
          <p:nvPr/>
        </p:nvSpPr>
        <p:spPr>
          <a:xfrm flipV="1">
            <a:off x="3532804" y="3758298"/>
            <a:ext cx="1524000" cy="2134716"/>
          </a:xfrm>
          <a:custGeom>
            <a:avLst/>
            <a:gdLst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9194"/>
              <a:gd name="connsiteX1" fmla="*/ 679450 w 1663700"/>
              <a:gd name="connsiteY1" fmla="*/ 1831058 h 2119194"/>
              <a:gd name="connsiteX2" fmla="*/ 793750 w 1663700"/>
              <a:gd name="connsiteY2" fmla="*/ 268958 h 2119194"/>
              <a:gd name="connsiteX3" fmla="*/ 1663700 w 1663700"/>
              <a:gd name="connsiteY3" fmla="*/ 8608 h 211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700" h="2119194">
                <a:moveTo>
                  <a:pt x="0" y="2116808"/>
                </a:moveTo>
                <a:cubicBezTo>
                  <a:pt x="251354" y="2105695"/>
                  <a:pt x="553508" y="2196183"/>
                  <a:pt x="679450" y="1831058"/>
                </a:cubicBezTo>
                <a:cubicBezTo>
                  <a:pt x="805392" y="1465933"/>
                  <a:pt x="622300" y="565291"/>
                  <a:pt x="793750" y="268958"/>
                </a:cubicBezTo>
                <a:cubicBezTo>
                  <a:pt x="965200" y="-27375"/>
                  <a:pt x="1314450" y="-9384"/>
                  <a:pt x="1663700" y="860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C1DD7B-B0A6-4B7C-A695-1A3443A7D447}"/>
              </a:ext>
            </a:extLst>
          </p:cNvPr>
          <p:cNvSpPr/>
          <p:nvPr/>
        </p:nvSpPr>
        <p:spPr>
          <a:xfrm flipV="1">
            <a:off x="3583604" y="3521066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6D30B-935D-440C-91D8-0C564CC65A48}"/>
              </a:ext>
            </a:extLst>
          </p:cNvPr>
          <p:cNvSpPr txBox="1"/>
          <p:nvPr/>
        </p:nvSpPr>
        <p:spPr>
          <a:xfrm>
            <a:off x="5422884" y="57539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AE0CC1-256E-4F7A-97F2-09685D8A1463}"/>
              </a:ext>
            </a:extLst>
          </p:cNvPr>
          <p:cNvSpPr txBox="1"/>
          <p:nvPr/>
        </p:nvSpPr>
        <p:spPr>
          <a:xfrm>
            <a:off x="5422884" y="222131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2BEC36-6F09-4D52-93FC-E7B3175C9F21}"/>
              </a:ext>
            </a:extLst>
          </p:cNvPr>
          <p:cNvSpPr txBox="1"/>
          <p:nvPr/>
        </p:nvSpPr>
        <p:spPr>
          <a:xfrm>
            <a:off x="5422884" y="386723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20F4F8-B0CB-4FFC-997A-2EB543A08B55}"/>
              </a:ext>
            </a:extLst>
          </p:cNvPr>
          <p:cNvSpPr txBox="1"/>
          <p:nvPr/>
        </p:nvSpPr>
        <p:spPr>
          <a:xfrm>
            <a:off x="5422884" y="551316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E3CD13E-D735-4F76-9B1C-C11BEA3704A1}"/>
              </a:ext>
            </a:extLst>
          </p:cNvPr>
          <p:cNvSpPr txBox="1"/>
          <p:nvPr/>
        </p:nvSpPr>
        <p:spPr>
          <a:xfrm>
            <a:off x="6731192" y="402085"/>
            <a:ext cx="506825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A788665A-1420-4565-855F-85AFAF5EF5FF}"/>
              </a:ext>
            </a:extLst>
          </p:cNvPr>
          <p:cNvSpPr txBox="1"/>
          <p:nvPr/>
        </p:nvSpPr>
        <p:spPr>
          <a:xfrm>
            <a:off x="6688420" y="2327348"/>
            <a:ext cx="51378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85725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iàu tài nguyên như: lúa gạo, cây hương liệu, động vật, khoáng sản,…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183390F8-1788-4357-A092-0201AB56A815}"/>
              </a:ext>
            </a:extLst>
          </p:cNvPr>
          <p:cNvSpPr txBox="1"/>
          <p:nvPr/>
        </p:nvSpPr>
        <p:spPr>
          <a:xfrm>
            <a:off x="6780255" y="3971788"/>
            <a:ext cx="49541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857250"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nguồn nhân công rẻ mạt và thị trường tiêu thụ rộng lớn.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364CA8CD-EF0C-4070-AF25-B0E3B1A80C31}"/>
              </a:ext>
            </a:extLst>
          </p:cNvPr>
          <p:cNvSpPr txBox="1"/>
          <p:nvPr/>
        </p:nvSpPr>
        <p:spPr>
          <a:xfrm>
            <a:off x="6759710" y="5521984"/>
            <a:ext cx="51884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857250">
              <a:defRPr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độ phong kiến ở các nước Đông Nam Á đang suy yếu, xã hội khủng hoảng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E1E867-1E86-4F26-B49D-4EAF47E86135}"/>
              </a:ext>
            </a:extLst>
          </p:cNvPr>
          <p:cNvSpPr txBox="1"/>
          <p:nvPr/>
        </p:nvSpPr>
        <p:spPr>
          <a:xfrm>
            <a:off x="1476017" y="3586844"/>
            <a:ext cx="188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20526659_684991958366288_984150484_n">
            <a:extLst>
              <a:ext uri="{FF2B5EF4-FFF2-40B4-BE49-F238E27FC236}">
                <a16:creationId xmlns:a16="http://schemas.microsoft.com/office/drawing/2014/main" id="{89DB5CA4-EB23-AC5D-3CEC-73455F8A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2" y="131175"/>
            <a:ext cx="3801229" cy="210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571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3" grpId="0" animBg="1"/>
          <p:bldP spid="27" grpId="0" animBg="1"/>
          <p:bldP spid="31" grpId="0" animBg="1"/>
          <p:bldP spid="42" grpId="0"/>
          <p:bldP spid="43" grpId="0"/>
          <p:bldP spid="44" grpId="0"/>
          <p:bldP spid="45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3" grpId="0" animBg="1"/>
          <p:bldP spid="27" grpId="0" animBg="1"/>
          <p:bldP spid="31" grpId="0" animBg="1"/>
          <p:bldP spid="42" grpId="0"/>
          <p:bldP spid="43" grpId="0"/>
          <p:bldP spid="44" grpId="0"/>
          <p:bldP spid="45" grpId="0"/>
          <p:bldP spid="3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0B5E5E-54B3-423B-A3B9-BC48AF022474}: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E2F8D-2EB3-4B59-8893-58CC2E40D921}:4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F7BEEC-E8BF-4D6B-B7CF-5C1B74D1EA96}:4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6010B-55FF-4375-82EE-2A957C7E5008}:4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E2F8D-2EB3-4B59-8893-58CC2E40D921}:4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3509</Words>
  <Application>Microsoft Office PowerPoint</Application>
  <PresentationFormat>Widescreen</PresentationFormat>
  <Paragraphs>281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Roboto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Đông Nam Á là một khu vực của châu Á, rộng khoảng 4.5 triệu km² và bao gồm 11 quốc gia:     -Brunei, Campuchia, Đông Timor, Inđônêxia, Lào, Malaysia, Myanma, Philippin, Singapo, Thái Lan và Việt Nam.     -Vào 9/2025, dân số của cả khu vực lên đến 669,4 triệu người, trong đó hơn 1/6 sống trên đảo Java (Indonesia)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KHỞI ĐỘNG</dc:title>
  <dc:creator>Thảo Phan Trương</dc:creator>
  <cp:lastModifiedBy>Ad</cp:lastModifiedBy>
  <cp:revision>58</cp:revision>
  <dcterms:created xsi:type="dcterms:W3CDTF">2023-04-28T15:43:27Z</dcterms:created>
  <dcterms:modified xsi:type="dcterms:W3CDTF">2025-09-21T08:27:17Z</dcterms:modified>
</cp:coreProperties>
</file>