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258" r:id="rId2"/>
    <p:sldId id="1527" r:id="rId3"/>
    <p:sldId id="1443" r:id="rId4"/>
    <p:sldId id="1287" r:id="rId5"/>
    <p:sldId id="1286" r:id="rId6"/>
    <p:sldId id="1517" r:id="rId7"/>
    <p:sldId id="1504" r:id="rId8"/>
    <p:sldId id="1200" r:id="rId9"/>
    <p:sldId id="1528" r:id="rId10"/>
    <p:sldId id="1516" r:id="rId11"/>
    <p:sldId id="1529" r:id="rId12"/>
    <p:sldId id="306" r:id="rId13"/>
    <p:sldId id="307" r:id="rId14"/>
    <p:sldId id="1506" r:id="rId15"/>
    <p:sldId id="1530" r:id="rId16"/>
    <p:sldId id="1507" r:id="rId17"/>
    <p:sldId id="319" r:id="rId18"/>
    <p:sldId id="1508" r:id="rId19"/>
    <p:sldId id="323" r:id="rId20"/>
    <p:sldId id="1511" r:id="rId21"/>
    <p:sldId id="698" r:id="rId22"/>
    <p:sldId id="1500" r:id="rId23"/>
    <p:sldId id="1520" r:id="rId24"/>
    <p:sldId id="1445" r:id="rId25"/>
    <p:sldId id="1514" r:id="rId26"/>
    <p:sldId id="724" r:id="rId27"/>
    <p:sldId id="695" r:id="rId28"/>
    <p:sldId id="723" r:id="rId29"/>
    <p:sldId id="691" r:id="rId30"/>
    <p:sldId id="694" r:id="rId31"/>
    <p:sldId id="1515" r:id="rId32"/>
    <p:sldId id="1510" r:id="rId33"/>
    <p:sldId id="1519" r:id="rId34"/>
    <p:sldId id="1509" r:id="rId35"/>
    <p:sldId id="1524" r:id="rId36"/>
    <p:sldId id="1526" r:id="rId37"/>
    <p:sldId id="1525"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AAD3FA-35F0-4719-9AF3-C82EEE4EA1C8}">
          <p14:sldIdLst>
            <p14:sldId id="258"/>
            <p14:sldId id="1527"/>
            <p14:sldId id="1443"/>
            <p14:sldId id="1287"/>
            <p14:sldId id="1286"/>
            <p14:sldId id="1517"/>
            <p14:sldId id="1504"/>
            <p14:sldId id="1200"/>
            <p14:sldId id="1528"/>
            <p14:sldId id="1516"/>
            <p14:sldId id="1529"/>
            <p14:sldId id="306"/>
            <p14:sldId id="307"/>
            <p14:sldId id="1506"/>
          </p14:sldIdLst>
        </p14:section>
        <p14:section name="Untitled Section" id="{79A20012-8189-4177-81F8-802ED67F7564}">
          <p14:sldIdLst>
            <p14:sldId id="1530"/>
            <p14:sldId id="1507"/>
            <p14:sldId id="319"/>
            <p14:sldId id="1508"/>
            <p14:sldId id="323"/>
            <p14:sldId id="1511"/>
            <p14:sldId id="698"/>
            <p14:sldId id="1500"/>
            <p14:sldId id="1520"/>
            <p14:sldId id="1445"/>
            <p14:sldId id="1514"/>
            <p14:sldId id="724"/>
            <p14:sldId id="695"/>
            <p14:sldId id="723"/>
            <p14:sldId id="691"/>
            <p14:sldId id="694"/>
            <p14:sldId id="1515"/>
            <p14:sldId id="1510"/>
            <p14:sldId id="1519"/>
            <p14:sldId id="1509"/>
            <p14:sldId id="1524"/>
            <p14:sldId id="1526"/>
            <p14:sldId id="152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00FFFF"/>
    <a:srgbClr val="B62DDB"/>
    <a:srgbClr val="DAF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3FEB61-86EA-4439-B6A9-2AB4537CA688}" type="datetimeFigureOut">
              <a:rPr lang="en-US" smtClean="0"/>
              <a:t>8/31/2025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A648E5-56D5-41F0-A6E1-4AD61DC1F01B}" type="slidenum">
              <a:rPr lang="en-US" smtClean="0"/>
              <a:t>‹#›</a:t>
            </a:fld>
            <a:endParaRPr lang="en-US"/>
          </a:p>
        </p:txBody>
      </p:sp>
    </p:spTree>
    <p:extLst>
      <p:ext uri="{BB962C8B-B14F-4D97-AF65-F5344CB8AC3E}">
        <p14:creationId xmlns:p14="http://schemas.microsoft.com/office/powerpoint/2010/main" val="121230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hegioitien.vn/2-usd-197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 vào 1234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9176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Tổ</a:t>
            </a:r>
            <a:r>
              <a:rPr lang="en-US" dirty="0"/>
              <a:t> </a:t>
            </a:r>
            <a:r>
              <a:rPr lang="en-US" dirty="0" err="1"/>
              <a:t>chức</a:t>
            </a:r>
            <a:r>
              <a:rPr lang="en-US" dirty="0"/>
              <a:t> </a:t>
            </a:r>
            <a:r>
              <a:rPr lang="en-US" dirty="0" err="1"/>
              <a:t>cho</a:t>
            </a:r>
            <a:r>
              <a:rPr lang="en-US" dirty="0"/>
              <a:t> HS </a:t>
            </a:r>
            <a:r>
              <a:rPr lang="en-US" dirty="0" err="1"/>
              <a:t>thảo</a:t>
            </a:r>
            <a:r>
              <a:rPr lang="en-US" dirty="0"/>
              <a:t> </a:t>
            </a:r>
            <a:r>
              <a:rPr lang="en-US" dirty="0" err="1"/>
              <a:t>luận</a:t>
            </a:r>
            <a:r>
              <a:rPr lang="en-US" dirty="0"/>
              <a:t> </a:t>
            </a:r>
            <a:r>
              <a:rPr lang="en-US" dirty="0" err="1"/>
              <a:t>cặp</a:t>
            </a:r>
            <a:r>
              <a:rPr lang="en-US" dirty="0"/>
              <a:t> </a:t>
            </a:r>
            <a:r>
              <a:rPr lang="en-US" dirty="0" err="1"/>
              <a:t>đôi</a:t>
            </a:r>
            <a:r>
              <a:rPr lang="en-US" dirty="0"/>
              <a:t> </a:t>
            </a:r>
            <a:r>
              <a:rPr lang="en-US" dirty="0" err="1"/>
              <a:t>hoàn</a:t>
            </a:r>
            <a:r>
              <a:rPr lang="en-US" dirty="0"/>
              <a:t> </a:t>
            </a:r>
            <a:r>
              <a:rPr lang="en-US" dirty="0" err="1"/>
              <a:t>thành</a:t>
            </a:r>
            <a:r>
              <a:rPr lang="en-US" dirty="0"/>
              <a:t> </a:t>
            </a:r>
            <a:r>
              <a:rPr lang="en-US" dirty="0" err="1"/>
              <a:t>phiếu</a:t>
            </a:r>
            <a:r>
              <a:rPr lang="en-US" dirty="0"/>
              <a:t> </a:t>
            </a:r>
            <a:r>
              <a:rPr lang="en-US" dirty="0" err="1"/>
              <a:t>học</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AFA648E5-56D5-41F0-A6E1-4AD61DC1F01B}" type="slidenum">
              <a:rPr lang="en-US" smtClean="0"/>
              <a:t>24</a:t>
            </a:fld>
            <a:endParaRPr lang="en-US"/>
          </a:p>
        </p:txBody>
      </p:sp>
    </p:spTree>
    <p:extLst>
      <p:ext uri="{BB962C8B-B14F-4D97-AF65-F5344CB8AC3E}">
        <p14:creationId xmlns:p14="http://schemas.microsoft.com/office/powerpoint/2010/main" val="2271292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28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505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56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05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91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times new roman" panose="02020603050405020304" pitchFamily="18" charset="0"/>
              </a:rPr>
              <a:t>Năm 1976, Bộ Tài chính Mỹ cho in lại Tờ </a:t>
            </a:r>
            <a:r>
              <a:rPr lang="vi-VN" b="0" i="0" u="none" strike="noStrike" dirty="0">
                <a:solidFill>
                  <a:srgbClr val="636363"/>
                </a:solidFill>
                <a:effectLst/>
                <a:latin typeface="times new roman" panose="02020603050405020304" pitchFamily="18" charset="0"/>
                <a:hlinkClick r:id="rId3"/>
              </a:rPr>
              <a:t>2 USD 1976</a:t>
            </a:r>
            <a:r>
              <a:rPr lang="vi-VN" b="0" i="0" dirty="0">
                <a:solidFill>
                  <a:srgbClr val="222222"/>
                </a:solidFill>
                <a:effectLst/>
                <a:latin typeface="times new roman" panose="02020603050405020304" pitchFamily="18" charset="0"/>
              </a:rPr>
              <a:t> do nhu cầu tiết kiệm chi phí in ấn, đồng tiền này bắt đầu được gọi là Federal Reserve Note với hình Thomas Jefferson với hình mặt sau là hình bức tranh Tuyên bố độc lập của danh họa Trumbull . </a:t>
            </a:r>
            <a:endParaRPr lang="en-US" dirty="0"/>
          </a:p>
        </p:txBody>
      </p:sp>
      <p:sp>
        <p:nvSpPr>
          <p:cNvPr id="4" name="Slide Number Placeholder 3"/>
          <p:cNvSpPr>
            <a:spLocks noGrp="1"/>
          </p:cNvSpPr>
          <p:nvPr>
            <p:ph type="sldNum" sz="quarter" idx="5"/>
          </p:nvPr>
        </p:nvSpPr>
        <p:spPr/>
        <p:txBody>
          <a:bodyPr/>
          <a:lstStyle/>
          <a:p>
            <a:fld id="{AFA648E5-56D5-41F0-A6E1-4AD61DC1F01B}" type="slidenum">
              <a:rPr lang="en-US" smtClean="0"/>
              <a:t>34</a:t>
            </a:fld>
            <a:endParaRPr lang="en-US"/>
          </a:p>
        </p:txBody>
      </p:sp>
    </p:spTree>
    <p:extLst>
      <p:ext uri="{BB962C8B-B14F-4D97-AF65-F5344CB8AC3E}">
        <p14:creationId xmlns:p14="http://schemas.microsoft.com/office/powerpoint/2010/main" val="284770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29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92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C62D1-1D4D-47B2-9761-EE40EF68E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4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93B9B-BD72-4B78-A10D-CE78B56B1FCD}" type="slidenum">
              <a:rPr lang="en-US"/>
              <a:pPr/>
              <a:t>12</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pPr>
              <a:lnSpc>
                <a:spcPct val="90000"/>
              </a:lnSpc>
            </a:pPr>
            <a:endParaRPr lang="en-US" sz="1000" dirty="0"/>
          </a:p>
          <a:p>
            <a:r>
              <a:rPr lang="en-US" sz="1000" dirty="0"/>
              <a:t>Copyright © 2004 Doan Van Hung- </a:t>
            </a:r>
            <a:r>
              <a:rPr lang="en-US" sz="1000" dirty="0" err="1"/>
              <a:t>Khoa</a:t>
            </a:r>
            <a:r>
              <a:rPr lang="en-US" sz="1000" dirty="0"/>
              <a:t> Lich Su, Dai hoc </a:t>
            </a:r>
            <a:r>
              <a:rPr lang="en-US" sz="1000" dirty="0" err="1"/>
              <a:t>QuyNhon</a:t>
            </a:r>
            <a:endParaRPr lang="en-US" sz="1000" dirty="0"/>
          </a:p>
          <a:p>
            <a:pPr>
              <a:lnSpc>
                <a:spcPct val="90000"/>
              </a:lnSpc>
            </a:pPr>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69FD5-2C80-434A-B3B8-A28004B9835F}" type="slidenum">
              <a:rPr lang="en-US">
                <a:solidFill>
                  <a:prstClr val="black"/>
                </a:solidFill>
              </a:rPr>
              <a:pPr/>
              <a:t>13</a:t>
            </a:fld>
            <a:endParaRPr lang="en-US">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endParaRPr lang="en-US" sz="1000"/>
          </a:p>
          <a:p>
            <a:r>
              <a:rPr lang="en-US" sz="1000"/>
              <a:t>Copyright © 2004 Doan Van Hung- Khoa Lich Su, Dai hoc QuyNhon</a:t>
            </a:r>
          </a:p>
          <a:p>
            <a:endParaRPr 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Sự</a:t>
            </a:r>
            <a:r>
              <a:rPr lang="en-US" dirty="0"/>
              <a:t> </a:t>
            </a:r>
            <a:r>
              <a:rPr lang="en-US" dirty="0" err="1"/>
              <a:t>kiện</a:t>
            </a:r>
            <a:r>
              <a:rPr lang="en-US" dirty="0"/>
              <a:t> 4/7/1776; 10/1777; 1783 </a:t>
            </a:r>
            <a:r>
              <a:rPr lang="en-US" dirty="0" err="1"/>
              <a:t>giáo</a:t>
            </a:r>
            <a:r>
              <a:rPr lang="en-US" dirty="0"/>
              <a:t> </a:t>
            </a:r>
            <a:r>
              <a:rPr lang="en-US" dirty="0" err="1"/>
              <a:t>viên</a:t>
            </a:r>
            <a:r>
              <a:rPr lang="en-US" dirty="0"/>
              <a:t> </a:t>
            </a:r>
            <a:r>
              <a:rPr lang="en-US" dirty="0" err="1"/>
              <a:t>ấn</a:t>
            </a:r>
            <a:r>
              <a:rPr lang="en-US" dirty="0"/>
              <a:t> </a:t>
            </a:r>
            <a:r>
              <a:rPr lang="en-US" dirty="0" err="1"/>
              <a:t>vào</a:t>
            </a:r>
            <a:r>
              <a:rPr lang="en-US" dirty="0"/>
              <a:t> </a:t>
            </a:r>
            <a:r>
              <a:rPr lang="en-US" dirty="0" err="1"/>
              <a:t>tranh</a:t>
            </a:r>
            <a:r>
              <a:rPr lang="en-US" dirty="0"/>
              <a:t> </a:t>
            </a:r>
            <a:r>
              <a:rPr lang="en-US" dirty="0" err="1"/>
              <a:t>nó</a:t>
            </a:r>
            <a:r>
              <a:rPr lang="en-US" dirty="0"/>
              <a:t> </a:t>
            </a:r>
            <a:r>
              <a:rPr lang="en-US" dirty="0" err="1"/>
              <a:t>sẽ</a:t>
            </a:r>
            <a:r>
              <a:rPr lang="en-US" dirty="0"/>
              <a:t> </a:t>
            </a:r>
            <a:r>
              <a:rPr lang="en-US" dirty="0" err="1"/>
              <a:t>đi</a:t>
            </a:r>
            <a:r>
              <a:rPr lang="en-US" dirty="0"/>
              <a:t> </a:t>
            </a:r>
            <a:r>
              <a:rPr lang="en-US" dirty="0" err="1"/>
              <a:t>tới</a:t>
            </a:r>
            <a:r>
              <a:rPr lang="en-US" dirty="0"/>
              <a:t> </a:t>
            </a:r>
            <a:r>
              <a:rPr lang="en-US" dirty="0" err="1"/>
              <a:t>sile</a:t>
            </a:r>
            <a:r>
              <a:rPr lang="en-US" dirty="0"/>
              <a:t> </a:t>
            </a:r>
            <a:r>
              <a:rPr lang="en-US" dirty="0" err="1"/>
              <a:t>minh</a:t>
            </a:r>
            <a:r>
              <a:rPr lang="en-US" dirty="0"/>
              <a:t> </a:t>
            </a:r>
            <a:r>
              <a:rPr lang="en-US" dirty="0" err="1"/>
              <a:t>họa</a:t>
            </a:r>
            <a:r>
              <a:rPr lang="en-US" dirty="0"/>
              <a:t> </a:t>
            </a:r>
            <a:r>
              <a:rPr lang="en-US" dirty="0" err="1"/>
              <a:t>sau</a:t>
            </a:r>
            <a:r>
              <a:rPr lang="en-US" dirty="0"/>
              <a:t> </a:t>
            </a:r>
            <a:r>
              <a:rPr lang="en-US" dirty="0" err="1"/>
              <a:t>đó</a:t>
            </a:r>
            <a:r>
              <a:rPr lang="en-US" dirty="0"/>
              <a:t> </a:t>
            </a:r>
            <a:r>
              <a:rPr lang="en-US" dirty="0" err="1"/>
              <a:t>ấn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xanh</a:t>
            </a:r>
            <a:r>
              <a:rPr lang="en-US" dirty="0"/>
              <a:t> ở </a:t>
            </a:r>
            <a:r>
              <a:rPr lang="en-US" dirty="0" err="1"/>
              <a:t>trang</a:t>
            </a:r>
            <a:r>
              <a:rPr lang="en-US" dirty="0"/>
              <a:t> </a:t>
            </a:r>
            <a:r>
              <a:rPr lang="en-US" dirty="0" err="1"/>
              <a:t>minh</a:t>
            </a:r>
            <a:r>
              <a:rPr lang="en-US" dirty="0"/>
              <a:t> </a:t>
            </a:r>
            <a:r>
              <a:rPr lang="en-US" dirty="0" err="1"/>
              <a:t>họa</a:t>
            </a:r>
            <a:r>
              <a:rPr lang="en-US" dirty="0"/>
              <a:t> </a:t>
            </a:r>
            <a:r>
              <a:rPr lang="en-US" dirty="0" err="1"/>
              <a:t>nó</a:t>
            </a:r>
            <a:r>
              <a:rPr lang="en-US" dirty="0"/>
              <a:t> </a:t>
            </a:r>
            <a:r>
              <a:rPr lang="en-US" dirty="0" err="1"/>
              <a:t>sẽ</a:t>
            </a:r>
            <a:r>
              <a:rPr lang="en-US" dirty="0"/>
              <a:t> quay </a:t>
            </a:r>
            <a:r>
              <a:rPr lang="en-US" dirty="0" err="1"/>
              <a:t>lại</a:t>
            </a:r>
            <a:r>
              <a:rPr lang="en-US" dirty="0"/>
              <a:t> </a:t>
            </a:r>
            <a:r>
              <a:rPr lang="en-US" dirty="0" err="1"/>
              <a:t>trang</a:t>
            </a:r>
            <a:r>
              <a:rPr lang="en-US" dirty="0"/>
              <a:t> nay (15) </a:t>
            </a:r>
            <a:r>
              <a:rPr lang="en-US" dirty="0" err="1"/>
              <a:t>khi</a:t>
            </a:r>
            <a:r>
              <a:rPr lang="en-US" dirty="0"/>
              <a:t> </a:t>
            </a:r>
            <a:r>
              <a:rPr lang="en-US" dirty="0" err="1"/>
              <a:t>trình</a:t>
            </a:r>
            <a:r>
              <a:rPr lang="en-US" dirty="0"/>
              <a:t> </a:t>
            </a:r>
            <a:r>
              <a:rPr lang="en-US" dirty="0" err="1"/>
              <a:t>bày</a:t>
            </a:r>
            <a:r>
              <a:rPr lang="en-US" dirty="0"/>
              <a:t> </a:t>
            </a:r>
            <a:r>
              <a:rPr lang="en-US" dirty="0" err="1"/>
              <a:t>xong</a:t>
            </a:r>
            <a:r>
              <a:rPr lang="en-US" dirty="0"/>
              <a:t> </a:t>
            </a:r>
            <a:r>
              <a:rPr lang="en-US" dirty="0" err="1"/>
              <a:t>rồi</a:t>
            </a:r>
            <a:r>
              <a:rPr lang="en-US" dirty="0"/>
              <a:t> </a:t>
            </a:r>
            <a:r>
              <a:rPr lang="en-US" dirty="0" err="1"/>
              <a:t>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nó</a:t>
            </a:r>
            <a:r>
              <a:rPr lang="en-US" dirty="0"/>
              <a:t> </a:t>
            </a:r>
            <a:r>
              <a:rPr lang="en-US" dirty="0" err="1"/>
              <a:t>sẽ</a:t>
            </a:r>
            <a:r>
              <a:rPr lang="en-US" dirty="0"/>
              <a:t> </a:t>
            </a:r>
            <a:r>
              <a:rPr lang="en-US" dirty="0" err="1"/>
              <a:t>đến</a:t>
            </a:r>
            <a:r>
              <a:rPr lang="en-US" dirty="0"/>
              <a:t> </a:t>
            </a:r>
            <a:r>
              <a:rPr lang="en-US" dirty="0" err="1"/>
              <a:t>sile</a:t>
            </a:r>
            <a:r>
              <a:rPr lang="en-US" dirty="0"/>
              <a:t> 21 </a:t>
            </a:r>
            <a:r>
              <a:rPr lang="en-US" dirty="0" err="1"/>
              <a:t>kết</a:t>
            </a:r>
            <a:r>
              <a:rPr lang="en-US" dirty="0"/>
              <a:t> </a:t>
            </a:r>
            <a:r>
              <a:rPr lang="en-US" dirty="0" err="1"/>
              <a:t>quả</a:t>
            </a:r>
            <a:r>
              <a:rPr lang="en-US" dirty="0"/>
              <a:t> </a:t>
            </a:r>
            <a:r>
              <a:rPr lang="en-US" dirty="0" err="1"/>
              <a:t>chiến</a:t>
            </a:r>
            <a:r>
              <a:rPr lang="en-US" dirty="0"/>
              <a:t> </a:t>
            </a:r>
            <a:r>
              <a:rPr lang="en-US" dirty="0" err="1"/>
              <a:t>tranh</a:t>
            </a:r>
            <a:endParaRPr lang="en-US" dirty="0"/>
          </a:p>
        </p:txBody>
      </p:sp>
      <p:sp>
        <p:nvSpPr>
          <p:cNvPr id="4" name="Slide Number Placeholder 3"/>
          <p:cNvSpPr>
            <a:spLocks noGrp="1"/>
          </p:cNvSpPr>
          <p:nvPr>
            <p:ph type="sldNum" sz="quarter" idx="5"/>
          </p:nvPr>
        </p:nvSpPr>
        <p:spPr/>
        <p:txBody>
          <a:bodyPr/>
          <a:lstStyle/>
          <a:p>
            <a:fld id="{AFA648E5-56D5-41F0-A6E1-4AD61DC1F01B}" type="slidenum">
              <a:rPr lang="en-US" smtClean="0"/>
              <a:t>16</a:t>
            </a:fld>
            <a:endParaRPr lang="en-US"/>
          </a:p>
        </p:txBody>
      </p:sp>
    </p:spTree>
    <p:extLst>
      <p:ext uri="{BB962C8B-B14F-4D97-AF65-F5344CB8AC3E}">
        <p14:creationId xmlns:p14="http://schemas.microsoft.com/office/powerpoint/2010/main" val="3643597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Bấm vào 1234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26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185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41623-A064-4BED-B073-BA4D61433402}" type="datetime1">
              <a:rPr lang="en-US" smtClean="0"/>
              <a:t>8/31/2025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5286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86ED0C-1DA7-41F0-94CF-6218B1FEDFF1}" type="datetime1">
              <a:rPr lang="en-US" smtClean="0"/>
              <a:t>8/31/2025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75963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F02AB-6034-4B88-BC5A-7C17CB0EF809}" type="datetime1">
              <a:rPr lang="en-US" smtClean="0"/>
              <a:t>8/31/2025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03907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8/31/2025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6144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3E5F3-28EE-488F-BD53-B744C06C3DEC}" type="datetime1">
              <a:rPr lang="en-US" smtClean="0"/>
              <a:t>8/31/2025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87343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EB70D-CD01-44DA-83B3-8FEB3383D307}" type="datetime1">
              <a:rPr lang="en-US" smtClean="0"/>
              <a:t>8/31/2025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058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158CFD-9357-46BE-A189-D637A67C8730}" type="datetime1">
              <a:rPr lang="en-US" smtClean="0"/>
              <a:t>8/31/2025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08689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4742EE-B331-4632-BD10-A82FED6B6FC0}" type="datetime1">
              <a:rPr lang="en-US" smtClean="0"/>
              <a:t>8/31/2025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2790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1BA835-D13F-49F4-8F11-5D576AC65FAD}" type="datetime1">
              <a:rPr lang="en-US" smtClean="0"/>
              <a:t>8/31/2025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6695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D1799-ACB5-4CB2-86A2-5C574F1C8706}" type="datetime1">
              <a:rPr lang="en-US" smtClean="0"/>
              <a:t>8/31/2025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478331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5DD0D6-7A82-473E-879B-C6ECD6CCCFEC}" type="datetime1">
              <a:rPr lang="en-US" smtClean="0"/>
              <a:t>8/31/2025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5912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605E03-BC17-41A7-854C-DFAB672737DC}" type="datetime1">
              <a:rPr lang="en-US" smtClean="0"/>
              <a:t>8/31/2025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0436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8324-A84C-4A45-93B6-78D079CCE772}" type="datetime1">
              <a:rPr lang="en-US" smtClean="0"/>
              <a:t>8/31/2025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529739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slide" Target="slide20.xml"/><Relationship Id="rId12"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jpeg"/><Relationship Id="rId5" Type="http://schemas.openxmlformats.org/officeDocument/2006/relationships/slide" Target="slide19.xml"/><Relationship Id="rId10" Type="http://schemas.openxmlformats.org/officeDocument/2006/relationships/slide" Target="slide17.xml"/><Relationship Id="rId4" Type="http://schemas.openxmlformats.org/officeDocument/2006/relationships/image" Target="../media/image14.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1.sv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audio" Target="../media/audio1.wav"/><Relationship Id="rId10"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2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4.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3.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audio" Target="../media/audio1.wav"/><Relationship Id="rId4" Type="http://schemas.openxmlformats.org/officeDocument/2006/relationships/audio" Target="../media/audio2.wav"/><Relationship Id="rId9"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622B7EC-2EEE-17CA-FC43-7D1ACCAE20B9}"/>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7514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1B945-DE2C-627D-7344-02D197DDB570}"/>
              </a:ext>
            </a:extLst>
          </p:cNvPr>
          <p:cNvPicPr>
            <a:picLocks noChangeAspect="1"/>
          </p:cNvPicPr>
          <p:nvPr/>
        </p:nvPicPr>
        <p:blipFill>
          <a:blip r:embed="rId2"/>
          <a:stretch>
            <a:fillRect/>
          </a:stretch>
        </p:blipFill>
        <p:spPr>
          <a:xfrm>
            <a:off x="0" y="0"/>
            <a:ext cx="12192000" cy="6858000"/>
          </a:xfrm>
          <a:prstGeom prst="rect">
            <a:avLst/>
          </a:prstGeom>
        </p:spPr>
      </p:pic>
      <p:sp>
        <p:nvSpPr>
          <p:cNvPr id="6" name="Speech Bubble: Rectangle with Corners Rounded 5">
            <a:extLst>
              <a:ext uri="{FF2B5EF4-FFF2-40B4-BE49-F238E27FC236}">
                <a16:creationId xmlns:a16="http://schemas.microsoft.com/office/drawing/2014/main" id="{84782AFC-BBED-7584-8C72-90729ADB80CC}"/>
              </a:ext>
            </a:extLst>
          </p:cNvPr>
          <p:cNvSpPr/>
          <p:nvPr/>
        </p:nvSpPr>
        <p:spPr>
          <a:xfrm>
            <a:off x="4838700" y="2189708"/>
            <a:ext cx="5295900" cy="1853149"/>
          </a:xfrm>
          <a:prstGeom prst="wedgeRoundRectCallout">
            <a:avLst>
              <a:gd name="adj1" fmla="val -74741"/>
              <a:gd name="adj2" fmla="val -6944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000000"/>
                </a:solidFill>
                <a:effectLst/>
                <a:latin typeface="Times New Roman" panose="02020603050405020304" pitchFamily="18" charset="0"/>
                <a:cs typeface="Times New Roman" panose="02020603050405020304" pitchFamily="18" charset="0"/>
              </a:rPr>
              <a:t>Nơi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diễn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ra</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cuộc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chiến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tranh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giành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độc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lập</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của</a:t>
            </a:r>
            <a:r>
              <a:rPr lang="en-US" sz="2800" b="0" i="0" dirty="0">
                <a:solidFill>
                  <a:srgbClr val="000000"/>
                </a:solidFill>
                <a:effectLst/>
                <a:latin typeface="Times New Roman" panose="02020603050405020304" pitchFamily="18" charset="0"/>
                <a:cs typeface="Times New Roman" panose="02020603050405020304" pitchFamily="18" charset="0"/>
              </a:rPr>
              <a:t> 13 </a:t>
            </a:r>
            <a:r>
              <a:rPr lang="en-US" sz="2800" b="0" i="0" dirty="0" err="1">
                <a:solidFill>
                  <a:srgbClr val="000000"/>
                </a:solidFill>
                <a:effectLst/>
                <a:latin typeface="Times New Roman" panose="02020603050405020304" pitchFamily="18" charset="0"/>
                <a:cs typeface="Times New Roman" panose="02020603050405020304" pitchFamily="18" charset="0"/>
              </a:rPr>
              <a:t>thuộc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địa</a:t>
            </a:r>
            <a:r>
              <a:rPr lang="en-US" sz="2800" b="0" i="0" dirty="0">
                <a:solidFill>
                  <a:srgbClr val="000000"/>
                </a:solidFill>
                <a:effectLst/>
                <a:latin typeface="Times New Roman" panose="02020603050405020304" pitchFamily="18" charset="0"/>
                <a:cs typeface="Times New Roman" panose="02020603050405020304" pitchFamily="18" charset="0"/>
              </a:rPr>
              <a:t> Anh ở </a:t>
            </a:r>
            <a:r>
              <a:rPr lang="en-US" sz="2800" b="0" i="0" dirty="0" err="1">
                <a:solidFill>
                  <a:srgbClr val="000000"/>
                </a:solidFill>
                <a:effectLst/>
                <a:latin typeface="Times New Roman" panose="02020603050405020304" pitchFamily="18" charset="0"/>
                <a:cs typeface="Times New Roman" panose="02020603050405020304" pitchFamily="18" charset="0"/>
              </a:rPr>
              <a:t>Bắc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Mĩ</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7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A2E4-AF2C-0848-9353-B951F1A588EB}"/>
              </a:ext>
            </a:extLst>
          </p:cNvPr>
          <p:cNvSpPr txBox="1">
            <a:spLocks/>
          </p:cNvSpPr>
          <p:nvPr/>
        </p:nvSpPr>
        <p:spPr>
          <a:xfrm>
            <a:off x="838199" y="1"/>
            <a:ext cx="10626969" cy="12573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0000FF"/>
                </a:solidFill>
                <a:latin typeface="Times New Roman" panose="02020603050405020304" pitchFamily="18" charset="0"/>
                <a:cs typeface="Times New Roman" panose="02020603050405020304" pitchFamily="18" charset="0"/>
              </a:rPr>
              <a:t>TIẾT 2:</a:t>
            </a:r>
            <a:r>
              <a:rPr lang="en-US" sz="3600" b="1" dirty="0">
                <a:solidFill>
                  <a:srgbClr val="0000FF"/>
                </a:solidFill>
                <a:latin typeface="Times New Roman" panose="02020603050405020304" pitchFamily="18" charset="0"/>
                <a:cs typeface="Times New Roman" panose="02020603050405020304" pitchFamily="18" charset="0"/>
              </a:rPr>
              <a:t>BÀI 1. CÁC CUỘC CÁCH MẠNG TƯ SẢN Ở CHÂU ÂU VÀ BẮC MỸ</a:t>
            </a:r>
            <a:endParaRPr lang="en-US" dirty="0"/>
          </a:p>
        </p:txBody>
      </p:sp>
      <p:sp>
        <p:nvSpPr>
          <p:cNvPr id="3" name="TextBox 2">
            <a:extLst>
              <a:ext uri="{FF2B5EF4-FFF2-40B4-BE49-F238E27FC236}">
                <a16:creationId xmlns:a16="http://schemas.microsoft.com/office/drawing/2014/main" id="{8D969C28-BA25-8C30-CAD7-80D7A5922588}"/>
              </a:ext>
            </a:extLst>
          </p:cNvPr>
          <p:cNvSpPr txBox="1"/>
          <p:nvPr/>
        </p:nvSpPr>
        <p:spPr>
          <a:xfrm>
            <a:off x="-406876" y="1074101"/>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6" name="TextBox 5">
            <a:extLst>
              <a:ext uri="{FF2B5EF4-FFF2-40B4-BE49-F238E27FC236}">
                <a16:creationId xmlns:a16="http://schemas.microsoft.com/office/drawing/2014/main" id="{9A7E3C13-20D4-80C5-30C8-58C5CE6F5062}"/>
              </a:ext>
            </a:extLst>
          </p:cNvPr>
          <p:cNvSpPr txBox="1"/>
          <p:nvPr/>
        </p:nvSpPr>
        <p:spPr>
          <a:xfrm>
            <a:off x="447675" y="1777763"/>
            <a:ext cx="6305550" cy="584775"/>
          </a:xfrm>
          <a:prstGeom prst="rect">
            <a:avLst/>
          </a:prstGeom>
          <a:noFill/>
        </p:spPr>
        <p:txBody>
          <a:bodyPr wrap="square">
            <a:spAutoFit/>
          </a:bodyPr>
          <a:lstStyle/>
          <a:p>
            <a:r>
              <a:rPr lang="en-US" sz="3200" dirty="0">
                <a:solidFill>
                  <a:srgbClr val="0000FF"/>
                </a:solidFill>
                <a:latin typeface="Times New Roman" panose="02020603050405020304" pitchFamily="18" charset="0"/>
                <a:cs typeface="Times New Roman" panose="02020603050405020304" pitchFamily="18" charset="0"/>
              </a:rPr>
              <a:t>a. </a:t>
            </a:r>
            <a:r>
              <a:rPr lang="en-US" sz="3200" dirty="0" err="1">
                <a:solidFill>
                  <a:srgbClr val="0000FF"/>
                </a:solidFill>
                <a:latin typeface="Times New Roman" panose="02020603050405020304" pitchFamily="18" charset="0"/>
                <a:cs typeface="Times New Roman" panose="02020603050405020304" pitchFamily="18" charset="0"/>
              </a:rPr>
              <a:t>Nguyên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nhân</a:t>
            </a:r>
            <a:endParaRPr lang="en-US" sz="3200" dirty="0">
              <a:solidFill>
                <a:srgbClr val="0000FF"/>
              </a:solidFill>
            </a:endParaRPr>
          </a:p>
        </p:txBody>
      </p:sp>
      <p:sp>
        <p:nvSpPr>
          <p:cNvPr id="7" name="TextBox 6">
            <a:extLst>
              <a:ext uri="{FF2B5EF4-FFF2-40B4-BE49-F238E27FC236}">
                <a16:creationId xmlns:a16="http://schemas.microsoft.com/office/drawing/2014/main" id="{1E87C184-2C43-0BB4-ECA9-F0FA54F60861}"/>
              </a:ext>
            </a:extLst>
          </p:cNvPr>
          <p:cNvSpPr txBox="1"/>
          <p:nvPr/>
        </p:nvSpPr>
        <p:spPr>
          <a:xfrm>
            <a:off x="762216" y="2641003"/>
            <a:ext cx="4609884" cy="3539430"/>
          </a:xfrm>
          <a:prstGeom prst="rect">
            <a:avLst/>
          </a:prstGeom>
          <a:noFill/>
        </p:spPr>
        <p:txBody>
          <a:bodyPr wrap="square" rtlCol="0">
            <a:spAutoFit/>
          </a:bodyPr>
          <a:lstStyle/>
          <a:p>
            <a:pPr algn="just" fontAlgn="base">
              <a:spcBef>
                <a:spcPct val="0"/>
              </a:spcBef>
              <a:spcAft>
                <a:spcPct val="0"/>
              </a:spcAft>
            </a:pPr>
            <a:r>
              <a:rPr lang="vi-VN" sz="2800" dirty="0">
                <a:solidFill>
                  <a:srgbClr val="1F497D"/>
                </a:solidFill>
                <a:latin typeface="Times New Roman" panose="02020603050405020304" pitchFamily="18" charset="0"/>
                <a:cs typeface="Times New Roman" panose="02020603050405020304" pitchFamily="18" charset="0"/>
              </a:rPr>
              <a:t>-</a:t>
            </a:r>
            <a:r>
              <a:rPr lang="en-US" sz="2800" dirty="0">
                <a:solidFill>
                  <a:srgbClr val="1F497D"/>
                </a:solidFill>
                <a:latin typeface="Times New Roman" panose="02020603050405020304" pitchFamily="18" charset="0"/>
                <a:cs typeface="Times New Roman" panose="02020603050405020304" pitchFamily="18" charset="0"/>
              </a:rPr>
              <a:t> </a:t>
            </a:r>
            <a:r>
              <a:rPr lang="vi-VN" sz="2800" dirty="0">
                <a:solidFill>
                  <a:srgbClr val="1F497D"/>
                </a:solidFill>
                <a:latin typeface="Times New Roman" panose="02020603050405020304" pitchFamily="18" charset="0"/>
                <a:cs typeface="Times New Roman" panose="02020603050405020304" pitchFamily="18" charset="0"/>
              </a:rPr>
              <a:t>Sau khi Cô-lôm-bô tìm ra châu Mĩ, người Anh đến Bắc Mĩ ngày một nhiều. </a:t>
            </a:r>
            <a:endParaRPr lang="en-US" sz="2800" dirty="0">
              <a:solidFill>
                <a:srgbClr val="1F497D"/>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endParaRPr lang="en-US" sz="2800" dirty="0">
              <a:solidFill>
                <a:srgbClr val="1F497D"/>
              </a:solidFill>
              <a:latin typeface="Times New Roman" panose="02020603050405020304" pitchFamily="18" charset="0"/>
              <a:cs typeface="Times New Roman" panose="02020603050405020304" pitchFamily="18" charset="0"/>
            </a:endParaRPr>
          </a:p>
          <a:p>
            <a:pPr algn="just" fontAlgn="base">
              <a:spcBef>
                <a:spcPct val="0"/>
              </a:spcBef>
              <a:spcAft>
                <a:spcPct val="0"/>
              </a:spcAft>
            </a:pPr>
            <a:r>
              <a:rPr lang="en-US" sz="2800" dirty="0">
                <a:solidFill>
                  <a:srgbClr val="1F497D"/>
                </a:solidFill>
                <a:latin typeface="Times New Roman" panose="02020603050405020304" pitchFamily="18" charset="0"/>
                <a:cs typeface="Times New Roman" panose="02020603050405020304" pitchFamily="18" charset="0"/>
              </a:rPr>
              <a:t>- </a:t>
            </a:r>
            <a:r>
              <a:rPr lang="vi-VN" sz="2800" dirty="0">
                <a:solidFill>
                  <a:srgbClr val="1F497D"/>
                </a:solidFill>
                <a:latin typeface="Times New Roman" panose="02020603050405020304" pitchFamily="18" charset="0"/>
                <a:cs typeface="Times New Roman" panose="02020603050405020304" pitchFamily="18" charset="0"/>
              </a:rPr>
              <a:t>Đến thế kỉ XVIII, họ đã thiết lập 13 thuộc địa v</a:t>
            </a:r>
            <a:r>
              <a:rPr lang="en-US" sz="2800" dirty="0" err="1">
                <a:solidFill>
                  <a:srgbClr val="1F497D"/>
                </a:solidFill>
                <a:latin typeface="Times New Roman" panose="02020603050405020304" pitchFamily="18" charset="0"/>
                <a:cs typeface="Times New Roman" panose="02020603050405020304" pitchFamily="18" charset="0"/>
              </a:rPr>
              <a:t>ới</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số</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dân</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khoảng</a:t>
            </a:r>
            <a:r>
              <a:rPr lang="en-US" sz="2800" dirty="0">
                <a:solidFill>
                  <a:srgbClr val="1F497D"/>
                </a:solidFill>
                <a:latin typeface="Times New Roman" panose="02020603050405020304" pitchFamily="18" charset="0"/>
                <a:cs typeface="Times New Roman" panose="02020603050405020304" pitchFamily="18" charset="0"/>
              </a:rPr>
              <a:t> 1,5 </a:t>
            </a:r>
            <a:r>
              <a:rPr lang="en-US" sz="2800" dirty="0" err="1">
                <a:solidFill>
                  <a:srgbClr val="1F497D"/>
                </a:solidFill>
                <a:latin typeface="Times New Roman" panose="02020603050405020304" pitchFamily="18" charset="0"/>
                <a:cs typeface="Times New Roman" panose="02020603050405020304" pitchFamily="18" charset="0"/>
              </a:rPr>
              <a:t>triệu</a:t>
            </a:r>
            <a:r>
              <a:rPr lang="en-US" sz="2800" dirty="0">
                <a:solidFill>
                  <a:srgbClr val="1F497D"/>
                </a:solidFill>
                <a:latin typeface="Times New Roman" panose="02020603050405020304" pitchFamily="18" charset="0"/>
                <a:cs typeface="Times New Roman" panose="02020603050405020304" pitchFamily="18" charset="0"/>
              </a:rPr>
              <a:t> </a:t>
            </a:r>
            <a:r>
              <a:rPr lang="en-US" sz="2800" dirty="0" err="1">
                <a:solidFill>
                  <a:srgbClr val="1F497D"/>
                </a:solidFill>
                <a:latin typeface="Times New Roman" panose="02020603050405020304" pitchFamily="18" charset="0"/>
                <a:cs typeface="Times New Roman" panose="02020603050405020304" pitchFamily="18" charset="0"/>
              </a:rPr>
              <a:t>người</a:t>
            </a:r>
            <a:r>
              <a:rPr lang="en-US" sz="2800" dirty="0">
                <a:solidFill>
                  <a:srgbClr val="1F497D"/>
                </a:solidFill>
                <a:latin typeface="Arial" pitchFamily="34" charset="0"/>
                <a:cs typeface="Arial" pitchFamily="34" charset="0"/>
              </a:rPr>
              <a:t>.</a:t>
            </a:r>
            <a:endParaRPr lang="en-US" sz="2800" dirty="0">
              <a:latin typeface="Arial" pitchFamily="34" charset="0"/>
              <a:cs typeface="Arial" pitchFamily="34" charset="0"/>
            </a:endParaRPr>
          </a:p>
          <a:p>
            <a:endParaRPr lang="vi-VN" sz="2800" dirty="0"/>
          </a:p>
        </p:txBody>
      </p:sp>
      <p:pic>
        <p:nvPicPr>
          <p:cNvPr id="8" name="Picture 7">
            <a:extLst>
              <a:ext uri="{FF2B5EF4-FFF2-40B4-BE49-F238E27FC236}">
                <a16:creationId xmlns:a16="http://schemas.microsoft.com/office/drawing/2014/main" id="{A944DF1F-71A0-D02C-1DDE-890AF642D412}"/>
              </a:ext>
            </a:extLst>
          </p:cNvPr>
          <p:cNvPicPr>
            <a:picLocks noChangeAspect="1"/>
          </p:cNvPicPr>
          <p:nvPr/>
        </p:nvPicPr>
        <p:blipFill>
          <a:blip r:embed="rId2"/>
          <a:stretch>
            <a:fillRect/>
          </a:stretch>
        </p:blipFill>
        <p:spPr>
          <a:xfrm>
            <a:off x="6400800" y="1517883"/>
            <a:ext cx="5791200" cy="5248567"/>
          </a:xfrm>
          <a:prstGeom prst="rect">
            <a:avLst/>
          </a:prstGeom>
        </p:spPr>
      </p:pic>
    </p:spTree>
    <p:extLst>
      <p:ext uri="{BB962C8B-B14F-4D97-AF65-F5344CB8AC3E}">
        <p14:creationId xmlns:p14="http://schemas.microsoft.com/office/powerpoint/2010/main" val="40916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Text Box 5"/>
          <p:cNvSpPr txBox="1">
            <a:spLocks noChangeArrowheads="1"/>
          </p:cNvSpPr>
          <p:nvPr/>
        </p:nvSpPr>
        <p:spPr bwMode="auto">
          <a:xfrm>
            <a:off x="1524000" y="54102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u="sng">
              <a:latin typeface="Times New Roman" panose="02020603050405020304" pitchFamily="18" charset="0"/>
              <a:cs typeface="Times New Roman" panose="02020603050405020304" pitchFamily="18" charset="0"/>
            </a:endParaRPr>
          </a:p>
        </p:txBody>
      </p:sp>
      <p:sp>
        <p:nvSpPr>
          <p:cNvPr id="52348" name="Text Box 124"/>
          <p:cNvSpPr txBox="1">
            <a:spLocks noChangeArrowheads="1"/>
          </p:cNvSpPr>
          <p:nvPr/>
        </p:nvSpPr>
        <p:spPr bwMode="auto">
          <a:xfrm>
            <a:off x="9220200" y="464820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200">
              <a:latin typeface="Times New Roman" panose="02020603050405020304" pitchFamily="18" charset="0"/>
              <a:cs typeface="Times New Roman" panose="02020603050405020304" pitchFamily="18" charset="0"/>
            </a:endParaRPr>
          </a:p>
        </p:txBody>
      </p:sp>
      <p:grpSp>
        <p:nvGrpSpPr>
          <p:cNvPr id="52447" name="Group 223"/>
          <p:cNvGrpSpPr>
            <a:grpSpLocks/>
          </p:cNvGrpSpPr>
          <p:nvPr/>
        </p:nvGrpSpPr>
        <p:grpSpPr bwMode="auto">
          <a:xfrm>
            <a:off x="5154613" y="1162050"/>
            <a:ext cx="5715000" cy="5105400"/>
            <a:chOff x="2256" y="768"/>
            <a:chExt cx="3600" cy="3216"/>
          </a:xfrm>
        </p:grpSpPr>
        <p:pic>
          <p:nvPicPr>
            <p:cNvPr id="52398" name="Picture 174" descr="Luoc do cam 13 thuocdia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768"/>
              <a:ext cx="3455"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99" name="Freeform 175"/>
            <p:cNvSpPr>
              <a:spLocks/>
            </p:cNvSpPr>
            <p:nvPr/>
          </p:nvSpPr>
          <p:spPr bwMode="auto">
            <a:xfrm>
              <a:off x="3323" y="1113"/>
              <a:ext cx="1945" cy="2529"/>
            </a:xfrm>
            <a:custGeom>
              <a:avLst/>
              <a:gdLst>
                <a:gd name="T0" fmla="*/ 0 w 2400"/>
                <a:gd name="T1" fmla="*/ 3396 h 3396"/>
                <a:gd name="T2" fmla="*/ 72 w 2400"/>
                <a:gd name="T3" fmla="*/ 3300 h 3396"/>
                <a:gd name="T4" fmla="*/ 96 w 2400"/>
                <a:gd name="T5" fmla="*/ 3228 h 3396"/>
                <a:gd name="T6" fmla="*/ 108 w 2400"/>
                <a:gd name="T7" fmla="*/ 2820 h 3396"/>
                <a:gd name="T8" fmla="*/ 120 w 2400"/>
                <a:gd name="T9" fmla="*/ 2664 h 3396"/>
                <a:gd name="T10" fmla="*/ 276 w 2400"/>
                <a:gd name="T11" fmla="*/ 2616 h 3396"/>
                <a:gd name="T12" fmla="*/ 348 w 2400"/>
                <a:gd name="T13" fmla="*/ 2520 h 3396"/>
                <a:gd name="T14" fmla="*/ 420 w 2400"/>
                <a:gd name="T15" fmla="*/ 2376 h 3396"/>
                <a:gd name="T16" fmla="*/ 468 w 2400"/>
                <a:gd name="T17" fmla="*/ 2304 h 3396"/>
                <a:gd name="T18" fmla="*/ 540 w 2400"/>
                <a:gd name="T19" fmla="*/ 2268 h 3396"/>
                <a:gd name="T20" fmla="*/ 648 w 2400"/>
                <a:gd name="T21" fmla="*/ 2184 h 3396"/>
                <a:gd name="T22" fmla="*/ 696 w 2400"/>
                <a:gd name="T23" fmla="*/ 2076 h 3396"/>
                <a:gd name="T24" fmla="*/ 660 w 2400"/>
                <a:gd name="T25" fmla="*/ 2052 h 3396"/>
                <a:gd name="T26" fmla="*/ 588 w 2400"/>
                <a:gd name="T27" fmla="*/ 2076 h 3396"/>
                <a:gd name="T28" fmla="*/ 756 w 2400"/>
                <a:gd name="T29" fmla="*/ 1992 h 3396"/>
                <a:gd name="T30" fmla="*/ 804 w 2400"/>
                <a:gd name="T31" fmla="*/ 1980 h 3396"/>
                <a:gd name="T32" fmla="*/ 852 w 2400"/>
                <a:gd name="T33" fmla="*/ 1872 h 3396"/>
                <a:gd name="T34" fmla="*/ 900 w 2400"/>
                <a:gd name="T35" fmla="*/ 1728 h 3396"/>
                <a:gd name="T36" fmla="*/ 912 w 2400"/>
                <a:gd name="T37" fmla="*/ 1656 h 3396"/>
                <a:gd name="T38" fmla="*/ 972 w 2400"/>
                <a:gd name="T39" fmla="*/ 1596 h 3396"/>
                <a:gd name="T40" fmla="*/ 1116 w 2400"/>
                <a:gd name="T41" fmla="*/ 1464 h 3396"/>
                <a:gd name="T42" fmla="*/ 1188 w 2400"/>
                <a:gd name="T43" fmla="*/ 1212 h 3396"/>
                <a:gd name="T44" fmla="*/ 1176 w 2400"/>
                <a:gd name="T45" fmla="*/ 1128 h 3396"/>
                <a:gd name="T46" fmla="*/ 1128 w 2400"/>
                <a:gd name="T47" fmla="*/ 1056 h 3396"/>
                <a:gd name="T48" fmla="*/ 1224 w 2400"/>
                <a:gd name="T49" fmla="*/ 1080 h 3396"/>
                <a:gd name="T50" fmla="*/ 1296 w 2400"/>
                <a:gd name="T51" fmla="*/ 1128 h 3396"/>
                <a:gd name="T52" fmla="*/ 1368 w 2400"/>
                <a:gd name="T53" fmla="*/ 1116 h 3396"/>
                <a:gd name="T54" fmla="*/ 1428 w 2400"/>
                <a:gd name="T55" fmla="*/ 1044 h 3396"/>
                <a:gd name="T56" fmla="*/ 1500 w 2400"/>
                <a:gd name="T57" fmla="*/ 996 h 3396"/>
                <a:gd name="T58" fmla="*/ 1548 w 2400"/>
                <a:gd name="T59" fmla="*/ 924 h 3396"/>
                <a:gd name="T60" fmla="*/ 1644 w 2400"/>
                <a:gd name="T61" fmla="*/ 780 h 3396"/>
                <a:gd name="T62" fmla="*/ 1668 w 2400"/>
                <a:gd name="T63" fmla="*/ 708 h 3396"/>
                <a:gd name="T64" fmla="*/ 1692 w 2400"/>
                <a:gd name="T65" fmla="*/ 672 h 3396"/>
                <a:gd name="T66" fmla="*/ 1764 w 2400"/>
                <a:gd name="T67" fmla="*/ 624 h 3396"/>
                <a:gd name="T68" fmla="*/ 1884 w 2400"/>
                <a:gd name="T69" fmla="*/ 792 h 3396"/>
                <a:gd name="T70" fmla="*/ 1944 w 2400"/>
                <a:gd name="T71" fmla="*/ 720 h 3396"/>
                <a:gd name="T72" fmla="*/ 2016 w 2400"/>
                <a:gd name="T73" fmla="*/ 612 h 3396"/>
                <a:gd name="T74" fmla="*/ 2052 w 2400"/>
                <a:gd name="T75" fmla="*/ 600 h 3396"/>
                <a:gd name="T76" fmla="*/ 2124 w 2400"/>
                <a:gd name="T77" fmla="*/ 552 h 3396"/>
                <a:gd name="T78" fmla="*/ 2172 w 2400"/>
                <a:gd name="T79" fmla="*/ 480 h 3396"/>
                <a:gd name="T80" fmla="*/ 2244 w 2400"/>
                <a:gd name="T81" fmla="*/ 360 h 3396"/>
                <a:gd name="T82" fmla="*/ 2400 w 2400"/>
                <a:gd name="T83" fmla="*/ 0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00" h="3396">
                  <a:moveTo>
                    <a:pt x="0" y="3396"/>
                  </a:moveTo>
                  <a:cubicBezTo>
                    <a:pt x="37" y="3371"/>
                    <a:pt x="54" y="3341"/>
                    <a:pt x="72" y="3300"/>
                  </a:cubicBezTo>
                  <a:cubicBezTo>
                    <a:pt x="82" y="3277"/>
                    <a:pt x="96" y="3228"/>
                    <a:pt x="96" y="3228"/>
                  </a:cubicBezTo>
                  <a:cubicBezTo>
                    <a:pt x="100" y="3092"/>
                    <a:pt x="102" y="2956"/>
                    <a:pt x="108" y="2820"/>
                  </a:cubicBezTo>
                  <a:cubicBezTo>
                    <a:pt x="110" y="2768"/>
                    <a:pt x="107" y="2714"/>
                    <a:pt x="120" y="2664"/>
                  </a:cubicBezTo>
                  <a:cubicBezTo>
                    <a:pt x="130" y="2626"/>
                    <a:pt x="264" y="2618"/>
                    <a:pt x="276" y="2616"/>
                  </a:cubicBezTo>
                  <a:cubicBezTo>
                    <a:pt x="292" y="2568"/>
                    <a:pt x="306" y="2548"/>
                    <a:pt x="348" y="2520"/>
                  </a:cubicBezTo>
                  <a:cubicBezTo>
                    <a:pt x="410" y="2427"/>
                    <a:pt x="387" y="2475"/>
                    <a:pt x="420" y="2376"/>
                  </a:cubicBezTo>
                  <a:cubicBezTo>
                    <a:pt x="429" y="2349"/>
                    <a:pt x="441" y="2313"/>
                    <a:pt x="468" y="2304"/>
                  </a:cubicBezTo>
                  <a:cubicBezTo>
                    <a:pt x="501" y="2293"/>
                    <a:pt x="512" y="2293"/>
                    <a:pt x="540" y="2268"/>
                  </a:cubicBezTo>
                  <a:cubicBezTo>
                    <a:pt x="637" y="2182"/>
                    <a:pt x="574" y="2209"/>
                    <a:pt x="648" y="2184"/>
                  </a:cubicBezTo>
                  <a:cubicBezTo>
                    <a:pt x="661" y="2145"/>
                    <a:pt x="683" y="2115"/>
                    <a:pt x="696" y="2076"/>
                  </a:cubicBezTo>
                  <a:cubicBezTo>
                    <a:pt x="684" y="2068"/>
                    <a:pt x="674" y="2052"/>
                    <a:pt x="660" y="2052"/>
                  </a:cubicBezTo>
                  <a:cubicBezTo>
                    <a:pt x="635" y="2052"/>
                    <a:pt x="588" y="2076"/>
                    <a:pt x="588" y="2076"/>
                  </a:cubicBezTo>
                  <a:cubicBezTo>
                    <a:pt x="550" y="1963"/>
                    <a:pt x="642" y="2000"/>
                    <a:pt x="756" y="1992"/>
                  </a:cubicBezTo>
                  <a:cubicBezTo>
                    <a:pt x="772" y="1988"/>
                    <a:pt x="790" y="1989"/>
                    <a:pt x="804" y="1980"/>
                  </a:cubicBezTo>
                  <a:cubicBezTo>
                    <a:pt x="828" y="1964"/>
                    <a:pt x="847" y="1886"/>
                    <a:pt x="852" y="1872"/>
                  </a:cubicBezTo>
                  <a:cubicBezTo>
                    <a:pt x="867" y="1826"/>
                    <a:pt x="892" y="1776"/>
                    <a:pt x="900" y="1728"/>
                  </a:cubicBezTo>
                  <a:cubicBezTo>
                    <a:pt x="904" y="1704"/>
                    <a:pt x="904" y="1679"/>
                    <a:pt x="912" y="1656"/>
                  </a:cubicBezTo>
                  <a:cubicBezTo>
                    <a:pt x="926" y="1613"/>
                    <a:pt x="942" y="1623"/>
                    <a:pt x="972" y="1596"/>
                  </a:cubicBezTo>
                  <a:cubicBezTo>
                    <a:pt x="1023" y="1550"/>
                    <a:pt x="1060" y="1501"/>
                    <a:pt x="1116" y="1464"/>
                  </a:cubicBezTo>
                  <a:cubicBezTo>
                    <a:pt x="1144" y="1381"/>
                    <a:pt x="1160" y="1295"/>
                    <a:pt x="1188" y="1212"/>
                  </a:cubicBezTo>
                  <a:cubicBezTo>
                    <a:pt x="1184" y="1184"/>
                    <a:pt x="1186" y="1154"/>
                    <a:pt x="1176" y="1128"/>
                  </a:cubicBezTo>
                  <a:cubicBezTo>
                    <a:pt x="1166" y="1101"/>
                    <a:pt x="1128" y="1056"/>
                    <a:pt x="1128" y="1056"/>
                  </a:cubicBezTo>
                  <a:cubicBezTo>
                    <a:pt x="1201" y="1007"/>
                    <a:pt x="1178" y="1039"/>
                    <a:pt x="1224" y="1080"/>
                  </a:cubicBezTo>
                  <a:cubicBezTo>
                    <a:pt x="1246" y="1099"/>
                    <a:pt x="1296" y="1128"/>
                    <a:pt x="1296" y="1128"/>
                  </a:cubicBezTo>
                  <a:cubicBezTo>
                    <a:pt x="1320" y="1124"/>
                    <a:pt x="1346" y="1126"/>
                    <a:pt x="1368" y="1116"/>
                  </a:cubicBezTo>
                  <a:cubicBezTo>
                    <a:pt x="1412" y="1097"/>
                    <a:pt x="1397" y="1071"/>
                    <a:pt x="1428" y="1044"/>
                  </a:cubicBezTo>
                  <a:cubicBezTo>
                    <a:pt x="1450" y="1025"/>
                    <a:pt x="1500" y="996"/>
                    <a:pt x="1500" y="996"/>
                  </a:cubicBezTo>
                  <a:cubicBezTo>
                    <a:pt x="1523" y="927"/>
                    <a:pt x="1496" y="991"/>
                    <a:pt x="1548" y="924"/>
                  </a:cubicBezTo>
                  <a:cubicBezTo>
                    <a:pt x="1583" y="879"/>
                    <a:pt x="1612" y="827"/>
                    <a:pt x="1644" y="780"/>
                  </a:cubicBezTo>
                  <a:cubicBezTo>
                    <a:pt x="1658" y="759"/>
                    <a:pt x="1654" y="729"/>
                    <a:pt x="1668" y="708"/>
                  </a:cubicBezTo>
                  <a:cubicBezTo>
                    <a:pt x="1676" y="696"/>
                    <a:pt x="1681" y="681"/>
                    <a:pt x="1692" y="672"/>
                  </a:cubicBezTo>
                  <a:cubicBezTo>
                    <a:pt x="1714" y="653"/>
                    <a:pt x="1764" y="624"/>
                    <a:pt x="1764" y="624"/>
                  </a:cubicBezTo>
                  <a:cubicBezTo>
                    <a:pt x="1804" y="685"/>
                    <a:pt x="1820" y="750"/>
                    <a:pt x="1884" y="792"/>
                  </a:cubicBezTo>
                  <a:cubicBezTo>
                    <a:pt x="1901" y="766"/>
                    <a:pt x="1927" y="746"/>
                    <a:pt x="1944" y="720"/>
                  </a:cubicBezTo>
                  <a:cubicBezTo>
                    <a:pt x="1971" y="680"/>
                    <a:pt x="1968" y="644"/>
                    <a:pt x="2016" y="612"/>
                  </a:cubicBezTo>
                  <a:cubicBezTo>
                    <a:pt x="2027" y="605"/>
                    <a:pt x="2041" y="606"/>
                    <a:pt x="2052" y="600"/>
                  </a:cubicBezTo>
                  <a:cubicBezTo>
                    <a:pt x="2077" y="586"/>
                    <a:pt x="2124" y="552"/>
                    <a:pt x="2124" y="552"/>
                  </a:cubicBezTo>
                  <a:cubicBezTo>
                    <a:pt x="2150" y="475"/>
                    <a:pt x="2116" y="559"/>
                    <a:pt x="2172" y="480"/>
                  </a:cubicBezTo>
                  <a:cubicBezTo>
                    <a:pt x="2199" y="442"/>
                    <a:pt x="2218" y="399"/>
                    <a:pt x="2244" y="360"/>
                  </a:cubicBezTo>
                  <a:cubicBezTo>
                    <a:pt x="2314" y="255"/>
                    <a:pt x="2400" y="132"/>
                    <a:pt x="2400"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nvGrpSpPr>
            <p:cNvPr id="52400" name="Group 176"/>
            <p:cNvGrpSpPr>
              <a:grpSpLocks/>
            </p:cNvGrpSpPr>
            <p:nvPr/>
          </p:nvGrpSpPr>
          <p:grpSpPr bwMode="auto">
            <a:xfrm>
              <a:off x="4833" y="1103"/>
              <a:ext cx="792" cy="871"/>
              <a:chOff x="4833" y="1103"/>
              <a:chExt cx="792" cy="871"/>
            </a:xfrm>
          </p:grpSpPr>
          <p:sp>
            <p:nvSpPr>
              <p:cNvPr id="52401" name="Freeform 177"/>
              <p:cNvSpPr>
                <a:spLocks/>
              </p:cNvSpPr>
              <p:nvPr/>
            </p:nvSpPr>
            <p:spPr bwMode="auto">
              <a:xfrm>
                <a:off x="4833" y="1103"/>
                <a:ext cx="792" cy="871"/>
              </a:xfrm>
              <a:custGeom>
                <a:avLst/>
                <a:gdLst>
                  <a:gd name="T0" fmla="*/ 0 w 990"/>
                  <a:gd name="T1" fmla="*/ 1104 h 1170"/>
                  <a:gd name="T2" fmla="*/ 102 w 990"/>
                  <a:gd name="T3" fmla="*/ 954 h 1170"/>
                  <a:gd name="T4" fmla="*/ 294 w 990"/>
                  <a:gd name="T5" fmla="*/ 948 h 1170"/>
                  <a:gd name="T6" fmla="*/ 318 w 990"/>
                  <a:gd name="T7" fmla="*/ 942 h 1170"/>
                  <a:gd name="T8" fmla="*/ 354 w 990"/>
                  <a:gd name="T9" fmla="*/ 930 h 1170"/>
                  <a:gd name="T10" fmla="*/ 426 w 990"/>
                  <a:gd name="T11" fmla="*/ 888 h 1170"/>
                  <a:gd name="T12" fmla="*/ 408 w 990"/>
                  <a:gd name="T13" fmla="*/ 690 h 1170"/>
                  <a:gd name="T14" fmla="*/ 390 w 990"/>
                  <a:gd name="T15" fmla="*/ 474 h 1170"/>
                  <a:gd name="T16" fmla="*/ 372 w 990"/>
                  <a:gd name="T17" fmla="*/ 402 h 1170"/>
                  <a:gd name="T18" fmla="*/ 408 w 990"/>
                  <a:gd name="T19" fmla="*/ 360 h 1170"/>
                  <a:gd name="T20" fmla="*/ 432 w 990"/>
                  <a:gd name="T21" fmla="*/ 330 h 1170"/>
                  <a:gd name="T22" fmla="*/ 462 w 990"/>
                  <a:gd name="T23" fmla="*/ 234 h 1170"/>
                  <a:gd name="T24" fmla="*/ 528 w 990"/>
                  <a:gd name="T25" fmla="*/ 126 h 1170"/>
                  <a:gd name="T26" fmla="*/ 588 w 990"/>
                  <a:gd name="T27" fmla="*/ 0 h 1170"/>
                  <a:gd name="T28" fmla="*/ 804 w 990"/>
                  <a:gd name="T29" fmla="*/ 18 h 1170"/>
                  <a:gd name="T30" fmla="*/ 840 w 990"/>
                  <a:gd name="T31" fmla="*/ 90 h 1170"/>
                  <a:gd name="T32" fmla="*/ 852 w 990"/>
                  <a:gd name="T33" fmla="*/ 126 h 1170"/>
                  <a:gd name="T34" fmla="*/ 870 w 990"/>
                  <a:gd name="T35" fmla="*/ 288 h 1170"/>
                  <a:gd name="T36" fmla="*/ 888 w 990"/>
                  <a:gd name="T37" fmla="*/ 300 h 1170"/>
                  <a:gd name="T38" fmla="*/ 924 w 990"/>
                  <a:gd name="T39" fmla="*/ 360 h 1170"/>
                  <a:gd name="T40" fmla="*/ 960 w 990"/>
                  <a:gd name="T41" fmla="*/ 408 h 1170"/>
                  <a:gd name="T42" fmla="*/ 984 w 990"/>
                  <a:gd name="T43" fmla="*/ 462 h 1170"/>
                  <a:gd name="T44" fmla="*/ 990 w 990"/>
                  <a:gd name="T45" fmla="*/ 480 h 1170"/>
                  <a:gd name="T46" fmla="*/ 810 w 990"/>
                  <a:gd name="T47" fmla="*/ 570 h 1170"/>
                  <a:gd name="T48" fmla="*/ 702 w 990"/>
                  <a:gd name="T49" fmla="*/ 576 h 1170"/>
                  <a:gd name="T50" fmla="*/ 648 w 990"/>
                  <a:gd name="T51" fmla="*/ 660 h 1170"/>
                  <a:gd name="T52" fmla="*/ 582 w 990"/>
                  <a:gd name="T53" fmla="*/ 690 h 1170"/>
                  <a:gd name="T54" fmla="*/ 570 w 990"/>
                  <a:gd name="T55" fmla="*/ 708 h 1170"/>
                  <a:gd name="T56" fmla="*/ 534 w 990"/>
                  <a:gd name="T57" fmla="*/ 720 h 1170"/>
                  <a:gd name="T58" fmla="*/ 462 w 990"/>
                  <a:gd name="T59" fmla="*/ 828 h 1170"/>
                  <a:gd name="T60" fmla="*/ 438 w 990"/>
                  <a:gd name="T61" fmla="*/ 924 h 1170"/>
                  <a:gd name="T62" fmla="*/ 456 w 990"/>
                  <a:gd name="T63" fmla="*/ 1068 h 1170"/>
                  <a:gd name="T64" fmla="*/ 516 w 990"/>
                  <a:gd name="T65" fmla="*/ 1092 h 1170"/>
                  <a:gd name="T66" fmla="*/ 534 w 990"/>
                  <a:gd name="T67" fmla="*/ 1080 h 1170"/>
                  <a:gd name="T68" fmla="*/ 558 w 990"/>
                  <a:gd name="T69" fmla="*/ 1134 h 1170"/>
                  <a:gd name="T70" fmla="*/ 534 w 990"/>
                  <a:gd name="T71" fmla="*/ 1146 h 1170"/>
                  <a:gd name="T72" fmla="*/ 498 w 990"/>
                  <a:gd name="T73" fmla="*/ 1170 h 1170"/>
                  <a:gd name="T74" fmla="*/ 462 w 990"/>
                  <a:gd name="T75" fmla="*/ 1110 h 1170"/>
                  <a:gd name="T76" fmla="*/ 456 w 990"/>
                  <a:gd name="T77" fmla="*/ 1092 h 1170"/>
                  <a:gd name="T78" fmla="*/ 438 w 990"/>
                  <a:gd name="T79" fmla="*/ 1086 h 1170"/>
                  <a:gd name="T80" fmla="*/ 354 w 990"/>
                  <a:gd name="T81" fmla="*/ 1050 h 1170"/>
                  <a:gd name="T82" fmla="*/ 168 w 990"/>
                  <a:gd name="T83" fmla="*/ 1074 h 1170"/>
                  <a:gd name="T84" fmla="*/ 72 w 990"/>
                  <a:gd name="T85" fmla="*/ 1098 h 1170"/>
                  <a:gd name="T86" fmla="*/ 0 w 990"/>
                  <a:gd name="T87" fmla="*/ 1104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0" h="1170">
                    <a:moveTo>
                      <a:pt x="0" y="1104"/>
                    </a:moveTo>
                    <a:cubicBezTo>
                      <a:pt x="30" y="1059"/>
                      <a:pt x="31" y="958"/>
                      <a:pt x="102" y="954"/>
                    </a:cubicBezTo>
                    <a:cubicBezTo>
                      <a:pt x="166" y="950"/>
                      <a:pt x="230" y="950"/>
                      <a:pt x="294" y="948"/>
                    </a:cubicBezTo>
                    <a:cubicBezTo>
                      <a:pt x="302" y="946"/>
                      <a:pt x="310" y="944"/>
                      <a:pt x="318" y="942"/>
                    </a:cubicBezTo>
                    <a:cubicBezTo>
                      <a:pt x="330" y="938"/>
                      <a:pt x="354" y="930"/>
                      <a:pt x="354" y="930"/>
                    </a:cubicBezTo>
                    <a:cubicBezTo>
                      <a:pt x="384" y="900"/>
                      <a:pt x="403" y="922"/>
                      <a:pt x="426" y="888"/>
                    </a:cubicBezTo>
                    <a:cubicBezTo>
                      <a:pt x="436" y="819"/>
                      <a:pt x="418" y="758"/>
                      <a:pt x="408" y="690"/>
                    </a:cubicBezTo>
                    <a:cubicBezTo>
                      <a:pt x="403" y="617"/>
                      <a:pt x="396" y="547"/>
                      <a:pt x="390" y="474"/>
                    </a:cubicBezTo>
                    <a:cubicBezTo>
                      <a:pt x="388" y="449"/>
                      <a:pt x="372" y="402"/>
                      <a:pt x="372" y="402"/>
                    </a:cubicBezTo>
                    <a:cubicBezTo>
                      <a:pt x="380" y="378"/>
                      <a:pt x="384" y="368"/>
                      <a:pt x="408" y="360"/>
                    </a:cubicBezTo>
                    <a:cubicBezTo>
                      <a:pt x="423" y="315"/>
                      <a:pt x="401" y="369"/>
                      <a:pt x="432" y="330"/>
                    </a:cubicBezTo>
                    <a:cubicBezTo>
                      <a:pt x="451" y="306"/>
                      <a:pt x="444" y="260"/>
                      <a:pt x="462" y="234"/>
                    </a:cubicBezTo>
                    <a:cubicBezTo>
                      <a:pt x="485" y="199"/>
                      <a:pt x="511" y="164"/>
                      <a:pt x="528" y="126"/>
                    </a:cubicBezTo>
                    <a:cubicBezTo>
                      <a:pt x="547" y="83"/>
                      <a:pt x="554" y="34"/>
                      <a:pt x="588" y="0"/>
                    </a:cubicBezTo>
                    <a:cubicBezTo>
                      <a:pt x="673" y="12"/>
                      <a:pt x="690" y="14"/>
                      <a:pt x="804" y="18"/>
                    </a:cubicBezTo>
                    <a:cubicBezTo>
                      <a:pt x="835" y="65"/>
                      <a:pt x="823" y="40"/>
                      <a:pt x="840" y="90"/>
                    </a:cubicBezTo>
                    <a:cubicBezTo>
                      <a:pt x="844" y="102"/>
                      <a:pt x="852" y="126"/>
                      <a:pt x="852" y="126"/>
                    </a:cubicBezTo>
                    <a:cubicBezTo>
                      <a:pt x="858" y="180"/>
                      <a:pt x="850" y="238"/>
                      <a:pt x="870" y="288"/>
                    </a:cubicBezTo>
                    <a:cubicBezTo>
                      <a:pt x="873" y="295"/>
                      <a:pt x="882" y="296"/>
                      <a:pt x="888" y="300"/>
                    </a:cubicBezTo>
                    <a:cubicBezTo>
                      <a:pt x="899" y="332"/>
                      <a:pt x="894" y="350"/>
                      <a:pt x="924" y="360"/>
                    </a:cubicBezTo>
                    <a:cubicBezTo>
                      <a:pt x="932" y="384"/>
                      <a:pt x="939" y="394"/>
                      <a:pt x="960" y="408"/>
                    </a:cubicBezTo>
                    <a:cubicBezTo>
                      <a:pt x="979" y="437"/>
                      <a:pt x="970" y="419"/>
                      <a:pt x="984" y="462"/>
                    </a:cubicBezTo>
                    <a:cubicBezTo>
                      <a:pt x="986" y="468"/>
                      <a:pt x="990" y="480"/>
                      <a:pt x="990" y="480"/>
                    </a:cubicBezTo>
                    <a:cubicBezTo>
                      <a:pt x="934" y="517"/>
                      <a:pt x="875" y="548"/>
                      <a:pt x="810" y="570"/>
                    </a:cubicBezTo>
                    <a:cubicBezTo>
                      <a:pt x="776" y="581"/>
                      <a:pt x="738" y="574"/>
                      <a:pt x="702" y="576"/>
                    </a:cubicBezTo>
                    <a:cubicBezTo>
                      <a:pt x="683" y="605"/>
                      <a:pt x="677" y="641"/>
                      <a:pt x="648" y="660"/>
                    </a:cubicBezTo>
                    <a:cubicBezTo>
                      <a:pt x="630" y="688"/>
                      <a:pt x="616" y="684"/>
                      <a:pt x="582" y="690"/>
                    </a:cubicBezTo>
                    <a:cubicBezTo>
                      <a:pt x="578" y="696"/>
                      <a:pt x="576" y="704"/>
                      <a:pt x="570" y="708"/>
                    </a:cubicBezTo>
                    <a:cubicBezTo>
                      <a:pt x="559" y="715"/>
                      <a:pt x="534" y="720"/>
                      <a:pt x="534" y="720"/>
                    </a:cubicBezTo>
                    <a:cubicBezTo>
                      <a:pt x="510" y="756"/>
                      <a:pt x="486" y="792"/>
                      <a:pt x="462" y="828"/>
                    </a:cubicBezTo>
                    <a:cubicBezTo>
                      <a:pt x="446" y="853"/>
                      <a:pt x="448" y="895"/>
                      <a:pt x="438" y="924"/>
                    </a:cubicBezTo>
                    <a:cubicBezTo>
                      <a:pt x="453" y="968"/>
                      <a:pt x="424" y="1036"/>
                      <a:pt x="456" y="1068"/>
                    </a:cubicBezTo>
                    <a:cubicBezTo>
                      <a:pt x="467" y="1079"/>
                      <a:pt x="501" y="1088"/>
                      <a:pt x="516" y="1092"/>
                    </a:cubicBezTo>
                    <a:cubicBezTo>
                      <a:pt x="522" y="1088"/>
                      <a:pt x="527" y="1079"/>
                      <a:pt x="534" y="1080"/>
                    </a:cubicBezTo>
                    <a:cubicBezTo>
                      <a:pt x="553" y="1084"/>
                      <a:pt x="558" y="1134"/>
                      <a:pt x="558" y="1134"/>
                    </a:cubicBezTo>
                    <a:cubicBezTo>
                      <a:pt x="550" y="1138"/>
                      <a:pt x="542" y="1141"/>
                      <a:pt x="534" y="1146"/>
                    </a:cubicBezTo>
                    <a:cubicBezTo>
                      <a:pt x="522" y="1153"/>
                      <a:pt x="498" y="1170"/>
                      <a:pt x="498" y="1170"/>
                    </a:cubicBezTo>
                    <a:cubicBezTo>
                      <a:pt x="479" y="1151"/>
                      <a:pt x="473" y="1135"/>
                      <a:pt x="462" y="1110"/>
                    </a:cubicBezTo>
                    <a:cubicBezTo>
                      <a:pt x="460" y="1104"/>
                      <a:pt x="460" y="1096"/>
                      <a:pt x="456" y="1092"/>
                    </a:cubicBezTo>
                    <a:cubicBezTo>
                      <a:pt x="452" y="1088"/>
                      <a:pt x="444" y="1088"/>
                      <a:pt x="438" y="1086"/>
                    </a:cubicBezTo>
                    <a:cubicBezTo>
                      <a:pt x="427" y="1052"/>
                      <a:pt x="385" y="1054"/>
                      <a:pt x="354" y="1050"/>
                    </a:cubicBezTo>
                    <a:cubicBezTo>
                      <a:pt x="291" y="1056"/>
                      <a:pt x="230" y="1067"/>
                      <a:pt x="168" y="1074"/>
                    </a:cubicBezTo>
                    <a:cubicBezTo>
                      <a:pt x="137" y="1095"/>
                      <a:pt x="111" y="1094"/>
                      <a:pt x="72" y="1098"/>
                    </a:cubicBezTo>
                    <a:cubicBezTo>
                      <a:pt x="32" y="1108"/>
                      <a:pt x="56" y="1104"/>
                      <a:pt x="0" y="1104"/>
                    </a:cubicBezTo>
                    <a:close/>
                  </a:path>
                </a:pathLst>
              </a:custGeom>
              <a:solidFill>
                <a:srgbClr val="FDDEA1"/>
              </a:solidFill>
              <a:ln w="9525">
                <a:solidFill>
                  <a:srgbClr val="FDDE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02" name="Text Box 178"/>
              <p:cNvSpPr txBox="1">
                <a:spLocks noChangeArrowheads="1"/>
              </p:cNvSpPr>
              <p:nvPr/>
            </p:nvSpPr>
            <p:spPr bwMode="auto">
              <a:xfrm>
                <a:off x="5200" y="1271"/>
                <a:ext cx="375"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800">
                    <a:latin typeface="Times New Roman" panose="02020603050405020304" pitchFamily="18" charset="0"/>
                    <a:cs typeface="Times New Roman" panose="02020603050405020304" pitchFamily="18" charset="0"/>
                  </a:rPr>
                  <a:t>  MA XA CHU XET</a:t>
                </a:r>
              </a:p>
            </p:txBody>
          </p:sp>
        </p:grpSp>
        <p:grpSp>
          <p:nvGrpSpPr>
            <p:cNvPr id="52403" name="Group 179"/>
            <p:cNvGrpSpPr>
              <a:grpSpLocks/>
            </p:cNvGrpSpPr>
            <p:nvPr/>
          </p:nvGrpSpPr>
          <p:grpSpPr bwMode="auto">
            <a:xfrm>
              <a:off x="4933" y="1398"/>
              <a:ext cx="823" cy="429"/>
              <a:chOff x="4933" y="1398"/>
              <a:chExt cx="823" cy="429"/>
            </a:xfrm>
          </p:grpSpPr>
          <p:sp>
            <p:nvSpPr>
              <p:cNvPr id="52404" name="Freeform 180"/>
              <p:cNvSpPr>
                <a:spLocks/>
              </p:cNvSpPr>
              <p:nvPr/>
            </p:nvSpPr>
            <p:spPr bwMode="auto">
              <a:xfrm>
                <a:off x="4933" y="1398"/>
                <a:ext cx="250" cy="420"/>
              </a:xfrm>
              <a:custGeom>
                <a:avLst/>
                <a:gdLst>
                  <a:gd name="T0" fmla="*/ 241 w 313"/>
                  <a:gd name="T1" fmla="*/ 0 h 564"/>
                  <a:gd name="T2" fmla="*/ 259 w 313"/>
                  <a:gd name="T3" fmla="*/ 84 h 564"/>
                  <a:gd name="T4" fmla="*/ 271 w 313"/>
                  <a:gd name="T5" fmla="*/ 120 h 564"/>
                  <a:gd name="T6" fmla="*/ 277 w 313"/>
                  <a:gd name="T7" fmla="*/ 138 h 564"/>
                  <a:gd name="T8" fmla="*/ 295 w 313"/>
                  <a:gd name="T9" fmla="*/ 396 h 564"/>
                  <a:gd name="T10" fmla="*/ 313 w 313"/>
                  <a:gd name="T11" fmla="*/ 432 h 564"/>
                  <a:gd name="T12" fmla="*/ 307 w 313"/>
                  <a:gd name="T13" fmla="*/ 480 h 564"/>
                  <a:gd name="T14" fmla="*/ 289 w 313"/>
                  <a:gd name="T15" fmla="*/ 492 h 564"/>
                  <a:gd name="T16" fmla="*/ 283 w 313"/>
                  <a:gd name="T17" fmla="*/ 510 h 564"/>
                  <a:gd name="T18" fmla="*/ 193 w 313"/>
                  <a:gd name="T19" fmla="*/ 564 h 564"/>
                  <a:gd name="T20" fmla="*/ 73 w 313"/>
                  <a:gd name="T21" fmla="*/ 558 h 564"/>
                  <a:gd name="T22" fmla="*/ 37 w 313"/>
                  <a:gd name="T23" fmla="*/ 546 h 564"/>
                  <a:gd name="T24" fmla="*/ 7 w 313"/>
                  <a:gd name="T25" fmla="*/ 552 h 564"/>
                  <a:gd name="T26" fmla="*/ 13 w 313"/>
                  <a:gd name="T27" fmla="*/ 522 h 564"/>
                  <a:gd name="T28" fmla="*/ 43 w 313"/>
                  <a:gd name="T29" fmla="*/ 426 h 564"/>
                  <a:gd name="T30" fmla="*/ 61 w 313"/>
                  <a:gd name="T31" fmla="*/ 390 h 564"/>
                  <a:gd name="T32" fmla="*/ 109 w 313"/>
                  <a:gd name="T33" fmla="*/ 240 h 564"/>
                  <a:gd name="T34" fmla="*/ 151 w 313"/>
                  <a:gd name="T35" fmla="*/ 168 h 564"/>
                  <a:gd name="T36" fmla="*/ 223 w 313"/>
                  <a:gd name="T37" fmla="*/ 42 h 564"/>
                  <a:gd name="T38" fmla="*/ 241 w 313"/>
                  <a:gd name="T3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3" h="564">
                    <a:moveTo>
                      <a:pt x="241" y="0"/>
                    </a:moveTo>
                    <a:cubicBezTo>
                      <a:pt x="250" y="28"/>
                      <a:pt x="251" y="56"/>
                      <a:pt x="259" y="84"/>
                    </a:cubicBezTo>
                    <a:cubicBezTo>
                      <a:pt x="262" y="96"/>
                      <a:pt x="267" y="108"/>
                      <a:pt x="271" y="120"/>
                    </a:cubicBezTo>
                    <a:cubicBezTo>
                      <a:pt x="273" y="126"/>
                      <a:pt x="277" y="138"/>
                      <a:pt x="277" y="138"/>
                    </a:cubicBezTo>
                    <a:cubicBezTo>
                      <a:pt x="288" y="223"/>
                      <a:pt x="276" y="312"/>
                      <a:pt x="295" y="396"/>
                    </a:cubicBezTo>
                    <a:cubicBezTo>
                      <a:pt x="298" y="409"/>
                      <a:pt x="309" y="419"/>
                      <a:pt x="313" y="432"/>
                    </a:cubicBezTo>
                    <a:cubicBezTo>
                      <a:pt x="311" y="448"/>
                      <a:pt x="313" y="465"/>
                      <a:pt x="307" y="480"/>
                    </a:cubicBezTo>
                    <a:cubicBezTo>
                      <a:pt x="304" y="487"/>
                      <a:pt x="294" y="486"/>
                      <a:pt x="289" y="492"/>
                    </a:cubicBezTo>
                    <a:cubicBezTo>
                      <a:pt x="285" y="497"/>
                      <a:pt x="287" y="506"/>
                      <a:pt x="283" y="510"/>
                    </a:cubicBezTo>
                    <a:cubicBezTo>
                      <a:pt x="262" y="531"/>
                      <a:pt x="223" y="554"/>
                      <a:pt x="193" y="564"/>
                    </a:cubicBezTo>
                    <a:cubicBezTo>
                      <a:pt x="153" y="562"/>
                      <a:pt x="113" y="563"/>
                      <a:pt x="73" y="558"/>
                    </a:cubicBezTo>
                    <a:cubicBezTo>
                      <a:pt x="60" y="557"/>
                      <a:pt x="37" y="546"/>
                      <a:pt x="37" y="546"/>
                    </a:cubicBezTo>
                    <a:cubicBezTo>
                      <a:pt x="27" y="548"/>
                      <a:pt x="14" y="559"/>
                      <a:pt x="7" y="552"/>
                    </a:cubicBezTo>
                    <a:cubicBezTo>
                      <a:pt x="0" y="545"/>
                      <a:pt x="11" y="532"/>
                      <a:pt x="13" y="522"/>
                    </a:cubicBezTo>
                    <a:cubicBezTo>
                      <a:pt x="21" y="490"/>
                      <a:pt x="32" y="458"/>
                      <a:pt x="43" y="426"/>
                    </a:cubicBezTo>
                    <a:cubicBezTo>
                      <a:pt x="65" y="360"/>
                      <a:pt x="30" y="460"/>
                      <a:pt x="61" y="390"/>
                    </a:cubicBezTo>
                    <a:cubicBezTo>
                      <a:pt x="82" y="343"/>
                      <a:pt x="93" y="289"/>
                      <a:pt x="109" y="240"/>
                    </a:cubicBezTo>
                    <a:cubicBezTo>
                      <a:pt x="116" y="219"/>
                      <a:pt x="141" y="190"/>
                      <a:pt x="151" y="168"/>
                    </a:cubicBezTo>
                    <a:cubicBezTo>
                      <a:pt x="174" y="116"/>
                      <a:pt x="169" y="78"/>
                      <a:pt x="223" y="42"/>
                    </a:cubicBezTo>
                    <a:cubicBezTo>
                      <a:pt x="232" y="16"/>
                      <a:pt x="226" y="30"/>
                      <a:pt x="241" y="0"/>
                    </a:cubicBezTo>
                    <a:close/>
                  </a:path>
                </a:pathLst>
              </a:custGeom>
              <a:solidFill>
                <a:srgbClr val="FDD155"/>
              </a:solidFill>
              <a:ln w="9525">
                <a:solidFill>
                  <a:srgbClr val="FDD15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05" name="Text Box 181"/>
              <p:cNvSpPr txBox="1">
                <a:spLocks noChangeArrowheads="1"/>
              </p:cNvSpPr>
              <p:nvPr/>
            </p:nvSpPr>
            <p:spPr bwMode="auto">
              <a:xfrm>
                <a:off x="5302" y="1673"/>
                <a:ext cx="454"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800">
                    <a:latin typeface="Times New Roman" panose="02020603050405020304" pitchFamily="18" charset="0"/>
                    <a:cs typeface="Times New Roman" panose="02020603050405020304" pitchFamily="18" charset="0"/>
                  </a:rPr>
                  <a:t> 1.NIU  HĂM XAI</a:t>
                </a:r>
              </a:p>
            </p:txBody>
          </p:sp>
          <p:sp>
            <p:nvSpPr>
              <p:cNvPr id="52406" name="Oval 182"/>
              <p:cNvSpPr>
                <a:spLocks noChangeArrowheads="1"/>
              </p:cNvSpPr>
              <p:nvPr/>
            </p:nvSpPr>
            <p:spPr bwMode="auto">
              <a:xfrm>
                <a:off x="5021" y="1622"/>
                <a:ext cx="77" cy="71"/>
              </a:xfrm>
              <a:prstGeom prst="ellipse">
                <a:avLst/>
              </a:prstGeom>
              <a:noFill/>
              <a:ln>
                <a:noFill/>
              </a:ln>
              <a:effectLst/>
              <a:extLst>
                <a:ext uri="{909E8E84-426E-40DD-AFC4-6F175D3DCCD1}">
                  <a14:hiddenFill xmlns:a14="http://schemas.microsoft.com/office/drawing/2010/main">
                    <a:solidFill>
                      <a:srgbClr val="D19C05"/>
                    </a:solidFill>
                  </a14:hiddenFill>
                </a:ext>
                <a:ext uri="{91240B29-F687-4F45-9708-019B960494DF}">
                  <a14:hiddenLine xmlns:a14="http://schemas.microsoft.com/office/drawing/2010/main" w="9525">
                    <a:solidFill>
                      <a:srgbClr val="E3A905"/>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1</a:t>
                </a:r>
              </a:p>
            </p:txBody>
          </p:sp>
        </p:grpSp>
        <p:grpSp>
          <p:nvGrpSpPr>
            <p:cNvPr id="52407" name="Group 183"/>
            <p:cNvGrpSpPr>
              <a:grpSpLocks/>
            </p:cNvGrpSpPr>
            <p:nvPr/>
          </p:nvGrpSpPr>
          <p:grpSpPr bwMode="auto">
            <a:xfrm>
              <a:off x="4238" y="1474"/>
              <a:ext cx="840" cy="687"/>
              <a:chOff x="4238" y="1474"/>
              <a:chExt cx="840" cy="687"/>
            </a:xfrm>
          </p:grpSpPr>
          <p:sp>
            <p:nvSpPr>
              <p:cNvPr id="52408" name="Freeform 184"/>
              <p:cNvSpPr>
                <a:spLocks/>
              </p:cNvSpPr>
              <p:nvPr/>
            </p:nvSpPr>
            <p:spPr bwMode="auto">
              <a:xfrm>
                <a:off x="4238" y="1474"/>
                <a:ext cx="840" cy="687"/>
              </a:xfrm>
              <a:custGeom>
                <a:avLst/>
                <a:gdLst>
                  <a:gd name="T0" fmla="*/ 60 w 1050"/>
                  <a:gd name="T1" fmla="*/ 714 h 923"/>
                  <a:gd name="T2" fmla="*/ 24 w 1050"/>
                  <a:gd name="T3" fmla="*/ 612 h 923"/>
                  <a:gd name="T4" fmla="*/ 12 w 1050"/>
                  <a:gd name="T5" fmla="*/ 594 h 923"/>
                  <a:gd name="T6" fmla="*/ 6 w 1050"/>
                  <a:gd name="T7" fmla="*/ 576 h 923"/>
                  <a:gd name="T8" fmla="*/ 72 w 1050"/>
                  <a:gd name="T9" fmla="*/ 582 h 923"/>
                  <a:gd name="T10" fmla="*/ 156 w 1050"/>
                  <a:gd name="T11" fmla="*/ 642 h 923"/>
                  <a:gd name="T12" fmla="*/ 210 w 1050"/>
                  <a:gd name="T13" fmla="*/ 666 h 923"/>
                  <a:gd name="T14" fmla="*/ 264 w 1050"/>
                  <a:gd name="T15" fmla="*/ 636 h 923"/>
                  <a:gd name="T16" fmla="*/ 336 w 1050"/>
                  <a:gd name="T17" fmla="*/ 534 h 923"/>
                  <a:gd name="T18" fmla="*/ 354 w 1050"/>
                  <a:gd name="T19" fmla="*/ 528 h 923"/>
                  <a:gd name="T20" fmla="*/ 372 w 1050"/>
                  <a:gd name="T21" fmla="*/ 516 h 923"/>
                  <a:gd name="T22" fmla="*/ 420 w 1050"/>
                  <a:gd name="T23" fmla="*/ 462 h 923"/>
                  <a:gd name="T24" fmla="*/ 444 w 1050"/>
                  <a:gd name="T25" fmla="*/ 432 h 923"/>
                  <a:gd name="T26" fmla="*/ 468 w 1050"/>
                  <a:gd name="T27" fmla="*/ 402 h 923"/>
                  <a:gd name="T28" fmla="*/ 492 w 1050"/>
                  <a:gd name="T29" fmla="*/ 372 h 923"/>
                  <a:gd name="T30" fmla="*/ 516 w 1050"/>
                  <a:gd name="T31" fmla="*/ 342 h 923"/>
                  <a:gd name="T32" fmla="*/ 570 w 1050"/>
                  <a:gd name="T33" fmla="*/ 204 h 923"/>
                  <a:gd name="T34" fmla="*/ 588 w 1050"/>
                  <a:gd name="T35" fmla="*/ 198 h 923"/>
                  <a:gd name="T36" fmla="*/ 624 w 1050"/>
                  <a:gd name="T37" fmla="*/ 168 h 923"/>
                  <a:gd name="T38" fmla="*/ 690 w 1050"/>
                  <a:gd name="T39" fmla="*/ 222 h 923"/>
                  <a:gd name="T40" fmla="*/ 714 w 1050"/>
                  <a:gd name="T41" fmla="*/ 246 h 923"/>
                  <a:gd name="T42" fmla="*/ 726 w 1050"/>
                  <a:gd name="T43" fmla="*/ 264 h 923"/>
                  <a:gd name="T44" fmla="*/ 762 w 1050"/>
                  <a:gd name="T45" fmla="*/ 288 h 923"/>
                  <a:gd name="T46" fmla="*/ 786 w 1050"/>
                  <a:gd name="T47" fmla="*/ 282 h 923"/>
                  <a:gd name="T48" fmla="*/ 792 w 1050"/>
                  <a:gd name="T49" fmla="*/ 264 h 923"/>
                  <a:gd name="T50" fmla="*/ 828 w 1050"/>
                  <a:gd name="T51" fmla="*/ 210 h 923"/>
                  <a:gd name="T52" fmla="*/ 846 w 1050"/>
                  <a:gd name="T53" fmla="*/ 174 h 923"/>
                  <a:gd name="T54" fmla="*/ 864 w 1050"/>
                  <a:gd name="T55" fmla="*/ 168 h 923"/>
                  <a:gd name="T56" fmla="*/ 936 w 1050"/>
                  <a:gd name="T57" fmla="*/ 132 h 923"/>
                  <a:gd name="T58" fmla="*/ 972 w 1050"/>
                  <a:gd name="T59" fmla="*/ 108 h 923"/>
                  <a:gd name="T60" fmla="*/ 1020 w 1050"/>
                  <a:gd name="T61" fmla="*/ 48 h 923"/>
                  <a:gd name="T62" fmla="*/ 1050 w 1050"/>
                  <a:gd name="T63" fmla="*/ 0 h 923"/>
                  <a:gd name="T64" fmla="*/ 990 w 1050"/>
                  <a:gd name="T65" fmla="*/ 150 h 923"/>
                  <a:gd name="T66" fmla="*/ 960 w 1050"/>
                  <a:gd name="T67" fmla="*/ 198 h 923"/>
                  <a:gd name="T68" fmla="*/ 912 w 1050"/>
                  <a:gd name="T69" fmla="*/ 324 h 923"/>
                  <a:gd name="T70" fmla="*/ 906 w 1050"/>
                  <a:gd name="T71" fmla="*/ 426 h 923"/>
                  <a:gd name="T72" fmla="*/ 888 w 1050"/>
                  <a:gd name="T73" fmla="*/ 432 h 923"/>
                  <a:gd name="T74" fmla="*/ 882 w 1050"/>
                  <a:gd name="T75" fmla="*/ 450 h 923"/>
                  <a:gd name="T76" fmla="*/ 816 w 1050"/>
                  <a:gd name="T77" fmla="*/ 474 h 923"/>
                  <a:gd name="T78" fmla="*/ 756 w 1050"/>
                  <a:gd name="T79" fmla="*/ 564 h 923"/>
                  <a:gd name="T80" fmla="*/ 714 w 1050"/>
                  <a:gd name="T81" fmla="*/ 690 h 923"/>
                  <a:gd name="T82" fmla="*/ 624 w 1050"/>
                  <a:gd name="T83" fmla="*/ 876 h 923"/>
                  <a:gd name="T84" fmla="*/ 576 w 1050"/>
                  <a:gd name="T85" fmla="*/ 912 h 923"/>
                  <a:gd name="T86" fmla="*/ 540 w 1050"/>
                  <a:gd name="T87" fmla="*/ 888 h 923"/>
                  <a:gd name="T88" fmla="*/ 468 w 1050"/>
                  <a:gd name="T89" fmla="*/ 858 h 923"/>
                  <a:gd name="T90" fmla="*/ 432 w 1050"/>
                  <a:gd name="T91" fmla="*/ 834 h 923"/>
                  <a:gd name="T92" fmla="*/ 414 w 1050"/>
                  <a:gd name="T93" fmla="*/ 816 h 923"/>
                  <a:gd name="T94" fmla="*/ 216 w 1050"/>
                  <a:gd name="T95" fmla="*/ 762 h 923"/>
                  <a:gd name="T96" fmla="*/ 84 w 1050"/>
                  <a:gd name="T97" fmla="*/ 738 h 923"/>
                  <a:gd name="T98" fmla="*/ 60 w 1050"/>
                  <a:gd name="T99" fmla="*/ 7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0" h="923">
                    <a:moveTo>
                      <a:pt x="60" y="714"/>
                    </a:moveTo>
                    <a:cubicBezTo>
                      <a:pt x="54" y="689"/>
                      <a:pt x="39" y="634"/>
                      <a:pt x="24" y="612"/>
                    </a:cubicBezTo>
                    <a:cubicBezTo>
                      <a:pt x="20" y="606"/>
                      <a:pt x="15" y="600"/>
                      <a:pt x="12" y="594"/>
                    </a:cubicBezTo>
                    <a:cubicBezTo>
                      <a:pt x="9" y="588"/>
                      <a:pt x="0" y="577"/>
                      <a:pt x="6" y="576"/>
                    </a:cubicBezTo>
                    <a:cubicBezTo>
                      <a:pt x="28" y="572"/>
                      <a:pt x="50" y="580"/>
                      <a:pt x="72" y="582"/>
                    </a:cubicBezTo>
                    <a:cubicBezTo>
                      <a:pt x="90" y="610"/>
                      <a:pt x="128" y="623"/>
                      <a:pt x="156" y="642"/>
                    </a:cubicBezTo>
                    <a:cubicBezTo>
                      <a:pt x="172" y="653"/>
                      <a:pt x="210" y="666"/>
                      <a:pt x="210" y="666"/>
                    </a:cubicBezTo>
                    <a:cubicBezTo>
                      <a:pt x="227" y="655"/>
                      <a:pt x="250" y="650"/>
                      <a:pt x="264" y="636"/>
                    </a:cubicBezTo>
                    <a:cubicBezTo>
                      <a:pt x="292" y="608"/>
                      <a:pt x="305" y="559"/>
                      <a:pt x="336" y="534"/>
                    </a:cubicBezTo>
                    <a:cubicBezTo>
                      <a:pt x="341" y="530"/>
                      <a:pt x="348" y="531"/>
                      <a:pt x="354" y="528"/>
                    </a:cubicBezTo>
                    <a:cubicBezTo>
                      <a:pt x="360" y="525"/>
                      <a:pt x="366" y="521"/>
                      <a:pt x="372" y="516"/>
                    </a:cubicBezTo>
                    <a:cubicBezTo>
                      <a:pt x="391" y="500"/>
                      <a:pt x="403" y="479"/>
                      <a:pt x="420" y="462"/>
                    </a:cubicBezTo>
                    <a:cubicBezTo>
                      <a:pt x="435" y="417"/>
                      <a:pt x="413" y="471"/>
                      <a:pt x="444" y="432"/>
                    </a:cubicBezTo>
                    <a:cubicBezTo>
                      <a:pt x="477" y="391"/>
                      <a:pt x="416" y="436"/>
                      <a:pt x="468" y="402"/>
                    </a:cubicBezTo>
                    <a:cubicBezTo>
                      <a:pt x="483" y="357"/>
                      <a:pt x="461" y="411"/>
                      <a:pt x="492" y="372"/>
                    </a:cubicBezTo>
                    <a:cubicBezTo>
                      <a:pt x="525" y="331"/>
                      <a:pt x="464" y="376"/>
                      <a:pt x="516" y="342"/>
                    </a:cubicBezTo>
                    <a:cubicBezTo>
                      <a:pt x="533" y="291"/>
                      <a:pt x="540" y="249"/>
                      <a:pt x="570" y="204"/>
                    </a:cubicBezTo>
                    <a:cubicBezTo>
                      <a:pt x="574" y="199"/>
                      <a:pt x="582" y="201"/>
                      <a:pt x="588" y="198"/>
                    </a:cubicBezTo>
                    <a:cubicBezTo>
                      <a:pt x="605" y="190"/>
                      <a:pt x="611" y="181"/>
                      <a:pt x="624" y="168"/>
                    </a:cubicBezTo>
                    <a:cubicBezTo>
                      <a:pt x="655" y="178"/>
                      <a:pt x="664" y="205"/>
                      <a:pt x="690" y="222"/>
                    </a:cubicBezTo>
                    <a:cubicBezTo>
                      <a:pt x="703" y="261"/>
                      <a:pt x="685" y="223"/>
                      <a:pt x="714" y="246"/>
                    </a:cubicBezTo>
                    <a:cubicBezTo>
                      <a:pt x="720" y="251"/>
                      <a:pt x="721" y="259"/>
                      <a:pt x="726" y="264"/>
                    </a:cubicBezTo>
                    <a:cubicBezTo>
                      <a:pt x="737" y="273"/>
                      <a:pt x="762" y="288"/>
                      <a:pt x="762" y="288"/>
                    </a:cubicBezTo>
                    <a:cubicBezTo>
                      <a:pt x="770" y="286"/>
                      <a:pt x="780" y="287"/>
                      <a:pt x="786" y="282"/>
                    </a:cubicBezTo>
                    <a:cubicBezTo>
                      <a:pt x="791" y="278"/>
                      <a:pt x="789" y="270"/>
                      <a:pt x="792" y="264"/>
                    </a:cubicBezTo>
                    <a:cubicBezTo>
                      <a:pt x="803" y="245"/>
                      <a:pt x="821" y="231"/>
                      <a:pt x="828" y="210"/>
                    </a:cubicBezTo>
                    <a:cubicBezTo>
                      <a:pt x="832" y="198"/>
                      <a:pt x="835" y="182"/>
                      <a:pt x="846" y="174"/>
                    </a:cubicBezTo>
                    <a:cubicBezTo>
                      <a:pt x="851" y="170"/>
                      <a:pt x="858" y="171"/>
                      <a:pt x="864" y="168"/>
                    </a:cubicBezTo>
                    <a:cubicBezTo>
                      <a:pt x="934" y="129"/>
                      <a:pt x="866" y="155"/>
                      <a:pt x="936" y="132"/>
                    </a:cubicBezTo>
                    <a:cubicBezTo>
                      <a:pt x="950" y="127"/>
                      <a:pt x="972" y="108"/>
                      <a:pt x="972" y="108"/>
                    </a:cubicBezTo>
                    <a:cubicBezTo>
                      <a:pt x="989" y="83"/>
                      <a:pt x="989" y="58"/>
                      <a:pt x="1020" y="48"/>
                    </a:cubicBezTo>
                    <a:cubicBezTo>
                      <a:pt x="1034" y="5"/>
                      <a:pt x="1021" y="19"/>
                      <a:pt x="1050" y="0"/>
                    </a:cubicBezTo>
                    <a:cubicBezTo>
                      <a:pt x="1033" y="51"/>
                      <a:pt x="1012" y="101"/>
                      <a:pt x="990" y="150"/>
                    </a:cubicBezTo>
                    <a:cubicBezTo>
                      <a:pt x="969" y="197"/>
                      <a:pt x="992" y="176"/>
                      <a:pt x="960" y="198"/>
                    </a:cubicBezTo>
                    <a:cubicBezTo>
                      <a:pt x="946" y="240"/>
                      <a:pt x="937" y="287"/>
                      <a:pt x="912" y="324"/>
                    </a:cubicBezTo>
                    <a:cubicBezTo>
                      <a:pt x="910" y="358"/>
                      <a:pt x="913" y="393"/>
                      <a:pt x="906" y="426"/>
                    </a:cubicBezTo>
                    <a:cubicBezTo>
                      <a:pt x="905" y="432"/>
                      <a:pt x="892" y="428"/>
                      <a:pt x="888" y="432"/>
                    </a:cubicBezTo>
                    <a:cubicBezTo>
                      <a:pt x="884" y="436"/>
                      <a:pt x="886" y="446"/>
                      <a:pt x="882" y="450"/>
                    </a:cubicBezTo>
                    <a:cubicBezTo>
                      <a:pt x="869" y="463"/>
                      <a:pt x="832" y="471"/>
                      <a:pt x="816" y="474"/>
                    </a:cubicBezTo>
                    <a:cubicBezTo>
                      <a:pt x="778" y="493"/>
                      <a:pt x="774" y="528"/>
                      <a:pt x="756" y="564"/>
                    </a:cubicBezTo>
                    <a:cubicBezTo>
                      <a:pt x="735" y="605"/>
                      <a:pt x="722" y="644"/>
                      <a:pt x="714" y="690"/>
                    </a:cubicBezTo>
                    <a:cubicBezTo>
                      <a:pt x="707" y="882"/>
                      <a:pt x="753" y="862"/>
                      <a:pt x="624" y="876"/>
                    </a:cubicBezTo>
                    <a:cubicBezTo>
                      <a:pt x="610" y="897"/>
                      <a:pt x="600" y="904"/>
                      <a:pt x="576" y="912"/>
                    </a:cubicBezTo>
                    <a:cubicBezTo>
                      <a:pt x="501" y="893"/>
                      <a:pt x="595" y="923"/>
                      <a:pt x="540" y="888"/>
                    </a:cubicBezTo>
                    <a:cubicBezTo>
                      <a:pt x="520" y="876"/>
                      <a:pt x="489" y="870"/>
                      <a:pt x="468" y="858"/>
                    </a:cubicBezTo>
                    <a:cubicBezTo>
                      <a:pt x="455" y="851"/>
                      <a:pt x="442" y="844"/>
                      <a:pt x="432" y="834"/>
                    </a:cubicBezTo>
                    <a:cubicBezTo>
                      <a:pt x="426" y="828"/>
                      <a:pt x="421" y="821"/>
                      <a:pt x="414" y="816"/>
                    </a:cubicBezTo>
                    <a:cubicBezTo>
                      <a:pt x="358" y="779"/>
                      <a:pt x="281" y="769"/>
                      <a:pt x="216" y="762"/>
                    </a:cubicBezTo>
                    <a:cubicBezTo>
                      <a:pt x="169" y="746"/>
                      <a:pt x="133" y="742"/>
                      <a:pt x="84" y="738"/>
                    </a:cubicBezTo>
                    <a:cubicBezTo>
                      <a:pt x="70" y="716"/>
                      <a:pt x="78" y="723"/>
                      <a:pt x="60" y="714"/>
                    </a:cubicBezTo>
                    <a:close/>
                  </a:path>
                </a:pathLst>
              </a:custGeom>
              <a:solidFill>
                <a:srgbClr val="FDCBAD"/>
              </a:solidFill>
              <a:ln w="9525">
                <a:solidFill>
                  <a:srgbClr val="FDCBA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09" name="Text Box 185"/>
              <p:cNvSpPr txBox="1">
                <a:spLocks noChangeArrowheads="1"/>
              </p:cNvSpPr>
              <p:nvPr/>
            </p:nvSpPr>
            <p:spPr bwMode="auto">
              <a:xfrm>
                <a:off x="4553" y="1763"/>
                <a:ext cx="3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 NIU OOC</a:t>
                </a:r>
              </a:p>
            </p:txBody>
          </p:sp>
        </p:grpSp>
        <p:grpSp>
          <p:nvGrpSpPr>
            <p:cNvPr id="52410" name="Group 186"/>
            <p:cNvGrpSpPr>
              <a:grpSpLocks/>
            </p:cNvGrpSpPr>
            <p:nvPr/>
          </p:nvGrpSpPr>
          <p:grpSpPr bwMode="auto">
            <a:xfrm>
              <a:off x="4568" y="2340"/>
              <a:ext cx="693" cy="215"/>
              <a:chOff x="4568" y="2340"/>
              <a:chExt cx="693" cy="215"/>
            </a:xfrm>
          </p:grpSpPr>
          <p:sp>
            <p:nvSpPr>
              <p:cNvPr id="52411" name="Freeform 187"/>
              <p:cNvSpPr>
                <a:spLocks/>
              </p:cNvSpPr>
              <p:nvPr/>
            </p:nvSpPr>
            <p:spPr bwMode="auto">
              <a:xfrm>
                <a:off x="4568" y="2340"/>
                <a:ext cx="103" cy="215"/>
              </a:xfrm>
              <a:custGeom>
                <a:avLst/>
                <a:gdLst>
                  <a:gd name="T0" fmla="*/ 13 w 128"/>
                  <a:gd name="T1" fmla="*/ 288 h 288"/>
                  <a:gd name="T2" fmla="*/ 25 w 128"/>
                  <a:gd name="T3" fmla="*/ 90 h 288"/>
                  <a:gd name="T4" fmla="*/ 55 w 128"/>
                  <a:gd name="T5" fmla="*/ 18 h 288"/>
                  <a:gd name="T6" fmla="*/ 61 w 128"/>
                  <a:gd name="T7" fmla="*/ 0 h 288"/>
                  <a:gd name="T8" fmla="*/ 109 w 128"/>
                  <a:gd name="T9" fmla="*/ 102 h 288"/>
                  <a:gd name="T10" fmla="*/ 121 w 128"/>
                  <a:gd name="T11" fmla="*/ 138 h 288"/>
                  <a:gd name="T12" fmla="*/ 127 w 128"/>
                  <a:gd name="T13" fmla="*/ 156 h 288"/>
                  <a:gd name="T14" fmla="*/ 121 w 128"/>
                  <a:gd name="T15" fmla="*/ 222 h 288"/>
                  <a:gd name="T16" fmla="*/ 103 w 128"/>
                  <a:gd name="T17" fmla="*/ 228 h 288"/>
                  <a:gd name="T18" fmla="*/ 73 w 128"/>
                  <a:gd name="T19" fmla="*/ 258 h 288"/>
                  <a:gd name="T20" fmla="*/ 13 w 128"/>
                  <a:gd name="T21"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288">
                    <a:moveTo>
                      <a:pt x="13" y="288"/>
                    </a:moveTo>
                    <a:cubicBezTo>
                      <a:pt x="0" y="221"/>
                      <a:pt x="4" y="154"/>
                      <a:pt x="25" y="90"/>
                    </a:cubicBezTo>
                    <a:cubicBezTo>
                      <a:pt x="34" y="64"/>
                      <a:pt x="46" y="44"/>
                      <a:pt x="55" y="18"/>
                    </a:cubicBezTo>
                    <a:cubicBezTo>
                      <a:pt x="57" y="12"/>
                      <a:pt x="61" y="0"/>
                      <a:pt x="61" y="0"/>
                    </a:cubicBezTo>
                    <a:cubicBezTo>
                      <a:pt x="89" y="42"/>
                      <a:pt x="96" y="56"/>
                      <a:pt x="109" y="102"/>
                    </a:cubicBezTo>
                    <a:cubicBezTo>
                      <a:pt x="112" y="114"/>
                      <a:pt x="117" y="126"/>
                      <a:pt x="121" y="138"/>
                    </a:cubicBezTo>
                    <a:cubicBezTo>
                      <a:pt x="123" y="144"/>
                      <a:pt x="127" y="156"/>
                      <a:pt x="127" y="156"/>
                    </a:cubicBezTo>
                    <a:cubicBezTo>
                      <a:pt x="125" y="178"/>
                      <a:pt x="128" y="201"/>
                      <a:pt x="121" y="222"/>
                    </a:cubicBezTo>
                    <a:cubicBezTo>
                      <a:pt x="119" y="228"/>
                      <a:pt x="108" y="224"/>
                      <a:pt x="103" y="228"/>
                    </a:cubicBezTo>
                    <a:cubicBezTo>
                      <a:pt x="71" y="254"/>
                      <a:pt x="113" y="240"/>
                      <a:pt x="73" y="258"/>
                    </a:cubicBezTo>
                    <a:cubicBezTo>
                      <a:pt x="48" y="269"/>
                      <a:pt x="25" y="264"/>
                      <a:pt x="13" y="288"/>
                    </a:cubicBezTo>
                    <a:close/>
                  </a:path>
                </a:pathLst>
              </a:custGeom>
              <a:solidFill>
                <a:srgbClr val="EA5D06"/>
              </a:solidFill>
              <a:ln w="9525">
                <a:solidFill>
                  <a:srgbClr val="FA7E3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12" name="Oval 188"/>
              <p:cNvSpPr>
                <a:spLocks noChangeArrowheads="1"/>
              </p:cNvSpPr>
              <p:nvPr/>
            </p:nvSpPr>
            <p:spPr bwMode="auto">
              <a:xfrm>
                <a:off x="4597" y="2447"/>
                <a:ext cx="78" cy="71"/>
              </a:xfrm>
              <a:prstGeom prst="ellipse">
                <a:avLst/>
              </a:prstGeom>
              <a:solidFill>
                <a:srgbClr val="FA7C2E"/>
              </a:solidFill>
              <a:ln w="9525">
                <a:solidFill>
                  <a:srgbClr val="FA7C2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5</a:t>
                </a:r>
              </a:p>
            </p:txBody>
          </p:sp>
          <p:sp>
            <p:nvSpPr>
              <p:cNvPr id="52413" name="Text Box 189"/>
              <p:cNvSpPr txBox="1">
                <a:spLocks noChangeArrowheads="1"/>
              </p:cNvSpPr>
              <p:nvPr/>
            </p:nvSpPr>
            <p:spPr bwMode="auto">
              <a:xfrm>
                <a:off x="4646" y="2398"/>
                <a:ext cx="615"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 5. ĐƠ LA OA</a:t>
                </a:r>
              </a:p>
            </p:txBody>
          </p:sp>
        </p:grpSp>
        <p:grpSp>
          <p:nvGrpSpPr>
            <p:cNvPr id="52414" name="Group 190"/>
            <p:cNvGrpSpPr>
              <a:grpSpLocks/>
            </p:cNvGrpSpPr>
            <p:nvPr/>
          </p:nvGrpSpPr>
          <p:grpSpPr bwMode="auto">
            <a:xfrm>
              <a:off x="4601" y="2099"/>
              <a:ext cx="980" cy="292"/>
              <a:chOff x="4601" y="2099"/>
              <a:chExt cx="980" cy="292"/>
            </a:xfrm>
          </p:grpSpPr>
          <p:sp>
            <p:nvSpPr>
              <p:cNvPr id="52415" name="Freeform 191"/>
              <p:cNvSpPr>
                <a:spLocks/>
              </p:cNvSpPr>
              <p:nvPr/>
            </p:nvSpPr>
            <p:spPr bwMode="auto">
              <a:xfrm>
                <a:off x="4601" y="2099"/>
                <a:ext cx="218" cy="290"/>
              </a:xfrm>
              <a:custGeom>
                <a:avLst/>
                <a:gdLst>
                  <a:gd name="T0" fmla="*/ 14 w 272"/>
                  <a:gd name="T1" fmla="*/ 330 h 390"/>
                  <a:gd name="T2" fmla="*/ 80 w 272"/>
                  <a:gd name="T3" fmla="*/ 108 h 390"/>
                  <a:gd name="T4" fmla="*/ 134 w 272"/>
                  <a:gd name="T5" fmla="*/ 0 h 390"/>
                  <a:gd name="T6" fmla="*/ 158 w 272"/>
                  <a:gd name="T7" fmla="*/ 6 h 390"/>
                  <a:gd name="T8" fmla="*/ 254 w 272"/>
                  <a:gd name="T9" fmla="*/ 12 h 390"/>
                  <a:gd name="T10" fmla="*/ 260 w 272"/>
                  <a:gd name="T11" fmla="*/ 30 h 390"/>
                  <a:gd name="T12" fmla="*/ 272 w 272"/>
                  <a:gd name="T13" fmla="*/ 48 h 390"/>
                  <a:gd name="T14" fmla="*/ 236 w 272"/>
                  <a:gd name="T15" fmla="*/ 96 h 390"/>
                  <a:gd name="T16" fmla="*/ 272 w 272"/>
                  <a:gd name="T17" fmla="*/ 174 h 390"/>
                  <a:gd name="T18" fmla="*/ 224 w 272"/>
                  <a:gd name="T19" fmla="*/ 276 h 390"/>
                  <a:gd name="T20" fmla="*/ 194 w 272"/>
                  <a:gd name="T21" fmla="*/ 312 h 390"/>
                  <a:gd name="T22" fmla="*/ 140 w 272"/>
                  <a:gd name="T23" fmla="*/ 390 h 390"/>
                  <a:gd name="T24" fmla="*/ 74 w 272"/>
                  <a:gd name="T25" fmla="*/ 348 h 390"/>
                  <a:gd name="T26" fmla="*/ 38 w 272"/>
                  <a:gd name="T27" fmla="*/ 306 h 390"/>
                  <a:gd name="T28" fmla="*/ 14 w 272"/>
                  <a:gd name="T29" fmla="*/ 33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390">
                    <a:moveTo>
                      <a:pt x="14" y="330"/>
                    </a:moveTo>
                    <a:cubicBezTo>
                      <a:pt x="20" y="183"/>
                      <a:pt x="0" y="188"/>
                      <a:pt x="80" y="108"/>
                    </a:cubicBezTo>
                    <a:cubicBezTo>
                      <a:pt x="93" y="70"/>
                      <a:pt x="100" y="23"/>
                      <a:pt x="134" y="0"/>
                    </a:cubicBezTo>
                    <a:cubicBezTo>
                      <a:pt x="142" y="2"/>
                      <a:pt x="150" y="5"/>
                      <a:pt x="158" y="6"/>
                    </a:cubicBezTo>
                    <a:cubicBezTo>
                      <a:pt x="190" y="9"/>
                      <a:pt x="223" y="5"/>
                      <a:pt x="254" y="12"/>
                    </a:cubicBezTo>
                    <a:cubicBezTo>
                      <a:pt x="260" y="13"/>
                      <a:pt x="257" y="24"/>
                      <a:pt x="260" y="30"/>
                    </a:cubicBezTo>
                    <a:cubicBezTo>
                      <a:pt x="263" y="36"/>
                      <a:pt x="268" y="42"/>
                      <a:pt x="272" y="48"/>
                    </a:cubicBezTo>
                    <a:cubicBezTo>
                      <a:pt x="251" y="62"/>
                      <a:pt x="244" y="72"/>
                      <a:pt x="236" y="96"/>
                    </a:cubicBezTo>
                    <a:cubicBezTo>
                      <a:pt x="265" y="115"/>
                      <a:pt x="261" y="142"/>
                      <a:pt x="272" y="174"/>
                    </a:cubicBezTo>
                    <a:cubicBezTo>
                      <a:pt x="266" y="213"/>
                      <a:pt x="266" y="262"/>
                      <a:pt x="224" y="276"/>
                    </a:cubicBezTo>
                    <a:cubicBezTo>
                      <a:pt x="213" y="287"/>
                      <a:pt x="201" y="297"/>
                      <a:pt x="194" y="312"/>
                    </a:cubicBezTo>
                    <a:cubicBezTo>
                      <a:pt x="180" y="345"/>
                      <a:pt x="178" y="377"/>
                      <a:pt x="140" y="390"/>
                    </a:cubicBezTo>
                    <a:cubicBezTo>
                      <a:pt x="113" y="381"/>
                      <a:pt x="103" y="358"/>
                      <a:pt x="74" y="348"/>
                    </a:cubicBezTo>
                    <a:cubicBezTo>
                      <a:pt x="66" y="324"/>
                      <a:pt x="62" y="314"/>
                      <a:pt x="38" y="306"/>
                    </a:cubicBezTo>
                    <a:cubicBezTo>
                      <a:pt x="24" y="347"/>
                      <a:pt x="35" y="351"/>
                      <a:pt x="14" y="330"/>
                    </a:cubicBezTo>
                    <a:close/>
                  </a:path>
                </a:pathLst>
              </a:custGeom>
              <a:solidFill>
                <a:srgbClr val="FB9353"/>
              </a:solidFill>
              <a:ln w="9525">
                <a:solidFill>
                  <a:srgbClr val="FB9F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16" name="Oval 192"/>
              <p:cNvSpPr>
                <a:spLocks noChangeArrowheads="1"/>
              </p:cNvSpPr>
              <p:nvPr/>
            </p:nvSpPr>
            <p:spPr bwMode="auto">
              <a:xfrm>
                <a:off x="4675" y="2197"/>
                <a:ext cx="115" cy="107"/>
              </a:xfrm>
              <a:prstGeom prst="ellipse">
                <a:avLst/>
              </a:prstGeom>
              <a:noFill/>
              <a:ln>
                <a:noFill/>
              </a:ln>
              <a:effectLst/>
              <a:extLst>
                <a:ext uri="{909E8E84-426E-40DD-AFC4-6F175D3DCCD1}">
                  <a14:hiddenFill xmlns:a14="http://schemas.microsoft.com/office/drawing/2010/main">
                    <a:solidFill>
                      <a:srgbClr val="FB985B"/>
                    </a:solidFill>
                  </a14:hiddenFill>
                </a:ext>
                <a:ext uri="{91240B29-F687-4F45-9708-019B960494DF}">
                  <a14:hiddenLine xmlns:a14="http://schemas.microsoft.com/office/drawing/2010/main" w="9525">
                    <a:solidFill>
                      <a:srgbClr val="FB985B"/>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4</a:t>
                </a:r>
              </a:p>
            </p:txBody>
          </p:sp>
          <p:sp>
            <p:nvSpPr>
              <p:cNvPr id="52417" name="Text Box 193"/>
              <p:cNvSpPr txBox="1">
                <a:spLocks noChangeArrowheads="1"/>
              </p:cNvSpPr>
              <p:nvPr/>
            </p:nvSpPr>
            <p:spPr bwMode="auto">
              <a:xfrm>
                <a:off x="4800" y="2256"/>
                <a:ext cx="78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4. NIU GIƠ XI</a:t>
                </a:r>
              </a:p>
            </p:txBody>
          </p:sp>
        </p:grpSp>
        <p:grpSp>
          <p:nvGrpSpPr>
            <p:cNvPr id="52418" name="Group 194"/>
            <p:cNvGrpSpPr>
              <a:grpSpLocks/>
            </p:cNvGrpSpPr>
            <p:nvPr/>
          </p:nvGrpSpPr>
          <p:grpSpPr bwMode="auto">
            <a:xfrm>
              <a:off x="4042" y="2274"/>
              <a:ext cx="1164" cy="415"/>
              <a:chOff x="4042" y="2274"/>
              <a:chExt cx="1164" cy="415"/>
            </a:xfrm>
          </p:grpSpPr>
          <p:sp>
            <p:nvSpPr>
              <p:cNvPr id="52419" name="Freeform 195"/>
              <p:cNvSpPr>
                <a:spLocks/>
              </p:cNvSpPr>
              <p:nvPr/>
            </p:nvSpPr>
            <p:spPr bwMode="auto">
              <a:xfrm>
                <a:off x="4042" y="2274"/>
                <a:ext cx="585" cy="383"/>
              </a:xfrm>
              <a:custGeom>
                <a:avLst/>
                <a:gdLst>
                  <a:gd name="T0" fmla="*/ 0 w 732"/>
                  <a:gd name="T1" fmla="*/ 269 h 513"/>
                  <a:gd name="T2" fmla="*/ 24 w 732"/>
                  <a:gd name="T3" fmla="*/ 233 h 513"/>
                  <a:gd name="T4" fmla="*/ 30 w 732"/>
                  <a:gd name="T5" fmla="*/ 131 h 513"/>
                  <a:gd name="T6" fmla="*/ 36 w 732"/>
                  <a:gd name="T7" fmla="*/ 107 h 513"/>
                  <a:gd name="T8" fmla="*/ 54 w 732"/>
                  <a:gd name="T9" fmla="*/ 71 h 513"/>
                  <a:gd name="T10" fmla="*/ 90 w 732"/>
                  <a:gd name="T11" fmla="*/ 59 h 513"/>
                  <a:gd name="T12" fmla="*/ 102 w 732"/>
                  <a:gd name="T13" fmla="*/ 41 h 513"/>
                  <a:gd name="T14" fmla="*/ 120 w 732"/>
                  <a:gd name="T15" fmla="*/ 29 h 513"/>
                  <a:gd name="T16" fmla="*/ 144 w 732"/>
                  <a:gd name="T17" fmla="*/ 5 h 513"/>
                  <a:gd name="T18" fmla="*/ 342 w 732"/>
                  <a:gd name="T19" fmla="*/ 29 h 513"/>
                  <a:gd name="T20" fmla="*/ 480 w 732"/>
                  <a:gd name="T21" fmla="*/ 77 h 513"/>
                  <a:gd name="T22" fmla="*/ 726 w 732"/>
                  <a:gd name="T23" fmla="*/ 119 h 513"/>
                  <a:gd name="T24" fmla="*/ 702 w 732"/>
                  <a:gd name="T25" fmla="*/ 155 h 513"/>
                  <a:gd name="T26" fmla="*/ 684 w 732"/>
                  <a:gd name="T27" fmla="*/ 191 h 513"/>
                  <a:gd name="T28" fmla="*/ 636 w 732"/>
                  <a:gd name="T29" fmla="*/ 413 h 513"/>
                  <a:gd name="T30" fmla="*/ 630 w 732"/>
                  <a:gd name="T31" fmla="*/ 497 h 513"/>
                  <a:gd name="T32" fmla="*/ 528 w 732"/>
                  <a:gd name="T33" fmla="*/ 497 h 513"/>
                  <a:gd name="T34" fmla="*/ 498 w 732"/>
                  <a:gd name="T35" fmla="*/ 467 h 513"/>
                  <a:gd name="T36" fmla="*/ 432 w 732"/>
                  <a:gd name="T37" fmla="*/ 443 h 513"/>
                  <a:gd name="T38" fmla="*/ 420 w 732"/>
                  <a:gd name="T39" fmla="*/ 425 h 513"/>
                  <a:gd name="T40" fmla="*/ 402 w 732"/>
                  <a:gd name="T41" fmla="*/ 413 h 513"/>
                  <a:gd name="T42" fmla="*/ 378 w 732"/>
                  <a:gd name="T43" fmla="*/ 359 h 513"/>
                  <a:gd name="T44" fmla="*/ 318 w 732"/>
                  <a:gd name="T45" fmla="*/ 251 h 513"/>
                  <a:gd name="T46" fmla="*/ 300 w 732"/>
                  <a:gd name="T47" fmla="*/ 215 h 513"/>
                  <a:gd name="T48" fmla="*/ 234 w 732"/>
                  <a:gd name="T49" fmla="*/ 191 h 513"/>
                  <a:gd name="T50" fmla="*/ 60 w 732"/>
                  <a:gd name="T51" fmla="*/ 245 h 513"/>
                  <a:gd name="T52" fmla="*/ 0 w 732"/>
                  <a:gd name="T53" fmla="*/ 26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2" h="513">
                    <a:moveTo>
                      <a:pt x="0" y="269"/>
                    </a:moveTo>
                    <a:cubicBezTo>
                      <a:pt x="5" y="255"/>
                      <a:pt x="21" y="247"/>
                      <a:pt x="24" y="233"/>
                    </a:cubicBezTo>
                    <a:cubicBezTo>
                      <a:pt x="31" y="200"/>
                      <a:pt x="27" y="165"/>
                      <a:pt x="30" y="131"/>
                    </a:cubicBezTo>
                    <a:cubicBezTo>
                      <a:pt x="31" y="123"/>
                      <a:pt x="34" y="115"/>
                      <a:pt x="36" y="107"/>
                    </a:cubicBezTo>
                    <a:cubicBezTo>
                      <a:pt x="39" y="98"/>
                      <a:pt x="45" y="77"/>
                      <a:pt x="54" y="71"/>
                    </a:cubicBezTo>
                    <a:cubicBezTo>
                      <a:pt x="65" y="64"/>
                      <a:pt x="90" y="59"/>
                      <a:pt x="90" y="59"/>
                    </a:cubicBezTo>
                    <a:cubicBezTo>
                      <a:pt x="94" y="53"/>
                      <a:pt x="97" y="46"/>
                      <a:pt x="102" y="41"/>
                    </a:cubicBezTo>
                    <a:cubicBezTo>
                      <a:pt x="107" y="36"/>
                      <a:pt x="115" y="35"/>
                      <a:pt x="120" y="29"/>
                    </a:cubicBezTo>
                    <a:cubicBezTo>
                      <a:pt x="143" y="0"/>
                      <a:pt x="105" y="18"/>
                      <a:pt x="144" y="5"/>
                    </a:cubicBezTo>
                    <a:cubicBezTo>
                      <a:pt x="217" y="9"/>
                      <a:pt x="274" y="12"/>
                      <a:pt x="342" y="29"/>
                    </a:cubicBezTo>
                    <a:cubicBezTo>
                      <a:pt x="392" y="42"/>
                      <a:pt x="427" y="69"/>
                      <a:pt x="480" y="77"/>
                    </a:cubicBezTo>
                    <a:cubicBezTo>
                      <a:pt x="557" y="103"/>
                      <a:pt x="646" y="109"/>
                      <a:pt x="726" y="119"/>
                    </a:cubicBezTo>
                    <a:cubicBezTo>
                      <a:pt x="712" y="162"/>
                      <a:pt x="732" y="110"/>
                      <a:pt x="702" y="155"/>
                    </a:cubicBezTo>
                    <a:cubicBezTo>
                      <a:pt x="695" y="166"/>
                      <a:pt x="691" y="180"/>
                      <a:pt x="684" y="191"/>
                    </a:cubicBezTo>
                    <a:cubicBezTo>
                      <a:pt x="665" y="266"/>
                      <a:pt x="702" y="369"/>
                      <a:pt x="636" y="413"/>
                    </a:cubicBezTo>
                    <a:cubicBezTo>
                      <a:pt x="615" y="444"/>
                      <a:pt x="618" y="462"/>
                      <a:pt x="630" y="497"/>
                    </a:cubicBezTo>
                    <a:cubicBezTo>
                      <a:pt x="592" y="510"/>
                      <a:pt x="591" y="513"/>
                      <a:pt x="528" y="497"/>
                    </a:cubicBezTo>
                    <a:cubicBezTo>
                      <a:pt x="514" y="494"/>
                      <a:pt x="511" y="472"/>
                      <a:pt x="498" y="467"/>
                    </a:cubicBezTo>
                    <a:cubicBezTo>
                      <a:pt x="471" y="457"/>
                      <a:pt x="456" y="459"/>
                      <a:pt x="432" y="443"/>
                    </a:cubicBezTo>
                    <a:cubicBezTo>
                      <a:pt x="428" y="437"/>
                      <a:pt x="425" y="430"/>
                      <a:pt x="420" y="425"/>
                    </a:cubicBezTo>
                    <a:cubicBezTo>
                      <a:pt x="415" y="420"/>
                      <a:pt x="407" y="419"/>
                      <a:pt x="402" y="413"/>
                    </a:cubicBezTo>
                    <a:cubicBezTo>
                      <a:pt x="391" y="400"/>
                      <a:pt x="386" y="375"/>
                      <a:pt x="378" y="359"/>
                    </a:cubicBezTo>
                    <a:cubicBezTo>
                      <a:pt x="360" y="322"/>
                      <a:pt x="336" y="288"/>
                      <a:pt x="318" y="251"/>
                    </a:cubicBezTo>
                    <a:cubicBezTo>
                      <a:pt x="308" y="231"/>
                      <a:pt x="317" y="232"/>
                      <a:pt x="300" y="215"/>
                    </a:cubicBezTo>
                    <a:cubicBezTo>
                      <a:pt x="283" y="198"/>
                      <a:pt x="256" y="195"/>
                      <a:pt x="234" y="191"/>
                    </a:cubicBezTo>
                    <a:cubicBezTo>
                      <a:pt x="174" y="206"/>
                      <a:pt x="123" y="236"/>
                      <a:pt x="60" y="245"/>
                    </a:cubicBezTo>
                    <a:cubicBezTo>
                      <a:pt x="38" y="252"/>
                      <a:pt x="20" y="256"/>
                      <a:pt x="0" y="269"/>
                    </a:cubicBezTo>
                    <a:close/>
                  </a:path>
                </a:pathLst>
              </a:custGeom>
              <a:solidFill>
                <a:srgbClr val="BDFDA1"/>
              </a:solidFill>
              <a:ln w="9525">
                <a:solidFill>
                  <a:srgbClr val="BDFD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20" name="Oval 196"/>
              <p:cNvSpPr>
                <a:spLocks noChangeArrowheads="1"/>
              </p:cNvSpPr>
              <p:nvPr/>
            </p:nvSpPr>
            <p:spPr bwMode="auto">
              <a:xfrm>
                <a:off x="4368" y="2448"/>
                <a:ext cx="115" cy="107"/>
              </a:xfrm>
              <a:prstGeom prst="ellipse">
                <a:avLst/>
              </a:prstGeom>
              <a:solidFill>
                <a:srgbClr val="BDFDA1"/>
              </a:solidFill>
              <a:ln w="9525">
                <a:solidFill>
                  <a:srgbClr val="BDFDA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6</a:t>
                </a:r>
              </a:p>
            </p:txBody>
          </p:sp>
          <p:sp>
            <p:nvSpPr>
              <p:cNvPr id="52421" name="Text Box 197"/>
              <p:cNvSpPr txBox="1">
                <a:spLocks noChangeArrowheads="1"/>
              </p:cNvSpPr>
              <p:nvPr/>
            </p:nvSpPr>
            <p:spPr bwMode="auto">
              <a:xfrm>
                <a:off x="4553" y="2554"/>
                <a:ext cx="653"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6. MÊ RI LEN</a:t>
                </a:r>
              </a:p>
            </p:txBody>
          </p:sp>
        </p:grpSp>
        <p:grpSp>
          <p:nvGrpSpPr>
            <p:cNvPr id="52422" name="Group 198"/>
            <p:cNvGrpSpPr>
              <a:grpSpLocks/>
            </p:cNvGrpSpPr>
            <p:nvPr/>
          </p:nvGrpSpPr>
          <p:grpSpPr bwMode="auto">
            <a:xfrm>
              <a:off x="3792" y="2408"/>
              <a:ext cx="816" cy="548"/>
              <a:chOff x="3792" y="2408"/>
              <a:chExt cx="816" cy="548"/>
            </a:xfrm>
          </p:grpSpPr>
          <p:sp>
            <p:nvSpPr>
              <p:cNvPr id="52423" name="Freeform 199"/>
              <p:cNvSpPr>
                <a:spLocks/>
              </p:cNvSpPr>
              <p:nvPr/>
            </p:nvSpPr>
            <p:spPr bwMode="auto">
              <a:xfrm>
                <a:off x="3792" y="2408"/>
                <a:ext cx="816" cy="548"/>
              </a:xfrm>
              <a:custGeom>
                <a:avLst/>
                <a:gdLst>
                  <a:gd name="T0" fmla="*/ 126 w 1020"/>
                  <a:gd name="T1" fmla="*/ 352 h 736"/>
                  <a:gd name="T2" fmla="*/ 48 w 1020"/>
                  <a:gd name="T3" fmla="*/ 352 h 736"/>
                  <a:gd name="T4" fmla="*/ 0 w 1020"/>
                  <a:gd name="T5" fmla="*/ 310 h 736"/>
                  <a:gd name="T6" fmla="*/ 222 w 1020"/>
                  <a:gd name="T7" fmla="*/ 268 h 736"/>
                  <a:gd name="T8" fmla="*/ 312 w 1020"/>
                  <a:gd name="T9" fmla="*/ 88 h 736"/>
                  <a:gd name="T10" fmla="*/ 348 w 1020"/>
                  <a:gd name="T11" fmla="*/ 64 h 736"/>
                  <a:gd name="T12" fmla="*/ 528 w 1020"/>
                  <a:gd name="T13" fmla="*/ 16 h 736"/>
                  <a:gd name="T14" fmla="*/ 624 w 1020"/>
                  <a:gd name="T15" fmla="*/ 16 h 736"/>
                  <a:gd name="T16" fmla="*/ 630 w 1020"/>
                  <a:gd name="T17" fmla="*/ 58 h 736"/>
                  <a:gd name="T18" fmla="*/ 684 w 1020"/>
                  <a:gd name="T19" fmla="*/ 148 h 736"/>
                  <a:gd name="T20" fmla="*/ 732 w 1020"/>
                  <a:gd name="T21" fmla="*/ 220 h 736"/>
                  <a:gd name="T22" fmla="*/ 768 w 1020"/>
                  <a:gd name="T23" fmla="*/ 244 h 736"/>
                  <a:gd name="T24" fmla="*/ 816 w 1020"/>
                  <a:gd name="T25" fmla="*/ 280 h 736"/>
                  <a:gd name="T26" fmla="*/ 852 w 1020"/>
                  <a:gd name="T27" fmla="*/ 304 h 736"/>
                  <a:gd name="T28" fmla="*/ 966 w 1020"/>
                  <a:gd name="T29" fmla="*/ 346 h 736"/>
                  <a:gd name="T30" fmla="*/ 1002 w 1020"/>
                  <a:gd name="T31" fmla="*/ 418 h 736"/>
                  <a:gd name="T32" fmla="*/ 996 w 1020"/>
                  <a:gd name="T33" fmla="*/ 592 h 736"/>
                  <a:gd name="T34" fmla="*/ 1020 w 1020"/>
                  <a:gd name="T35" fmla="*/ 664 h 736"/>
                  <a:gd name="T36" fmla="*/ 1014 w 1020"/>
                  <a:gd name="T37" fmla="*/ 682 h 736"/>
                  <a:gd name="T38" fmla="*/ 996 w 1020"/>
                  <a:gd name="T39" fmla="*/ 694 h 736"/>
                  <a:gd name="T40" fmla="*/ 990 w 1020"/>
                  <a:gd name="T41" fmla="*/ 724 h 736"/>
                  <a:gd name="T42" fmla="*/ 948 w 1020"/>
                  <a:gd name="T43" fmla="*/ 736 h 736"/>
                  <a:gd name="T44" fmla="*/ 906 w 1020"/>
                  <a:gd name="T45" fmla="*/ 718 h 736"/>
                  <a:gd name="T46" fmla="*/ 900 w 1020"/>
                  <a:gd name="T47" fmla="*/ 700 h 736"/>
                  <a:gd name="T48" fmla="*/ 744 w 1020"/>
                  <a:gd name="T49" fmla="*/ 652 h 736"/>
                  <a:gd name="T50" fmla="*/ 672 w 1020"/>
                  <a:gd name="T51" fmla="*/ 616 h 736"/>
                  <a:gd name="T52" fmla="*/ 636 w 1020"/>
                  <a:gd name="T53" fmla="*/ 592 h 736"/>
                  <a:gd name="T54" fmla="*/ 546 w 1020"/>
                  <a:gd name="T55" fmla="*/ 556 h 736"/>
                  <a:gd name="T56" fmla="*/ 528 w 1020"/>
                  <a:gd name="T57" fmla="*/ 544 h 736"/>
                  <a:gd name="T58" fmla="*/ 474 w 1020"/>
                  <a:gd name="T59" fmla="*/ 526 h 736"/>
                  <a:gd name="T60" fmla="*/ 438 w 1020"/>
                  <a:gd name="T61" fmla="*/ 514 h 736"/>
                  <a:gd name="T62" fmla="*/ 372 w 1020"/>
                  <a:gd name="T63" fmla="*/ 478 h 736"/>
                  <a:gd name="T64" fmla="*/ 204 w 1020"/>
                  <a:gd name="T65" fmla="*/ 418 h 736"/>
                  <a:gd name="T66" fmla="*/ 180 w 1020"/>
                  <a:gd name="T67" fmla="*/ 388 h 736"/>
                  <a:gd name="T68" fmla="*/ 174 w 1020"/>
                  <a:gd name="T69" fmla="*/ 370 h 736"/>
                  <a:gd name="T70" fmla="*/ 138 w 1020"/>
                  <a:gd name="T71" fmla="*/ 358 h 736"/>
                  <a:gd name="T72" fmla="*/ 126 w 1020"/>
                  <a:gd name="T73" fmla="*/ 352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0" h="736">
                    <a:moveTo>
                      <a:pt x="126" y="352"/>
                    </a:moveTo>
                    <a:cubicBezTo>
                      <a:pt x="87" y="339"/>
                      <a:pt x="86" y="339"/>
                      <a:pt x="48" y="352"/>
                    </a:cubicBezTo>
                    <a:cubicBezTo>
                      <a:pt x="14" y="345"/>
                      <a:pt x="11" y="342"/>
                      <a:pt x="0" y="310"/>
                    </a:cubicBezTo>
                    <a:cubicBezTo>
                      <a:pt x="23" y="240"/>
                      <a:pt x="211" y="268"/>
                      <a:pt x="222" y="268"/>
                    </a:cubicBezTo>
                    <a:cubicBezTo>
                      <a:pt x="274" y="216"/>
                      <a:pt x="289" y="156"/>
                      <a:pt x="312" y="88"/>
                    </a:cubicBezTo>
                    <a:cubicBezTo>
                      <a:pt x="317" y="74"/>
                      <a:pt x="336" y="72"/>
                      <a:pt x="348" y="64"/>
                    </a:cubicBezTo>
                    <a:cubicBezTo>
                      <a:pt x="409" y="23"/>
                      <a:pt x="452" y="21"/>
                      <a:pt x="528" y="16"/>
                    </a:cubicBezTo>
                    <a:cubicBezTo>
                      <a:pt x="553" y="12"/>
                      <a:pt x="602" y="0"/>
                      <a:pt x="624" y="16"/>
                    </a:cubicBezTo>
                    <a:cubicBezTo>
                      <a:pt x="635" y="24"/>
                      <a:pt x="626" y="44"/>
                      <a:pt x="630" y="58"/>
                    </a:cubicBezTo>
                    <a:cubicBezTo>
                      <a:pt x="639" y="90"/>
                      <a:pt x="666" y="121"/>
                      <a:pt x="684" y="148"/>
                    </a:cubicBezTo>
                    <a:cubicBezTo>
                      <a:pt x="696" y="167"/>
                      <a:pt x="714" y="208"/>
                      <a:pt x="732" y="220"/>
                    </a:cubicBezTo>
                    <a:cubicBezTo>
                      <a:pt x="744" y="228"/>
                      <a:pt x="768" y="244"/>
                      <a:pt x="768" y="244"/>
                    </a:cubicBezTo>
                    <a:cubicBezTo>
                      <a:pt x="783" y="267"/>
                      <a:pt x="793" y="267"/>
                      <a:pt x="816" y="280"/>
                    </a:cubicBezTo>
                    <a:cubicBezTo>
                      <a:pt x="829" y="287"/>
                      <a:pt x="838" y="299"/>
                      <a:pt x="852" y="304"/>
                    </a:cubicBezTo>
                    <a:cubicBezTo>
                      <a:pt x="891" y="317"/>
                      <a:pt x="932" y="323"/>
                      <a:pt x="966" y="346"/>
                    </a:cubicBezTo>
                    <a:cubicBezTo>
                      <a:pt x="975" y="372"/>
                      <a:pt x="993" y="392"/>
                      <a:pt x="1002" y="418"/>
                    </a:cubicBezTo>
                    <a:cubicBezTo>
                      <a:pt x="1007" y="476"/>
                      <a:pt x="1015" y="535"/>
                      <a:pt x="996" y="592"/>
                    </a:cubicBezTo>
                    <a:cubicBezTo>
                      <a:pt x="1012" y="615"/>
                      <a:pt x="1014" y="636"/>
                      <a:pt x="1020" y="664"/>
                    </a:cubicBezTo>
                    <a:cubicBezTo>
                      <a:pt x="1018" y="670"/>
                      <a:pt x="1018" y="677"/>
                      <a:pt x="1014" y="682"/>
                    </a:cubicBezTo>
                    <a:cubicBezTo>
                      <a:pt x="1009" y="688"/>
                      <a:pt x="1000" y="688"/>
                      <a:pt x="996" y="694"/>
                    </a:cubicBezTo>
                    <a:cubicBezTo>
                      <a:pt x="991" y="703"/>
                      <a:pt x="996" y="716"/>
                      <a:pt x="990" y="724"/>
                    </a:cubicBezTo>
                    <a:cubicBezTo>
                      <a:pt x="982" y="736"/>
                      <a:pt x="962" y="732"/>
                      <a:pt x="948" y="736"/>
                    </a:cubicBezTo>
                    <a:cubicBezTo>
                      <a:pt x="934" y="732"/>
                      <a:pt x="916" y="731"/>
                      <a:pt x="906" y="718"/>
                    </a:cubicBezTo>
                    <a:cubicBezTo>
                      <a:pt x="902" y="713"/>
                      <a:pt x="905" y="704"/>
                      <a:pt x="900" y="700"/>
                    </a:cubicBezTo>
                    <a:cubicBezTo>
                      <a:pt x="871" y="679"/>
                      <a:pt x="782" y="665"/>
                      <a:pt x="744" y="652"/>
                    </a:cubicBezTo>
                    <a:cubicBezTo>
                      <a:pt x="722" y="630"/>
                      <a:pt x="701" y="626"/>
                      <a:pt x="672" y="616"/>
                    </a:cubicBezTo>
                    <a:cubicBezTo>
                      <a:pt x="658" y="611"/>
                      <a:pt x="648" y="600"/>
                      <a:pt x="636" y="592"/>
                    </a:cubicBezTo>
                    <a:cubicBezTo>
                      <a:pt x="628" y="587"/>
                      <a:pt x="553" y="558"/>
                      <a:pt x="546" y="556"/>
                    </a:cubicBezTo>
                    <a:cubicBezTo>
                      <a:pt x="539" y="554"/>
                      <a:pt x="535" y="547"/>
                      <a:pt x="528" y="544"/>
                    </a:cubicBezTo>
                    <a:cubicBezTo>
                      <a:pt x="511" y="536"/>
                      <a:pt x="492" y="532"/>
                      <a:pt x="474" y="526"/>
                    </a:cubicBezTo>
                    <a:cubicBezTo>
                      <a:pt x="462" y="522"/>
                      <a:pt x="438" y="514"/>
                      <a:pt x="438" y="514"/>
                    </a:cubicBezTo>
                    <a:cubicBezTo>
                      <a:pt x="421" y="489"/>
                      <a:pt x="400" y="487"/>
                      <a:pt x="372" y="478"/>
                    </a:cubicBezTo>
                    <a:cubicBezTo>
                      <a:pt x="317" y="460"/>
                      <a:pt x="253" y="450"/>
                      <a:pt x="204" y="418"/>
                    </a:cubicBezTo>
                    <a:cubicBezTo>
                      <a:pt x="189" y="373"/>
                      <a:pt x="211" y="427"/>
                      <a:pt x="180" y="388"/>
                    </a:cubicBezTo>
                    <a:cubicBezTo>
                      <a:pt x="176" y="383"/>
                      <a:pt x="179" y="374"/>
                      <a:pt x="174" y="370"/>
                    </a:cubicBezTo>
                    <a:cubicBezTo>
                      <a:pt x="164" y="363"/>
                      <a:pt x="150" y="362"/>
                      <a:pt x="138" y="358"/>
                    </a:cubicBezTo>
                    <a:cubicBezTo>
                      <a:pt x="118" y="351"/>
                      <a:pt x="114" y="352"/>
                      <a:pt x="126" y="352"/>
                    </a:cubicBezTo>
                    <a:close/>
                  </a:path>
                </a:pathLst>
              </a:custGeom>
              <a:solidFill>
                <a:srgbClr val="9AFC6E"/>
              </a:solidFill>
              <a:ln w="9525">
                <a:solidFill>
                  <a:srgbClr val="9AFC6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24" name="Text Box 200"/>
              <p:cNvSpPr txBox="1">
                <a:spLocks noChangeArrowheads="1"/>
              </p:cNvSpPr>
              <p:nvPr/>
            </p:nvSpPr>
            <p:spPr bwMode="auto">
              <a:xfrm>
                <a:off x="3943" y="2627"/>
                <a:ext cx="610"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800">
                    <a:latin typeface="Times New Roman" panose="02020603050405020304" pitchFamily="18" charset="0"/>
                    <a:cs typeface="Times New Roman" panose="02020603050405020304" pitchFamily="18" charset="0"/>
                  </a:rPr>
                  <a:t>  VIẾC GI  NI A</a:t>
                </a:r>
              </a:p>
            </p:txBody>
          </p:sp>
        </p:grpSp>
        <p:grpSp>
          <p:nvGrpSpPr>
            <p:cNvPr id="52425" name="Group 201"/>
            <p:cNvGrpSpPr>
              <a:grpSpLocks/>
            </p:cNvGrpSpPr>
            <p:nvPr/>
          </p:nvGrpSpPr>
          <p:grpSpPr bwMode="auto">
            <a:xfrm>
              <a:off x="3561" y="2666"/>
              <a:ext cx="980" cy="600"/>
              <a:chOff x="3561" y="2666"/>
              <a:chExt cx="980" cy="600"/>
            </a:xfrm>
          </p:grpSpPr>
          <p:sp>
            <p:nvSpPr>
              <p:cNvPr id="52426" name="Freeform 202"/>
              <p:cNvSpPr>
                <a:spLocks/>
              </p:cNvSpPr>
              <p:nvPr/>
            </p:nvSpPr>
            <p:spPr bwMode="auto">
              <a:xfrm>
                <a:off x="3561" y="2666"/>
                <a:ext cx="980" cy="600"/>
              </a:xfrm>
              <a:custGeom>
                <a:avLst/>
                <a:gdLst>
                  <a:gd name="T0" fmla="*/ 0 w 1224"/>
                  <a:gd name="T1" fmla="*/ 528 h 806"/>
                  <a:gd name="T2" fmla="*/ 12 w 1224"/>
                  <a:gd name="T3" fmla="*/ 486 h 806"/>
                  <a:gd name="T4" fmla="*/ 48 w 1224"/>
                  <a:gd name="T5" fmla="*/ 462 h 806"/>
                  <a:gd name="T6" fmla="*/ 96 w 1224"/>
                  <a:gd name="T7" fmla="*/ 408 h 806"/>
                  <a:gd name="T8" fmla="*/ 138 w 1224"/>
                  <a:gd name="T9" fmla="*/ 300 h 806"/>
                  <a:gd name="T10" fmla="*/ 162 w 1224"/>
                  <a:gd name="T11" fmla="*/ 240 h 806"/>
                  <a:gd name="T12" fmla="*/ 198 w 1224"/>
                  <a:gd name="T13" fmla="*/ 234 h 806"/>
                  <a:gd name="T14" fmla="*/ 252 w 1224"/>
                  <a:gd name="T15" fmla="*/ 198 h 806"/>
                  <a:gd name="T16" fmla="*/ 288 w 1224"/>
                  <a:gd name="T17" fmla="*/ 174 h 806"/>
                  <a:gd name="T18" fmla="*/ 312 w 1224"/>
                  <a:gd name="T19" fmla="*/ 150 h 806"/>
                  <a:gd name="T20" fmla="*/ 318 w 1224"/>
                  <a:gd name="T21" fmla="*/ 132 h 806"/>
                  <a:gd name="T22" fmla="*/ 354 w 1224"/>
                  <a:gd name="T23" fmla="*/ 114 h 806"/>
                  <a:gd name="T24" fmla="*/ 366 w 1224"/>
                  <a:gd name="T25" fmla="*/ 96 h 806"/>
                  <a:gd name="T26" fmla="*/ 384 w 1224"/>
                  <a:gd name="T27" fmla="*/ 84 h 806"/>
                  <a:gd name="T28" fmla="*/ 402 w 1224"/>
                  <a:gd name="T29" fmla="*/ 48 h 806"/>
                  <a:gd name="T30" fmla="*/ 414 w 1224"/>
                  <a:gd name="T31" fmla="*/ 12 h 806"/>
                  <a:gd name="T32" fmla="*/ 450 w 1224"/>
                  <a:gd name="T33" fmla="*/ 0 h 806"/>
                  <a:gd name="T34" fmla="*/ 486 w 1224"/>
                  <a:gd name="T35" fmla="*/ 30 h 806"/>
                  <a:gd name="T36" fmla="*/ 516 w 1224"/>
                  <a:gd name="T37" fmla="*/ 72 h 806"/>
                  <a:gd name="T38" fmla="*/ 654 w 1224"/>
                  <a:gd name="T39" fmla="*/ 108 h 806"/>
                  <a:gd name="T40" fmla="*/ 732 w 1224"/>
                  <a:gd name="T41" fmla="*/ 138 h 806"/>
                  <a:gd name="T42" fmla="*/ 798 w 1224"/>
                  <a:gd name="T43" fmla="*/ 174 h 806"/>
                  <a:gd name="T44" fmla="*/ 936 w 1224"/>
                  <a:gd name="T45" fmla="*/ 240 h 806"/>
                  <a:gd name="T46" fmla="*/ 990 w 1224"/>
                  <a:gd name="T47" fmla="*/ 258 h 806"/>
                  <a:gd name="T48" fmla="*/ 1044 w 1224"/>
                  <a:gd name="T49" fmla="*/ 288 h 806"/>
                  <a:gd name="T50" fmla="*/ 1128 w 1224"/>
                  <a:gd name="T51" fmla="*/ 324 h 806"/>
                  <a:gd name="T52" fmla="*/ 1176 w 1224"/>
                  <a:gd name="T53" fmla="*/ 360 h 806"/>
                  <a:gd name="T54" fmla="*/ 1200 w 1224"/>
                  <a:gd name="T55" fmla="*/ 414 h 806"/>
                  <a:gd name="T56" fmla="*/ 1170 w 1224"/>
                  <a:gd name="T57" fmla="*/ 456 h 806"/>
                  <a:gd name="T58" fmla="*/ 1188 w 1224"/>
                  <a:gd name="T59" fmla="*/ 462 h 806"/>
                  <a:gd name="T60" fmla="*/ 1206 w 1224"/>
                  <a:gd name="T61" fmla="*/ 456 h 806"/>
                  <a:gd name="T62" fmla="*/ 1218 w 1224"/>
                  <a:gd name="T63" fmla="*/ 498 h 806"/>
                  <a:gd name="T64" fmla="*/ 1170 w 1224"/>
                  <a:gd name="T65" fmla="*/ 528 h 806"/>
                  <a:gd name="T66" fmla="*/ 1152 w 1224"/>
                  <a:gd name="T67" fmla="*/ 546 h 806"/>
                  <a:gd name="T68" fmla="*/ 1110 w 1224"/>
                  <a:gd name="T69" fmla="*/ 552 h 806"/>
                  <a:gd name="T70" fmla="*/ 1092 w 1224"/>
                  <a:gd name="T71" fmla="*/ 558 h 806"/>
                  <a:gd name="T72" fmla="*/ 1080 w 1224"/>
                  <a:gd name="T73" fmla="*/ 576 h 806"/>
                  <a:gd name="T74" fmla="*/ 1044 w 1224"/>
                  <a:gd name="T75" fmla="*/ 588 h 806"/>
                  <a:gd name="T76" fmla="*/ 1032 w 1224"/>
                  <a:gd name="T77" fmla="*/ 606 h 806"/>
                  <a:gd name="T78" fmla="*/ 996 w 1224"/>
                  <a:gd name="T79" fmla="*/ 630 h 806"/>
                  <a:gd name="T80" fmla="*/ 984 w 1224"/>
                  <a:gd name="T81" fmla="*/ 666 h 806"/>
                  <a:gd name="T82" fmla="*/ 930 w 1224"/>
                  <a:gd name="T83" fmla="*/ 690 h 806"/>
                  <a:gd name="T84" fmla="*/ 834 w 1224"/>
                  <a:gd name="T85" fmla="*/ 726 h 806"/>
                  <a:gd name="T86" fmla="*/ 756 w 1224"/>
                  <a:gd name="T87" fmla="*/ 798 h 806"/>
                  <a:gd name="T88" fmla="*/ 732 w 1224"/>
                  <a:gd name="T89" fmla="*/ 774 h 806"/>
                  <a:gd name="T90" fmla="*/ 726 w 1224"/>
                  <a:gd name="T91" fmla="*/ 756 h 806"/>
                  <a:gd name="T92" fmla="*/ 696 w 1224"/>
                  <a:gd name="T93" fmla="*/ 750 h 806"/>
                  <a:gd name="T94" fmla="*/ 648 w 1224"/>
                  <a:gd name="T95" fmla="*/ 714 h 806"/>
                  <a:gd name="T96" fmla="*/ 570 w 1224"/>
                  <a:gd name="T97" fmla="*/ 678 h 806"/>
                  <a:gd name="T98" fmla="*/ 564 w 1224"/>
                  <a:gd name="T99" fmla="*/ 660 h 806"/>
                  <a:gd name="T100" fmla="*/ 528 w 1224"/>
                  <a:gd name="T101" fmla="*/ 648 h 806"/>
                  <a:gd name="T102" fmla="*/ 402 w 1224"/>
                  <a:gd name="T103" fmla="*/ 594 h 806"/>
                  <a:gd name="T104" fmla="*/ 360 w 1224"/>
                  <a:gd name="T105" fmla="*/ 582 h 806"/>
                  <a:gd name="T106" fmla="*/ 324 w 1224"/>
                  <a:gd name="T107" fmla="*/ 570 h 806"/>
                  <a:gd name="T108" fmla="*/ 210 w 1224"/>
                  <a:gd name="T109" fmla="*/ 522 h 806"/>
                  <a:gd name="T110" fmla="*/ 102 w 1224"/>
                  <a:gd name="T111" fmla="*/ 528 h 806"/>
                  <a:gd name="T112" fmla="*/ 30 w 1224"/>
                  <a:gd name="T113" fmla="*/ 534 h 806"/>
                  <a:gd name="T114" fmla="*/ 0 w 1224"/>
                  <a:gd name="T115" fmla="*/ 52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4" h="806">
                    <a:moveTo>
                      <a:pt x="0" y="528"/>
                    </a:moveTo>
                    <a:cubicBezTo>
                      <a:pt x="0" y="528"/>
                      <a:pt x="9" y="489"/>
                      <a:pt x="12" y="486"/>
                    </a:cubicBezTo>
                    <a:cubicBezTo>
                      <a:pt x="22" y="476"/>
                      <a:pt x="38" y="472"/>
                      <a:pt x="48" y="462"/>
                    </a:cubicBezTo>
                    <a:cubicBezTo>
                      <a:pt x="66" y="444"/>
                      <a:pt x="78" y="426"/>
                      <a:pt x="96" y="408"/>
                    </a:cubicBezTo>
                    <a:cubicBezTo>
                      <a:pt x="108" y="371"/>
                      <a:pt x="125" y="338"/>
                      <a:pt x="138" y="300"/>
                    </a:cubicBezTo>
                    <a:cubicBezTo>
                      <a:pt x="140" y="295"/>
                      <a:pt x="158" y="242"/>
                      <a:pt x="162" y="240"/>
                    </a:cubicBezTo>
                    <a:cubicBezTo>
                      <a:pt x="173" y="234"/>
                      <a:pt x="186" y="236"/>
                      <a:pt x="198" y="234"/>
                    </a:cubicBezTo>
                    <a:cubicBezTo>
                      <a:pt x="218" y="221"/>
                      <a:pt x="233" y="213"/>
                      <a:pt x="252" y="198"/>
                    </a:cubicBezTo>
                    <a:cubicBezTo>
                      <a:pt x="263" y="189"/>
                      <a:pt x="288" y="174"/>
                      <a:pt x="288" y="174"/>
                    </a:cubicBezTo>
                    <a:cubicBezTo>
                      <a:pt x="304" y="126"/>
                      <a:pt x="280" y="182"/>
                      <a:pt x="312" y="150"/>
                    </a:cubicBezTo>
                    <a:cubicBezTo>
                      <a:pt x="316" y="146"/>
                      <a:pt x="314" y="136"/>
                      <a:pt x="318" y="132"/>
                    </a:cubicBezTo>
                    <a:cubicBezTo>
                      <a:pt x="327" y="123"/>
                      <a:pt x="343" y="121"/>
                      <a:pt x="354" y="114"/>
                    </a:cubicBezTo>
                    <a:cubicBezTo>
                      <a:pt x="358" y="108"/>
                      <a:pt x="361" y="101"/>
                      <a:pt x="366" y="96"/>
                    </a:cubicBezTo>
                    <a:cubicBezTo>
                      <a:pt x="371" y="91"/>
                      <a:pt x="379" y="90"/>
                      <a:pt x="384" y="84"/>
                    </a:cubicBezTo>
                    <a:cubicBezTo>
                      <a:pt x="392" y="74"/>
                      <a:pt x="397" y="60"/>
                      <a:pt x="402" y="48"/>
                    </a:cubicBezTo>
                    <a:cubicBezTo>
                      <a:pt x="407" y="36"/>
                      <a:pt x="402" y="16"/>
                      <a:pt x="414" y="12"/>
                    </a:cubicBezTo>
                    <a:cubicBezTo>
                      <a:pt x="426" y="8"/>
                      <a:pt x="450" y="0"/>
                      <a:pt x="450" y="0"/>
                    </a:cubicBezTo>
                    <a:cubicBezTo>
                      <a:pt x="469" y="12"/>
                      <a:pt x="471" y="12"/>
                      <a:pt x="486" y="30"/>
                    </a:cubicBezTo>
                    <a:cubicBezTo>
                      <a:pt x="497" y="43"/>
                      <a:pt x="501" y="63"/>
                      <a:pt x="516" y="72"/>
                    </a:cubicBezTo>
                    <a:cubicBezTo>
                      <a:pt x="553" y="95"/>
                      <a:pt x="612" y="98"/>
                      <a:pt x="654" y="108"/>
                    </a:cubicBezTo>
                    <a:cubicBezTo>
                      <a:pt x="681" y="126"/>
                      <a:pt x="699" y="132"/>
                      <a:pt x="732" y="138"/>
                    </a:cubicBezTo>
                    <a:cubicBezTo>
                      <a:pt x="754" y="149"/>
                      <a:pt x="775" y="164"/>
                      <a:pt x="798" y="174"/>
                    </a:cubicBezTo>
                    <a:lnTo>
                      <a:pt x="936" y="240"/>
                    </a:lnTo>
                    <a:cubicBezTo>
                      <a:pt x="936" y="240"/>
                      <a:pt x="990" y="258"/>
                      <a:pt x="990" y="258"/>
                    </a:cubicBezTo>
                    <a:cubicBezTo>
                      <a:pt x="1031" y="286"/>
                      <a:pt x="1012" y="277"/>
                      <a:pt x="1044" y="288"/>
                    </a:cubicBezTo>
                    <a:cubicBezTo>
                      <a:pt x="1069" y="313"/>
                      <a:pt x="1093" y="314"/>
                      <a:pt x="1128" y="324"/>
                    </a:cubicBezTo>
                    <a:cubicBezTo>
                      <a:pt x="1148" y="337"/>
                      <a:pt x="1153" y="352"/>
                      <a:pt x="1176" y="360"/>
                    </a:cubicBezTo>
                    <a:cubicBezTo>
                      <a:pt x="1187" y="376"/>
                      <a:pt x="1200" y="414"/>
                      <a:pt x="1200" y="414"/>
                    </a:cubicBezTo>
                    <a:cubicBezTo>
                      <a:pt x="1189" y="446"/>
                      <a:pt x="1181" y="424"/>
                      <a:pt x="1170" y="456"/>
                    </a:cubicBezTo>
                    <a:cubicBezTo>
                      <a:pt x="1176" y="458"/>
                      <a:pt x="1182" y="462"/>
                      <a:pt x="1188" y="462"/>
                    </a:cubicBezTo>
                    <a:cubicBezTo>
                      <a:pt x="1194" y="462"/>
                      <a:pt x="1201" y="452"/>
                      <a:pt x="1206" y="456"/>
                    </a:cubicBezTo>
                    <a:cubicBezTo>
                      <a:pt x="1218" y="465"/>
                      <a:pt x="1213" y="484"/>
                      <a:pt x="1218" y="498"/>
                    </a:cubicBezTo>
                    <a:cubicBezTo>
                      <a:pt x="1206" y="544"/>
                      <a:pt x="1224" y="507"/>
                      <a:pt x="1170" y="528"/>
                    </a:cubicBezTo>
                    <a:cubicBezTo>
                      <a:pt x="1162" y="531"/>
                      <a:pt x="1160" y="543"/>
                      <a:pt x="1152" y="546"/>
                    </a:cubicBezTo>
                    <a:cubicBezTo>
                      <a:pt x="1139" y="551"/>
                      <a:pt x="1124" y="550"/>
                      <a:pt x="1110" y="552"/>
                    </a:cubicBezTo>
                    <a:cubicBezTo>
                      <a:pt x="1104" y="554"/>
                      <a:pt x="1097" y="554"/>
                      <a:pt x="1092" y="558"/>
                    </a:cubicBezTo>
                    <a:cubicBezTo>
                      <a:pt x="1086" y="563"/>
                      <a:pt x="1086" y="572"/>
                      <a:pt x="1080" y="576"/>
                    </a:cubicBezTo>
                    <a:cubicBezTo>
                      <a:pt x="1069" y="583"/>
                      <a:pt x="1044" y="588"/>
                      <a:pt x="1044" y="588"/>
                    </a:cubicBezTo>
                    <a:cubicBezTo>
                      <a:pt x="1040" y="594"/>
                      <a:pt x="1037" y="601"/>
                      <a:pt x="1032" y="606"/>
                    </a:cubicBezTo>
                    <a:cubicBezTo>
                      <a:pt x="1021" y="615"/>
                      <a:pt x="996" y="630"/>
                      <a:pt x="996" y="630"/>
                    </a:cubicBezTo>
                    <a:cubicBezTo>
                      <a:pt x="992" y="642"/>
                      <a:pt x="996" y="662"/>
                      <a:pt x="984" y="666"/>
                    </a:cubicBezTo>
                    <a:cubicBezTo>
                      <a:pt x="964" y="673"/>
                      <a:pt x="950" y="684"/>
                      <a:pt x="930" y="690"/>
                    </a:cubicBezTo>
                    <a:cubicBezTo>
                      <a:pt x="896" y="700"/>
                      <a:pt x="863" y="706"/>
                      <a:pt x="834" y="726"/>
                    </a:cubicBezTo>
                    <a:cubicBezTo>
                      <a:pt x="813" y="757"/>
                      <a:pt x="792" y="786"/>
                      <a:pt x="756" y="798"/>
                    </a:cubicBezTo>
                    <a:cubicBezTo>
                      <a:pt x="740" y="750"/>
                      <a:pt x="764" y="806"/>
                      <a:pt x="732" y="774"/>
                    </a:cubicBezTo>
                    <a:cubicBezTo>
                      <a:pt x="728" y="770"/>
                      <a:pt x="731" y="760"/>
                      <a:pt x="726" y="756"/>
                    </a:cubicBezTo>
                    <a:cubicBezTo>
                      <a:pt x="718" y="750"/>
                      <a:pt x="706" y="752"/>
                      <a:pt x="696" y="750"/>
                    </a:cubicBezTo>
                    <a:cubicBezTo>
                      <a:pt x="682" y="729"/>
                      <a:pt x="672" y="722"/>
                      <a:pt x="648" y="714"/>
                    </a:cubicBezTo>
                    <a:cubicBezTo>
                      <a:pt x="628" y="684"/>
                      <a:pt x="599" y="697"/>
                      <a:pt x="570" y="678"/>
                    </a:cubicBezTo>
                    <a:cubicBezTo>
                      <a:pt x="568" y="672"/>
                      <a:pt x="569" y="664"/>
                      <a:pt x="564" y="660"/>
                    </a:cubicBezTo>
                    <a:cubicBezTo>
                      <a:pt x="554" y="653"/>
                      <a:pt x="528" y="648"/>
                      <a:pt x="528" y="648"/>
                    </a:cubicBezTo>
                    <a:cubicBezTo>
                      <a:pt x="500" y="605"/>
                      <a:pt x="447" y="609"/>
                      <a:pt x="402" y="594"/>
                    </a:cubicBezTo>
                    <a:cubicBezTo>
                      <a:pt x="342" y="574"/>
                      <a:pt x="435" y="605"/>
                      <a:pt x="360" y="582"/>
                    </a:cubicBezTo>
                    <a:cubicBezTo>
                      <a:pt x="348" y="578"/>
                      <a:pt x="324" y="570"/>
                      <a:pt x="324" y="570"/>
                    </a:cubicBezTo>
                    <a:cubicBezTo>
                      <a:pt x="287" y="514"/>
                      <a:pt x="290" y="529"/>
                      <a:pt x="210" y="522"/>
                    </a:cubicBezTo>
                    <a:cubicBezTo>
                      <a:pt x="155" y="504"/>
                      <a:pt x="155" y="521"/>
                      <a:pt x="102" y="528"/>
                    </a:cubicBezTo>
                    <a:cubicBezTo>
                      <a:pt x="78" y="531"/>
                      <a:pt x="54" y="532"/>
                      <a:pt x="30" y="534"/>
                    </a:cubicBezTo>
                    <a:cubicBezTo>
                      <a:pt x="7" y="542"/>
                      <a:pt x="16" y="544"/>
                      <a:pt x="0" y="528"/>
                    </a:cubicBezTo>
                    <a:close/>
                  </a:path>
                </a:pathLst>
              </a:custGeom>
              <a:solidFill>
                <a:srgbClr val="78FB3D"/>
              </a:solidFill>
              <a:ln w="9525">
                <a:solidFill>
                  <a:srgbClr val="78FB3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27" name="Text Box 203"/>
              <p:cNvSpPr txBox="1">
                <a:spLocks noChangeArrowheads="1"/>
              </p:cNvSpPr>
              <p:nvPr/>
            </p:nvSpPr>
            <p:spPr bwMode="auto">
              <a:xfrm>
                <a:off x="3568" y="2803"/>
                <a:ext cx="92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latin typeface="Times New Roman" panose="02020603050405020304" pitchFamily="18" charset="0"/>
                    <a:cs typeface="Times New Roman" panose="02020603050405020304" pitchFamily="18" charset="0"/>
                  </a:rPr>
                  <a:t> CA RÔ LAI NA    BẮC</a:t>
                </a:r>
              </a:p>
            </p:txBody>
          </p:sp>
        </p:grpSp>
        <p:grpSp>
          <p:nvGrpSpPr>
            <p:cNvPr id="52428" name="Group 204"/>
            <p:cNvGrpSpPr>
              <a:grpSpLocks/>
            </p:cNvGrpSpPr>
            <p:nvPr/>
          </p:nvGrpSpPr>
          <p:grpSpPr bwMode="auto">
            <a:xfrm>
              <a:off x="3533" y="3048"/>
              <a:ext cx="759" cy="459"/>
              <a:chOff x="3533" y="3048"/>
              <a:chExt cx="759" cy="459"/>
            </a:xfrm>
          </p:grpSpPr>
          <p:sp>
            <p:nvSpPr>
              <p:cNvPr id="52429" name="Freeform 205"/>
              <p:cNvSpPr>
                <a:spLocks/>
              </p:cNvSpPr>
              <p:nvPr/>
            </p:nvSpPr>
            <p:spPr bwMode="auto">
              <a:xfrm>
                <a:off x="3533" y="3048"/>
                <a:ext cx="650" cy="459"/>
              </a:xfrm>
              <a:custGeom>
                <a:avLst/>
                <a:gdLst>
                  <a:gd name="T0" fmla="*/ 0 w 813"/>
                  <a:gd name="T1" fmla="*/ 45 h 615"/>
                  <a:gd name="T2" fmla="*/ 102 w 813"/>
                  <a:gd name="T3" fmla="*/ 21 h 615"/>
                  <a:gd name="T4" fmla="*/ 222 w 813"/>
                  <a:gd name="T5" fmla="*/ 3 h 615"/>
                  <a:gd name="T6" fmla="*/ 342 w 813"/>
                  <a:gd name="T7" fmla="*/ 21 h 615"/>
                  <a:gd name="T8" fmla="*/ 504 w 813"/>
                  <a:gd name="T9" fmla="*/ 99 h 615"/>
                  <a:gd name="T10" fmla="*/ 606 w 813"/>
                  <a:gd name="T11" fmla="*/ 135 h 615"/>
                  <a:gd name="T12" fmla="*/ 738 w 813"/>
                  <a:gd name="T13" fmla="*/ 231 h 615"/>
                  <a:gd name="T14" fmla="*/ 798 w 813"/>
                  <a:gd name="T15" fmla="*/ 285 h 615"/>
                  <a:gd name="T16" fmla="*/ 786 w 813"/>
                  <a:gd name="T17" fmla="*/ 315 h 615"/>
                  <a:gd name="T18" fmla="*/ 780 w 813"/>
                  <a:gd name="T19" fmla="*/ 363 h 615"/>
                  <a:gd name="T20" fmla="*/ 750 w 813"/>
                  <a:gd name="T21" fmla="*/ 369 h 615"/>
                  <a:gd name="T22" fmla="*/ 714 w 813"/>
                  <a:gd name="T23" fmla="*/ 381 h 615"/>
                  <a:gd name="T24" fmla="*/ 636 w 813"/>
                  <a:gd name="T25" fmla="*/ 417 h 615"/>
                  <a:gd name="T26" fmla="*/ 612 w 813"/>
                  <a:gd name="T27" fmla="*/ 489 h 615"/>
                  <a:gd name="T28" fmla="*/ 558 w 813"/>
                  <a:gd name="T29" fmla="*/ 507 h 615"/>
                  <a:gd name="T30" fmla="*/ 540 w 813"/>
                  <a:gd name="T31" fmla="*/ 513 h 615"/>
                  <a:gd name="T32" fmla="*/ 534 w 813"/>
                  <a:gd name="T33" fmla="*/ 531 h 615"/>
                  <a:gd name="T34" fmla="*/ 522 w 813"/>
                  <a:gd name="T35" fmla="*/ 549 h 615"/>
                  <a:gd name="T36" fmla="*/ 510 w 813"/>
                  <a:gd name="T37" fmla="*/ 591 h 615"/>
                  <a:gd name="T38" fmla="*/ 474 w 813"/>
                  <a:gd name="T39" fmla="*/ 615 h 615"/>
                  <a:gd name="T40" fmla="*/ 408 w 813"/>
                  <a:gd name="T41" fmla="*/ 567 h 615"/>
                  <a:gd name="T42" fmla="*/ 354 w 813"/>
                  <a:gd name="T43" fmla="*/ 459 h 615"/>
                  <a:gd name="T44" fmla="*/ 342 w 813"/>
                  <a:gd name="T45" fmla="*/ 441 h 615"/>
                  <a:gd name="T46" fmla="*/ 324 w 813"/>
                  <a:gd name="T47" fmla="*/ 429 h 615"/>
                  <a:gd name="T48" fmla="*/ 264 w 813"/>
                  <a:gd name="T49" fmla="*/ 363 h 615"/>
                  <a:gd name="T50" fmla="*/ 210 w 813"/>
                  <a:gd name="T51" fmla="*/ 279 h 615"/>
                  <a:gd name="T52" fmla="*/ 138 w 813"/>
                  <a:gd name="T53" fmla="*/ 177 h 615"/>
                  <a:gd name="T54" fmla="*/ 120 w 813"/>
                  <a:gd name="T55" fmla="*/ 141 h 615"/>
                  <a:gd name="T56" fmla="*/ 84 w 813"/>
                  <a:gd name="T57" fmla="*/ 129 h 615"/>
                  <a:gd name="T58" fmla="*/ 48 w 813"/>
                  <a:gd name="T59" fmla="*/ 87 h 615"/>
                  <a:gd name="T60" fmla="*/ 0 w 813"/>
                  <a:gd name="T61" fmla="*/ 4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3" h="615">
                    <a:moveTo>
                      <a:pt x="0" y="45"/>
                    </a:moveTo>
                    <a:cubicBezTo>
                      <a:pt x="53" y="27"/>
                      <a:pt x="23" y="28"/>
                      <a:pt x="102" y="21"/>
                    </a:cubicBezTo>
                    <a:cubicBezTo>
                      <a:pt x="140" y="8"/>
                      <a:pt x="182" y="7"/>
                      <a:pt x="222" y="3"/>
                    </a:cubicBezTo>
                    <a:cubicBezTo>
                      <a:pt x="319" y="10"/>
                      <a:pt x="279" y="0"/>
                      <a:pt x="342" y="21"/>
                    </a:cubicBezTo>
                    <a:cubicBezTo>
                      <a:pt x="404" y="42"/>
                      <a:pt x="432" y="87"/>
                      <a:pt x="504" y="99"/>
                    </a:cubicBezTo>
                    <a:cubicBezTo>
                      <a:pt x="543" y="118"/>
                      <a:pt x="561" y="129"/>
                      <a:pt x="606" y="135"/>
                    </a:cubicBezTo>
                    <a:cubicBezTo>
                      <a:pt x="650" y="168"/>
                      <a:pt x="693" y="201"/>
                      <a:pt x="738" y="231"/>
                    </a:cubicBezTo>
                    <a:cubicBezTo>
                      <a:pt x="760" y="246"/>
                      <a:pt x="776" y="269"/>
                      <a:pt x="798" y="285"/>
                    </a:cubicBezTo>
                    <a:cubicBezTo>
                      <a:pt x="813" y="330"/>
                      <a:pt x="802" y="276"/>
                      <a:pt x="786" y="315"/>
                    </a:cubicBezTo>
                    <a:cubicBezTo>
                      <a:pt x="780" y="330"/>
                      <a:pt x="789" y="350"/>
                      <a:pt x="780" y="363"/>
                    </a:cubicBezTo>
                    <a:cubicBezTo>
                      <a:pt x="774" y="371"/>
                      <a:pt x="760" y="366"/>
                      <a:pt x="750" y="369"/>
                    </a:cubicBezTo>
                    <a:cubicBezTo>
                      <a:pt x="738" y="372"/>
                      <a:pt x="714" y="381"/>
                      <a:pt x="714" y="381"/>
                    </a:cubicBezTo>
                    <a:cubicBezTo>
                      <a:pt x="703" y="414"/>
                      <a:pt x="666" y="412"/>
                      <a:pt x="636" y="417"/>
                    </a:cubicBezTo>
                    <a:cubicBezTo>
                      <a:pt x="628" y="441"/>
                      <a:pt x="620" y="465"/>
                      <a:pt x="612" y="489"/>
                    </a:cubicBezTo>
                    <a:cubicBezTo>
                      <a:pt x="606" y="507"/>
                      <a:pt x="576" y="501"/>
                      <a:pt x="558" y="507"/>
                    </a:cubicBezTo>
                    <a:cubicBezTo>
                      <a:pt x="552" y="509"/>
                      <a:pt x="540" y="513"/>
                      <a:pt x="540" y="513"/>
                    </a:cubicBezTo>
                    <a:cubicBezTo>
                      <a:pt x="538" y="519"/>
                      <a:pt x="537" y="525"/>
                      <a:pt x="534" y="531"/>
                    </a:cubicBezTo>
                    <a:cubicBezTo>
                      <a:pt x="531" y="537"/>
                      <a:pt x="525" y="542"/>
                      <a:pt x="522" y="549"/>
                    </a:cubicBezTo>
                    <a:cubicBezTo>
                      <a:pt x="522" y="549"/>
                      <a:pt x="513" y="588"/>
                      <a:pt x="510" y="591"/>
                    </a:cubicBezTo>
                    <a:cubicBezTo>
                      <a:pt x="500" y="601"/>
                      <a:pt x="474" y="615"/>
                      <a:pt x="474" y="615"/>
                    </a:cubicBezTo>
                    <a:cubicBezTo>
                      <a:pt x="443" y="605"/>
                      <a:pt x="423" y="600"/>
                      <a:pt x="408" y="567"/>
                    </a:cubicBezTo>
                    <a:cubicBezTo>
                      <a:pt x="392" y="531"/>
                      <a:pt x="394" y="472"/>
                      <a:pt x="354" y="459"/>
                    </a:cubicBezTo>
                    <a:cubicBezTo>
                      <a:pt x="350" y="453"/>
                      <a:pt x="347" y="446"/>
                      <a:pt x="342" y="441"/>
                    </a:cubicBezTo>
                    <a:cubicBezTo>
                      <a:pt x="337" y="436"/>
                      <a:pt x="329" y="434"/>
                      <a:pt x="324" y="429"/>
                    </a:cubicBezTo>
                    <a:cubicBezTo>
                      <a:pt x="299" y="401"/>
                      <a:pt x="296" y="384"/>
                      <a:pt x="264" y="363"/>
                    </a:cubicBezTo>
                    <a:cubicBezTo>
                      <a:pt x="254" y="333"/>
                      <a:pt x="232" y="301"/>
                      <a:pt x="210" y="279"/>
                    </a:cubicBezTo>
                    <a:cubicBezTo>
                      <a:pt x="198" y="242"/>
                      <a:pt x="171" y="199"/>
                      <a:pt x="138" y="177"/>
                    </a:cubicBezTo>
                    <a:cubicBezTo>
                      <a:pt x="135" y="167"/>
                      <a:pt x="130" y="147"/>
                      <a:pt x="120" y="141"/>
                    </a:cubicBezTo>
                    <a:cubicBezTo>
                      <a:pt x="109" y="134"/>
                      <a:pt x="84" y="129"/>
                      <a:pt x="84" y="129"/>
                    </a:cubicBezTo>
                    <a:cubicBezTo>
                      <a:pt x="76" y="105"/>
                      <a:pt x="72" y="95"/>
                      <a:pt x="48" y="87"/>
                    </a:cubicBezTo>
                    <a:cubicBezTo>
                      <a:pt x="22" y="61"/>
                      <a:pt x="36" y="54"/>
                      <a:pt x="0" y="45"/>
                    </a:cubicBezTo>
                    <a:close/>
                  </a:path>
                </a:pathLst>
              </a:custGeom>
              <a:solidFill>
                <a:srgbClr val="55FB0B"/>
              </a:solidFill>
              <a:ln w="9525">
                <a:solidFill>
                  <a:srgbClr val="4CEB0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30" name="Text Box 206"/>
              <p:cNvSpPr txBox="1">
                <a:spLocks noChangeArrowheads="1"/>
              </p:cNvSpPr>
              <p:nvPr/>
            </p:nvSpPr>
            <p:spPr bwMode="auto">
              <a:xfrm>
                <a:off x="3689" y="3207"/>
                <a:ext cx="60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sz="800">
                    <a:latin typeface="Times New Roman" panose="02020603050405020304" pitchFamily="18" charset="0"/>
                    <a:cs typeface="Times New Roman" panose="02020603050405020304" pitchFamily="18" charset="0"/>
                  </a:rPr>
                  <a:t> CA RÔ LAI NA   NAM </a:t>
                </a:r>
              </a:p>
            </p:txBody>
          </p:sp>
        </p:grpSp>
        <p:grpSp>
          <p:nvGrpSpPr>
            <p:cNvPr id="52431" name="Group 207"/>
            <p:cNvGrpSpPr>
              <a:grpSpLocks/>
            </p:cNvGrpSpPr>
            <p:nvPr/>
          </p:nvGrpSpPr>
          <p:grpSpPr bwMode="auto">
            <a:xfrm>
              <a:off x="3345" y="3077"/>
              <a:ext cx="596" cy="647"/>
              <a:chOff x="3345" y="3077"/>
              <a:chExt cx="596" cy="647"/>
            </a:xfrm>
          </p:grpSpPr>
          <p:sp>
            <p:nvSpPr>
              <p:cNvPr id="52432" name="Freeform 208"/>
              <p:cNvSpPr>
                <a:spLocks/>
              </p:cNvSpPr>
              <p:nvPr/>
            </p:nvSpPr>
            <p:spPr bwMode="auto">
              <a:xfrm>
                <a:off x="3345" y="3077"/>
                <a:ext cx="589" cy="647"/>
              </a:xfrm>
              <a:custGeom>
                <a:avLst/>
                <a:gdLst>
                  <a:gd name="T0" fmla="*/ 240 w 737"/>
                  <a:gd name="T1" fmla="*/ 6 h 870"/>
                  <a:gd name="T2" fmla="*/ 300 w 737"/>
                  <a:gd name="T3" fmla="*/ 54 h 870"/>
                  <a:gd name="T4" fmla="*/ 408 w 737"/>
                  <a:gd name="T5" fmla="*/ 144 h 870"/>
                  <a:gd name="T6" fmla="*/ 450 w 737"/>
                  <a:gd name="T7" fmla="*/ 216 h 870"/>
                  <a:gd name="T8" fmla="*/ 600 w 737"/>
                  <a:gd name="T9" fmla="*/ 396 h 870"/>
                  <a:gd name="T10" fmla="*/ 630 w 737"/>
                  <a:gd name="T11" fmla="*/ 462 h 870"/>
                  <a:gd name="T12" fmla="*/ 636 w 737"/>
                  <a:gd name="T13" fmla="*/ 498 h 870"/>
                  <a:gd name="T14" fmla="*/ 708 w 737"/>
                  <a:gd name="T15" fmla="*/ 552 h 870"/>
                  <a:gd name="T16" fmla="*/ 702 w 737"/>
                  <a:gd name="T17" fmla="*/ 618 h 870"/>
                  <a:gd name="T18" fmla="*/ 678 w 737"/>
                  <a:gd name="T19" fmla="*/ 648 h 870"/>
                  <a:gd name="T20" fmla="*/ 660 w 737"/>
                  <a:gd name="T21" fmla="*/ 684 h 870"/>
                  <a:gd name="T22" fmla="*/ 624 w 737"/>
                  <a:gd name="T23" fmla="*/ 810 h 870"/>
                  <a:gd name="T24" fmla="*/ 582 w 737"/>
                  <a:gd name="T25" fmla="*/ 822 h 870"/>
                  <a:gd name="T26" fmla="*/ 570 w 737"/>
                  <a:gd name="T27" fmla="*/ 804 h 870"/>
                  <a:gd name="T28" fmla="*/ 552 w 737"/>
                  <a:gd name="T29" fmla="*/ 840 h 870"/>
                  <a:gd name="T30" fmla="*/ 498 w 737"/>
                  <a:gd name="T31" fmla="*/ 870 h 870"/>
                  <a:gd name="T32" fmla="*/ 420 w 737"/>
                  <a:gd name="T33" fmla="*/ 852 h 870"/>
                  <a:gd name="T34" fmla="*/ 330 w 737"/>
                  <a:gd name="T35" fmla="*/ 816 h 870"/>
                  <a:gd name="T36" fmla="*/ 24 w 737"/>
                  <a:gd name="T37" fmla="*/ 804 h 870"/>
                  <a:gd name="T38" fmla="*/ 36 w 737"/>
                  <a:gd name="T39" fmla="*/ 762 h 870"/>
                  <a:gd name="T40" fmla="*/ 66 w 737"/>
                  <a:gd name="T41" fmla="*/ 684 h 870"/>
                  <a:gd name="T42" fmla="*/ 78 w 737"/>
                  <a:gd name="T43" fmla="*/ 648 h 870"/>
                  <a:gd name="T44" fmla="*/ 84 w 737"/>
                  <a:gd name="T45" fmla="*/ 630 h 870"/>
                  <a:gd name="T46" fmla="*/ 102 w 737"/>
                  <a:gd name="T47" fmla="*/ 480 h 870"/>
                  <a:gd name="T48" fmla="*/ 108 w 737"/>
                  <a:gd name="T49" fmla="*/ 168 h 870"/>
                  <a:gd name="T50" fmla="*/ 114 w 737"/>
                  <a:gd name="T51" fmla="*/ 30 h 870"/>
                  <a:gd name="T52" fmla="*/ 174 w 737"/>
                  <a:gd name="T53" fmla="*/ 18 h 870"/>
                  <a:gd name="T54" fmla="*/ 210 w 737"/>
                  <a:gd name="T55" fmla="*/ 0 h 870"/>
                  <a:gd name="T56" fmla="*/ 240 w 737"/>
                  <a:gd name="T57" fmla="*/ 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7" h="870">
                    <a:moveTo>
                      <a:pt x="240" y="6"/>
                    </a:moveTo>
                    <a:cubicBezTo>
                      <a:pt x="283" y="20"/>
                      <a:pt x="269" y="33"/>
                      <a:pt x="300" y="54"/>
                    </a:cubicBezTo>
                    <a:cubicBezTo>
                      <a:pt x="321" y="86"/>
                      <a:pt x="375" y="122"/>
                      <a:pt x="408" y="144"/>
                    </a:cubicBezTo>
                    <a:cubicBezTo>
                      <a:pt x="423" y="173"/>
                      <a:pt x="423" y="198"/>
                      <a:pt x="450" y="216"/>
                    </a:cubicBezTo>
                    <a:cubicBezTo>
                      <a:pt x="475" y="291"/>
                      <a:pt x="520" y="369"/>
                      <a:pt x="600" y="396"/>
                    </a:cubicBezTo>
                    <a:cubicBezTo>
                      <a:pt x="618" y="423"/>
                      <a:pt x="618" y="420"/>
                      <a:pt x="630" y="462"/>
                    </a:cubicBezTo>
                    <a:cubicBezTo>
                      <a:pt x="633" y="474"/>
                      <a:pt x="630" y="487"/>
                      <a:pt x="636" y="498"/>
                    </a:cubicBezTo>
                    <a:cubicBezTo>
                      <a:pt x="658" y="535"/>
                      <a:pt x="678" y="532"/>
                      <a:pt x="708" y="552"/>
                    </a:cubicBezTo>
                    <a:cubicBezTo>
                      <a:pt x="729" y="583"/>
                      <a:pt x="737" y="595"/>
                      <a:pt x="702" y="618"/>
                    </a:cubicBezTo>
                    <a:cubicBezTo>
                      <a:pt x="687" y="663"/>
                      <a:pt x="709" y="609"/>
                      <a:pt x="678" y="648"/>
                    </a:cubicBezTo>
                    <a:cubicBezTo>
                      <a:pt x="670" y="658"/>
                      <a:pt x="666" y="672"/>
                      <a:pt x="660" y="684"/>
                    </a:cubicBezTo>
                    <a:cubicBezTo>
                      <a:pt x="643" y="717"/>
                      <a:pt x="636" y="773"/>
                      <a:pt x="624" y="810"/>
                    </a:cubicBezTo>
                    <a:cubicBezTo>
                      <a:pt x="623" y="812"/>
                      <a:pt x="592" y="819"/>
                      <a:pt x="582" y="822"/>
                    </a:cubicBezTo>
                    <a:cubicBezTo>
                      <a:pt x="578" y="816"/>
                      <a:pt x="577" y="804"/>
                      <a:pt x="570" y="804"/>
                    </a:cubicBezTo>
                    <a:cubicBezTo>
                      <a:pt x="559" y="804"/>
                      <a:pt x="556" y="836"/>
                      <a:pt x="552" y="840"/>
                    </a:cubicBezTo>
                    <a:cubicBezTo>
                      <a:pt x="531" y="861"/>
                      <a:pt x="521" y="862"/>
                      <a:pt x="498" y="870"/>
                    </a:cubicBezTo>
                    <a:cubicBezTo>
                      <a:pt x="475" y="835"/>
                      <a:pt x="458" y="839"/>
                      <a:pt x="420" y="852"/>
                    </a:cubicBezTo>
                    <a:cubicBezTo>
                      <a:pt x="390" y="837"/>
                      <a:pt x="358" y="835"/>
                      <a:pt x="330" y="816"/>
                    </a:cubicBezTo>
                    <a:cubicBezTo>
                      <a:pt x="226" y="824"/>
                      <a:pt x="128" y="809"/>
                      <a:pt x="24" y="804"/>
                    </a:cubicBezTo>
                    <a:cubicBezTo>
                      <a:pt x="9" y="760"/>
                      <a:pt x="0" y="771"/>
                      <a:pt x="36" y="762"/>
                    </a:cubicBezTo>
                    <a:cubicBezTo>
                      <a:pt x="43" y="734"/>
                      <a:pt x="57" y="712"/>
                      <a:pt x="66" y="684"/>
                    </a:cubicBezTo>
                    <a:cubicBezTo>
                      <a:pt x="70" y="672"/>
                      <a:pt x="74" y="660"/>
                      <a:pt x="78" y="648"/>
                    </a:cubicBezTo>
                    <a:cubicBezTo>
                      <a:pt x="80" y="642"/>
                      <a:pt x="84" y="630"/>
                      <a:pt x="84" y="630"/>
                    </a:cubicBezTo>
                    <a:cubicBezTo>
                      <a:pt x="97" y="504"/>
                      <a:pt x="90" y="554"/>
                      <a:pt x="102" y="480"/>
                    </a:cubicBezTo>
                    <a:cubicBezTo>
                      <a:pt x="98" y="377"/>
                      <a:pt x="88" y="270"/>
                      <a:pt x="108" y="168"/>
                    </a:cubicBezTo>
                    <a:cubicBezTo>
                      <a:pt x="110" y="122"/>
                      <a:pt x="95" y="72"/>
                      <a:pt x="114" y="30"/>
                    </a:cubicBezTo>
                    <a:cubicBezTo>
                      <a:pt x="122" y="11"/>
                      <a:pt x="155" y="24"/>
                      <a:pt x="174" y="18"/>
                    </a:cubicBezTo>
                    <a:cubicBezTo>
                      <a:pt x="199" y="10"/>
                      <a:pt x="187" y="16"/>
                      <a:pt x="210" y="0"/>
                    </a:cubicBezTo>
                    <a:cubicBezTo>
                      <a:pt x="236" y="6"/>
                      <a:pt x="226" y="6"/>
                      <a:pt x="240" y="6"/>
                    </a:cubicBezTo>
                    <a:close/>
                  </a:path>
                </a:pathLst>
              </a:custGeom>
              <a:solidFill>
                <a:srgbClr val="48E004"/>
              </a:solidFill>
              <a:ln w="9525">
                <a:solidFill>
                  <a:srgbClr val="48E00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33" name="Text Box 209"/>
              <p:cNvSpPr txBox="1">
                <a:spLocks noChangeArrowheads="1"/>
              </p:cNvSpPr>
              <p:nvPr/>
            </p:nvSpPr>
            <p:spPr bwMode="auto">
              <a:xfrm>
                <a:off x="3390" y="3482"/>
                <a:ext cx="551"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800">
                    <a:latin typeface="Times New Roman" panose="02020603050405020304" pitchFamily="18" charset="0"/>
                    <a:cs typeface="Times New Roman" panose="02020603050405020304" pitchFamily="18" charset="0"/>
                  </a:rPr>
                  <a:t> GIOOC GI A</a:t>
                </a:r>
              </a:p>
            </p:txBody>
          </p:sp>
        </p:grpSp>
        <p:grpSp>
          <p:nvGrpSpPr>
            <p:cNvPr id="52434" name="Group 210"/>
            <p:cNvGrpSpPr>
              <a:grpSpLocks/>
            </p:cNvGrpSpPr>
            <p:nvPr/>
          </p:nvGrpSpPr>
          <p:grpSpPr bwMode="auto">
            <a:xfrm>
              <a:off x="4151" y="2023"/>
              <a:ext cx="560" cy="359"/>
              <a:chOff x="4151" y="2023"/>
              <a:chExt cx="560" cy="359"/>
            </a:xfrm>
          </p:grpSpPr>
          <p:sp>
            <p:nvSpPr>
              <p:cNvPr id="52435" name="Freeform 211"/>
              <p:cNvSpPr>
                <a:spLocks/>
              </p:cNvSpPr>
              <p:nvPr/>
            </p:nvSpPr>
            <p:spPr bwMode="auto">
              <a:xfrm>
                <a:off x="4151" y="2023"/>
                <a:ext cx="542" cy="359"/>
              </a:xfrm>
              <a:custGeom>
                <a:avLst/>
                <a:gdLst>
                  <a:gd name="T0" fmla="*/ 0 w 678"/>
                  <a:gd name="T1" fmla="*/ 342 h 482"/>
                  <a:gd name="T2" fmla="*/ 36 w 678"/>
                  <a:gd name="T3" fmla="*/ 318 h 482"/>
                  <a:gd name="T4" fmla="*/ 42 w 678"/>
                  <a:gd name="T5" fmla="*/ 300 h 482"/>
                  <a:gd name="T6" fmla="*/ 72 w 678"/>
                  <a:gd name="T7" fmla="*/ 270 h 482"/>
                  <a:gd name="T8" fmla="*/ 150 w 678"/>
                  <a:gd name="T9" fmla="*/ 108 h 482"/>
                  <a:gd name="T10" fmla="*/ 162 w 678"/>
                  <a:gd name="T11" fmla="*/ 36 h 482"/>
                  <a:gd name="T12" fmla="*/ 180 w 678"/>
                  <a:gd name="T13" fmla="*/ 0 h 482"/>
                  <a:gd name="T14" fmla="*/ 342 w 678"/>
                  <a:gd name="T15" fmla="*/ 6 h 482"/>
                  <a:gd name="T16" fmla="*/ 408 w 678"/>
                  <a:gd name="T17" fmla="*/ 24 h 482"/>
                  <a:gd name="T18" fmla="*/ 570 w 678"/>
                  <a:gd name="T19" fmla="*/ 48 h 482"/>
                  <a:gd name="T20" fmla="*/ 678 w 678"/>
                  <a:gd name="T21" fmla="*/ 108 h 482"/>
                  <a:gd name="T22" fmla="*/ 606 w 678"/>
                  <a:gd name="T23" fmla="*/ 252 h 482"/>
                  <a:gd name="T24" fmla="*/ 582 w 678"/>
                  <a:gd name="T25" fmla="*/ 306 h 482"/>
                  <a:gd name="T26" fmla="*/ 570 w 678"/>
                  <a:gd name="T27" fmla="*/ 342 h 482"/>
                  <a:gd name="T28" fmla="*/ 522 w 678"/>
                  <a:gd name="T29" fmla="*/ 438 h 482"/>
                  <a:gd name="T30" fmla="*/ 486 w 678"/>
                  <a:gd name="T31" fmla="*/ 450 h 482"/>
                  <a:gd name="T32" fmla="*/ 468 w 678"/>
                  <a:gd name="T33" fmla="*/ 456 h 482"/>
                  <a:gd name="T34" fmla="*/ 402 w 678"/>
                  <a:gd name="T35" fmla="*/ 438 h 482"/>
                  <a:gd name="T36" fmla="*/ 366 w 678"/>
                  <a:gd name="T37" fmla="*/ 420 h 482"/>
                  <a:gd name="T38" fmla="*/ 270 w 678"/>
                  <a:gd name="T39" fmla="*/ 408 h 482"/>
                  <a:gd name="T40" fmla="*/ 186 w 678"/>
                  <a:gd name="T41" fmla="*/ 384 h 482"/>
                  <a:gd name="T42" fmla="*/ 150 w 678"/>
                  <a:gd name="T43" fmla="*/ 372 h 482"/>
                  <a:gd name="T44" fmla="*/ 132 w 678"/>
                  <a:gd name="T45" fmla="*/ 360 h 482"/>
                  <a:gd name="T46" fmla="*/ 60 w 678"/>
                  <a:gd name="T47" fmla="*/ 354 h 482"/>
                  <a:gd name="T48" fmla="*/ 0 w 678"/>
                  <a:gd name="T49" fmla="*/ 34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8" h="482">
                    <a:moveTo>
                      <a:pt x="0" y="342"/>
                    </a:moveTo>
                    <a:cubicBezTo>
                      <a:pt x="12" y="334"/>
                      <a:pt x="24" y="326"/>
                      <a:pt x="36" y="318"/>
                    </a:cubicBezTo>
                    <a:cubicBezTo>
                      <a:pt x="41" y="314"/>
                      <a:pt x="39" y="306"/>
                      <a:pt x="42" y="300"/>
                    </a:cubicBezTo>
                    <a:cubicBezTo>
                      <a:pt x="52" y="280"/>
                      <a:pt x="54" y="282"/>
                      <a:pt x="72" y="270"/>
                    </a:cubicBezTo>
                    <a:cubicBezTo>
                      <a:pt x="107" y="218"/>
                      <a:pt x="130" y="167"/>
                      <a:pt x="150" y="108"/>
                    </a:cubicBezTo>
                    <a:cubicBezTo>
                      <a:pt x="165" y="63"/>
                      <a:pt x="146" y="90"/>
                      <a:pt x="162" y="36"/>
                    </a:cubicBezTo>
                    <a:cubicBezTo>
                      <a:pt x="166" y="23"/>
                      <a:pt x="176" y="13"/>
                      <a:pt x="180" y="0"/>
                    </a:cubicBezTo>
                    <a:cubicBezTo>
                      <a:pt x="234" y="2"/>
                      <a:pt x="288" y="2"/>
                      <a:pt x="342" y="6"/>
                    </a:cubicBezTo>
                    <a:cubicBezTo>
                      <a:pt x="365" y="8"/>
                      <a:pt x="385" y="21"/>
                      <a:pt x="408" y="24"/>
                    </a:cubicBezTo>
                    <a:cubicBezTo>
                      <a:pt x="462" y="30"/>
                      <a:pt x="516" y="39"/>
                      <a:pt x="570" y="48"/>
                    </a:cubicBezTo>
                    <a:cubicBezTo>
                      <a:pt x="604" y="71"/>
                      <a:pt x="644" y="85"/>
                      <a:pt x="678" y="108"/>
                    </a:cubicBezTo>
                    <a:cubicBezTo>
                      <a:pt x="666" y="156"/>
                      <a:pt x="650" y="223"/>
                      <a:pt x="606" y="252"/>
                    </a:cubicBezTo>
                    <a:cubicBezTo>
                      <a:pt x="587" y="281"/>
                      <a:pt x="596" y="263"/>
                      <a:pt x="582" y="306"/>
                    </a:cubicBezTo>
                    <a:cubicBezTo>
                      <a:pt x="578" y="318"/>
                      <a:pt x="570" y="342"/>
                      <a:pt x="570" y="342"/>
                    </a:cubicBezTo>
                    <a:cubicBezTo>
                      <a:pt x="566" y="410"/>
                      <a:pt x="588" y="482"/>
                      <a:pt x="522" y="438"/>
                    </a:cubicBezTo>
                    <a:cubicBezTo>
                      <a:pt x="510" y="442"/>
                      <a:pt x="498" y="446"/>
                      <a:pt x="486" y="450"/>
                    </a:cubicBezTo>
                    <a:cubicBezTo>
                      <a:pt x="480" y="452"/>
                      <a:pt x="468" y="456"/>
                      <a:pt x="468" y="456"/>
                    </a:cubicBezTo>
                    <a:cubicBezTo>
                      <a:pt x="424" y="426"/>
                      <a:pt x="446" y="429"/>
                      <a:pt x="402" y="438"/>
                    </a:cubicBezTo>
                    <a:cubicBezTo>
                      <a:pt x="389" y="434"/>
                      <a:pt x="379" y="424"/>
                      <a:pt x="366" y="420"/>
                    </a:cubicBezTo>
                    <a:cubicBezTo>
                      <a:pt x="356" y="417"/>
                      <a:pt x="274" y="408"/>
                      <a:pt x="270" y="408"/>
                    </a:cubicBezTo>
                    <a:cubicBezTo>
                      <a:pt x="242" y="399"/>
                      <a:pt x="214" y="393"/>
                      <a:pt x="186" y="384"/>
                    </a:cubicBezTo>
                    <a:cubicBezTo>
                      <a:pt x="174" y="380"/>
                      <a:pt x="161" y="379"/>
                      <a:pt x="150" y="372"/>
                    </a:cubicBezTo>
                    <a:cubicBezTo>
                      <a:pt x="144" y="368"/>
                      <a:pt x="139" y="361"/>
                      <a:pt x="132" y="360"/>
                    </a:cubicBezTo>
                    <a:cubicBezTo>
                      <a:pt x="108" y="355"/>
                      <a:pt x="84" y="356"/>
                      <a:pt x="60" y="354"/>
                    </a:cubicBezTo>
                    <a:cubicBezTo>
                      <a:pt x="40" y="350"/>
                      <a:pt x="0" y="342"/>
                      <a:pt x="0" y="342"/>
                    </a:cubicBezTo>
                    <a:close/>
                  </a:path>
                </a:pathLst>
              </a:custGeom>
              <a:solidFill>
                <a:srgbClr val="FCB488"/>
              </a:solidFill>
              <a:ln w="9525">
                <a:solidFill>
                  <a:srgbClr val="FCB48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36" name="Text Box 212"/>
              <p:cNvSpPr txBox="1">
                <a:spLocks noChangeArrowheads="1"/>
              </p:cNvSpPr>
              <p:nvPr/>
            </p:nvSpPr>
            <p:spPr bwMode="auto">
              <a:xfrm>
                <a:off x="4242" y="2043"/>
                <a:ext cx="46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PEN XIN        VA NI A</a:t>
                </a:r>
              </a:p>
            </p:txBody>
          </p:sp>
        </p:grpSp>
        <p:grpSp>
          <p:nvGrpSpPr>
            <p:cNvPr id="52437" name="Group 213"/>
            <p:cNvGrpSpPr>
              <a:grpSpLocks/>
            </p:cNvGrpSpPr>
            <p:nvPr/>
          </p:nvGrpSpPr>
          <p:grpSpPr bwMode="auto">
            <a:xfrm>
              <a:off x="4813" y="1892"/>
              <a:ext cx="1043" cy="357"/>
              <a:chOff x="4813" y="1892"/>
              <a:chExt cx="1043" cy="357"/>
            </a:xfrm>
          </p:grpSpPr>
          <p:sp>
            <p:nvSpPr>
              <p:cNvPr id="52438" name="Text Box 214"/>
              <p:cNvSpPr txBox="1">
                <a:spLocks noChangeArrowheads="1"/>
              </p:cNvSpPr>
              <p:nvPr/>
            </p:nvSpPr>
            <p:spPr bwMode="auto">
              <a:xfrm>
                <a:off x="4872" y="2114"/>
                <a:ext cx="984"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800">
                    <a:latin typeface="Times New Roman" panose="02020603050405020304" pitchFamily="18" charset="0"/>
                    <a:cs typeface="Times New Roman" panose="02020603050405020304" pitchFamily="18" charset="0"/>
                  </a:rPr>
                  <a:t>3.  CON NET TI CUT</a:t>
                </a:r>
              </a:p>
            </p:txBody>
          </p:sp>
          <p:grpSp>
            <p:nvGrpSpPr>
              <p:cNvPr id="52439" name="Group 215"/>
              <p:cNvGrpSpPr>
                <a:grpSpLocks/>
              </p:cNvGrpSpPr>
              <p:nvPr/>
            </p:nvGrpSpPr>
            <p:grpSpPr bwMode="auto">
              <a:xfrm>
                <a:off x="4813" y="1892"/>
                <a:ext cx="318" cy="259"/>
                <a:chOff x="4667" y="1847"/>
                <a:chExt cx="325" cy="247"/>
              </a:xfrm>
            </p:grpSpPr>
            <p:sp>
              <p:nvSpPr>
                <p:cNvPr id="52440" name="Freeform 216"/>
                <p:cNvSpPr>
                  <a:spLocks/>
                </p:cNvSpPr>
                <p:nvPr/>
              </p:nvSpPr>
              <p:spPr bwMode="auto">
                <a:xfrm>
                  <a:off x="4667" y="1847"/>
                  <a:ext cx="273" cy="220"/>
                </a:xfrm>
                <a:custGeom>
                  <a:avLst/>
                  <a:gdLst>
                    <a:gd name="T0" fmla="*/ 2 w 321"/>
                    <a:gd name="T1" fmla="*/ 288 h 310"/>
                    <a:gd name="T2" fmla="*/ 2 w 321"/>
                    <a:gd name="T3" fmla="*/ 168 h 310"/>
                    <a:gd name="T4" fmla="*/ 8 w 321"/>
                    <a:gd name="T5" fmla="*/ 102 h 310"/>
                    <a:gd name="T6" fmla="*/ 140 w 321"/>
                    <a:gd name="T7" fmla="*/ 24 h 310"/>
                    <a:gd name="T8" fmla="*/ 272 w 321"/>
                    <a:gd name="T9" fmla="*/ 0 h 310"/>
                    <a:gd name="T10" fmla="*/ 302 w 321"/>
                    <a:gd name="T11" fmla="*/ 54 h 310"/>
                    <a:gd name="T12" fmla="*/ 314 w 321"/>
                    <a:gd name="T13" fmla="*/ 90 h 310"/>
                    <a:gd name="T14" fmla="*/ 320 w 321"/>
                    <a:gd name="T15" fmla="*/ 108 h 310"/>
                    <a:gd name="T16" fmla="*/ 314 w 321"/>
                    <a:gd name="T17" fmla="*/ 162 h 310"/>
                    <a:gd name="T18" fmla="*/ 296 w 321"/>
                    <a:gd name="T19" fmla="*/ 168 h 310"/>
                    <a:gd name="T20" fmla="*/ 290 w 321"/>
                    <a:gd name="T21" fmla="*/ 186 h 310"/>
                    <a:gd name="T22" fmla="*/ 212 w 321"/>
                    <a:gd name="T23" fmla="*/ 204 h 310"/>
                    <a:gd name="T24" fmla="*/ 152 w 321"/>
                    <a:gd name="T25" fmla="*/ 234 h 310"/>
                    <a:gd name="T26" fmla="*/ 80 w 321"/>
                    <a:gd name="T27" fmla="*/ 264 h 310"/>
                    <a:gd name="T28" fmla="*/ 44 w 321"/>
                    <a:gd name="T29" fmla="*/ 306 h 310"/>
                    <a:gd name="T30" fmla="*/ 20 w 321"/>
                    <a:gd name="T31" fmla="*/ 300 h 310"/>
                    <a:gd name="T32" fmla="*/ 2 w 321"/>
                    <a:gd name="T33" fmla="*/ 28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1" h="310">
                      <a:moveTo>
                        <a:pt x="2" y="288"/>
                      </a:moveTo>
                      <a:cubicBezTo>
                        <a:pt x="16" y="193"/>
                        <a:pt x="2" y="310"/>
                        <a:pt x="2" y="168"/>
                      </a:cubicBezTo>
                      <a:cubicBezTo>
                        <a:pt x="2" y="146"/>
                        <a:pt x="4" y="124"/>
                        <a:pt x="8" y="102"/>
                      </a:cubicBezTo>
                      <a:cubicBezTo>
                        <a:pt x="22" y="23"/>
                        <a:pt x="64" y="30"/>
                        <a:pt x="140" y="24"/>
                      </a:cubicBezTo>
                      <a:cubicBezTo>
                        <a:pt x="184" y="15"/>
                        <a:pt x="227" y="6"/>
                        <a:pt x="272" y="0"/>
                      </a:cubicBezTo>
                      <a:cubicBezTo>
                        <a:pt x="306" y="11"/>
                        <a:pt x="288" y="0"/>
                        <a:pt x="302" y="54"/>
                      </a:cubicBezTo>
                      <a:cubicBezTo>
                        <a:pt x="305" y="66"/>
                        <a:pt x="310" y="78"/>
                        <a:pt x="314" y="90"/>
                      </a:cubicBezTo>
                      <a:cubicBezTo>
                        <a:pt x="316" y="96"/>
                        <a:pt x="320" y="108"/>
                        <a:pt x="320" y="108"/>
                      </a:cubicBezTo>
                      <a:cubicBezTo>
                        <a:pt x="318" y="126"/>
                        <a:pt x="321" y="145"/>
                        <a:pt x="314" y="162"/>
                      </a:cubicBezTo>
                      <a:cubicBezTo>
                        <a:pt x="312" y="168"/>
                        <a:pt x="300" y="164"/>
                        <a:pt x="296" y="168"/>
                      </a:cubicBezTo>
                      <a:cubicBezTo>
                        <a:pt x="292" y="172"/>
                        <a:pt x="294" y="182"/>
                        <a:pt x="290" y="186"/>
                      </a:cubicBezTo>
                      <a:cubicBezTo>
                        <a:pt x="271" y="205"/>
                        <a:pt x="238" y="199"/>
                        <a:pt x="212" y="204"/>
                      </a:cubicBezTo>
                      <a:cubicBezTo>
                        <a:pt x="192" y="214"/>
                        <a:pt x="172" y="225"/>
                        <a:pt x="152" y="234"/>
                      </a:cubicBezTo>
                      <a:cubicBezTo>
                        <a:pt x="125" y="246"/>
                        <a:pt x="104" y="248"/>
                        <a:pt x="80" y="264"/>
                      </a:cubicBezTo>
                      <a:cubicBezTo>
                        <a:pt x="72" y="288"/>
                        <a:pt x="68" y="298"/>
                        <a:pt x="44" y="306"/>
                      </a:cubicBezTo>
                      <a:cubicBezTo>
                        <a:pt x="36" y="304"/>
                        <a:pt x="27" y="305"/>
                        <a:pt x="20" y="300"/>
                      </a:cubicBezTo>
                      <a:cubicBezTo>
                        <a:pt x="0" y="286"/>
                        <a:pt x="16" y="274"/>
                        <a:pt x="2" y="288"/>
                      </a:cubicBezTo>
                      <a:close/>
                    </a:path>
                  </a:pathLst>
                </a:custGeom>
                <a:solidFill>
                  <a:srgbClr val="FDC21D"/>
                </a:solidFill>
                <a:ln w="9525">
                  <a:solidFill>
                    <a:srgbClr val="FDC21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41" name="Freeform 217"/>
                <p:cNvSpPr>
                  <a:spLocks/>
                </p:cNvSpPr>
                <p:nvPr/>
              </p:nvSpPr>
              <p:spPr bwMode="auto">
                <a:xfrm>
                  <a:off x="4728" y="1974"/>
                  <a:ext cx="264" cy="120"/>
                </a:xfrm>
                <a:custGeom>
                  <a:avLst/>
                  <a:gdLst>
                    <a:gd name="T0" fmla="*/ 0 w 264"/>
                    <a:gd name="T1" fmla="*/ 104 h 120"/>
                    <a:gd name="T2" fmla="*/ 16 w 264"/>
                    <a:gd name="T3" fmla="*/ 80 h 120"/>
                    <a:gd name="T4" fmla="*/ 72 w 264"/>
                    <a:gd name="T5" fmla="*/ 64 h 120"/>
                    <a:gd name="T6" fmla="*/ 168 w 264"/>
                    <a:gd name="T7" fmla="*/ 32 h 120"/>
                    <a:gd name="T8" fmla="*/ 240 w 264"/>
                    <a:gd name="T9" fmla="*/ 8 h 120"/>
                    <a:gd name="T10" fmla="*/ 264 w 264"/>
                    <a:gd name="T11" fmla="*/ 0 h 120"/>
                    <a:gd name="T12" fmla="*/ 256 w 264"/>
                    <a:gd name="T13" fmla="*/ 32 h 120"/>
                    <a:gd name="T14" fmla="*/ 208 w 264"/>
                    <a:gd name="T15" fmla="*/ 48 h 120"/>
                    <a:gd name="T16" fmla="*/ 96 w 264"/>
                    <a:gd name="T17" fmla="*/ 104 h 120"/>
                    <a:gd name="T18" fmla="*/ 48 w 264"/>
                    <a:gd name="T19" fmla="*/ 120 h 120"/>
                    <a:gd name="T20" fmla="*/ 0 w 264"/>
                    <a:gd name="T21" fmla="*/ 10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120">
                      <a:moveTo>
                        <a:pt x="0" y="104"/>
                      </a:moveTo>
                      <a:cubicBezTo>
                        <a:pt x="5" y="96"/>
                        <a:pt x="8" y="86"/>
                        <a:pt x="16" y="80"/>
                      </a:cubicBezTo>
                      <a:cubicBezTo>
                        <a:pt x="21" y="76"/>
                        <a:pt x="70" y="65"/>
                        <a:pt x="72" y="64"/>
                      </a:cubicBezTo>
                      <a:cubicBezTo>
                        <a:pt x="104" y="54"/>
                        <a:pt x="136" y="43"/>
                        <a:pt x="168" y="32"/>
                      </a:cubicBezTo>
                      <a:cubicBezTo>
                        <a:pt x="192" y="24"/>
                        <a:pt x="216" y="16"/>
                        <a:pt x="240" y="8"/>
                      </a:cubicBezTo>
                      <a:cubicBezTo>
                        <a:pt x="248" y="5"/>
                        <a:pt x="264" y="0"/>
                        <a:pt x="264" y="0"/>
                      </a:cubicBezTo>
                      <a:cubicBezTo>
                        <a:pt x="261" y="11"/>
                        <a:pt x="264" y="25"/>
                        <a:pt x="256" y="32"/>
                      </a:cubicBezTo>
                      <a:cubicBezTo>
                        <a:pt x="243" y="43"/>
                        <a:pt x="208" y="48"/>
                        <a:pt x="208" y="48"/>
                      </a:cubicBezTo>
                      <a:cubicBezTo>
                        <a:pt x="183" y="86"/>
                        <a:pt x="138" y="90"/>
                        <a:pt x="96" y="104"/>
                      </a:cubicBezTo>
                      <a:cubicBezTo>
                        <a:pt x="80" y="109"/>
                        <a:pt x="48" y="120"/>
                        <a:pt x="48" y="120"/>
                      </a:cubicBezTo>
                      <a:cubicBezTo>
                        <a:pt x="10" y="111"/>
                        <a:pt x="26" y="117"/>
                        <a:pt x="0" y="104"/>
                      </a:cubicBezTo>
                      <a:close/>
                    </a:path>
                  </a:pathLst>
                </a:custGeom>
                <a:solidFill>
                  <a:srgbClr val="FDC21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52442" name="Oval 218"/>
              <p:cNvSpPr>
                <a:spLocks noChangeArrowheads="1"/>
              </p:cNvSpPr>
              <p:nvPr/>
            </p:nvSpPr>
            <p:spPr bwMode="auto">
              <a:xfrm>
                <a:off x="4869" y="1947"/>
                <a:ext cx="120" cy="107"/>
              </a:xfrm>
              <a:prstGeom prst="ellipse">
                <a:avLst/>
              </a:prstGeom>
              <a:solidFill>
                <a:srgbClr val="FDC21D"/>
              </a:solidFill>
              <a:ln w="9525">
                <a:solidFill>
                  <a:srgbClr val="FDC21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3</a:t>
                </a:r>
              </a:p>
            </p:txBody>
          </p:sp>
        </p:grpSp>
        <p:grpSp>
          <p:nvGrpSpPr>
            <p:cNvPr id="52443" name="Group 219"/>
            <p:cNvGrpSpPr>
              <a:grpSpLocks/>
            </p:cNvGrpSpPr>
            <p:nvPr/>
          </p:nvGrpSpPr>
          <p:grpSpPr bwMode="auto">
            <a:xfrm>
              <a:off x="5017" y="1876"/>
              <a:ext cx="690" cy="194"/>
              <a:chOff x="5017" y="1876"/>
              <a:chExt cx="690" cy="194"/>
            </a:xfrm>
          </p:grpSpPr>
          <p:sp>
            <p:nvSpPr>
              <p:cNvPr id="52444" name="Freeform 220"/>
              <p:cNvSpPr>
                <a:spLocks/>
              </p:cNvSpPr>
              <p:nvPr/>
            </p:nvSpPr>
            <p:spPr bwMode="auto">
              <a:xfrm>
                <a:off x="5017" y="1876"/>
                <a:ext cx="211" cy="141"/>
              </a:xfrm>
              <a:custGeom>
                <a:avLst/>
                <a:gdLst>
                  <a:gd name="T0" fmla="*/ 0 w 264"/>
                  <a:gd name="T1" fmla="*/ 34 h 190"/>
                  <a:gd name="T2" fmla="*/ 96 w 264"/>
                  <a:gd name="T3" fmla="*/ 22 h 190"/>
                  <a:gd name="T4" fmla="*/ 216 w 264"/>
                  <a:gd name="T5" fmla="*/ 22 h 190"/>
                  <a:gd name="T6" fmla="*/ 264 w 264"/>
                  <a:gd name="T7" fmla="*/ 130 h 190"/>
                  <a:gd name="T8" fmla="*/ 246 w 264"/>
                  <a:gd name="T9" fmla="*/ 136 h 190"/>
                  <a:gd name="T10" fmla="*/ 228 w 264"/>
                  <a:gd name="T11" fmla="*/ 130 h 190"/>
                  <a:gd name="T12" fmla="*/ 156 w 264"/>
                  <a:gd name="T13" fmla="*/ 184 h 190"/>
                  <a:gd name="T14" fmla="*/ 84 w 264"/>
                  <a:gd name="T15" fmla="*/ 190 h 190"/>
                  <a:gd name="T16" fmla="*/ 54 w 264"/>
                  <a:gd name="T17" fmla="*/ 154 h 190"/>
                  <a:gd name="T18" fmla="*/ 30 w 264"/>
                  <a:gd name="T19" fmla="*/ 94 h 190"/>
                  <a:gd name="T20" fmla="*/ 0 w 264"/>
                  <a:gd name="T21" fmla="*/ 3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190">
                    <a:moveTo>
                      <a:pt x="0" y="34"/>
                    </a:moveTo>
                    <a:cubicBezTo>
                      <a:pt x="44" y="28"/>
                      <a:pt x="53" y="15"/>
                      <a:pt x="96" y="22"/>
                    </a:cubicBezTo>
                    <a:cubicBezTo>
                      <a:pt x="136" y="20"/>
                      <a:pt x="183" y="0"/>
                      <a:pt x="216" y="22"/>
                    </a:cubicBezTo>
                    <a:cubicBezTo>
                      <a:pt x="222" y="26"/>
                      <a:pt x="258" y="113"/>
                      <a:pt x="264" y="130"/>
                    </a:cubicBezTo>
                    <a:cubicBezTo>
                      <a:pt x="258" y="132"/>
                      <a:pt x="252" y="136"/>
                      <a:pt x="246" y="136"/>
                    </a:cubicBezTo>
                    <a:cubicBezTo>
                      <a:pt x="240" y="136"/>
                      <a:pt x="234" y="128"/>
                      <a:pt x="228" y="130"/>
                    </a:cubicBezTo>
                    <a:cubicBezTo>
                      <a:pt x="200" y="139"/>
                      <a:pt x="179" y="168"/>
                      <a:pt x="156" y="184"/>
                    </a:cubicBezTo>
                    <a:cubicBezTo>
                      <a:pt x="130" y="175"/>
                      <a:pt x="109" y="182"/>
                      <a:pt x="84" y="190"/>
                    </a:cubicBezTo>
                    <a:cubicBezTo>
                      <a:pt x="40" y="175"/>
                      <a:pt x="45" y="190"/>
                      <a:pt x="54" y="154"/>
                    </a:cubicBezTo>
                    <a:cubicBezTo>
                      <a:pt x="48" y="131"/>
                      <a:pt x="37" y="116"/>
                      <a:pt x="30" y="94"/>
                    </a:cubicBezTo>
                    <a:cubicBezTo>
                      <a:pt x="23" y="37"/>
                      <a:pt x="38" y="53"/>
                      <a:pt x="0" y="34"/>
                    </a:cubicBezTo>
                    <a:close/>
                  </a:path>
                </a:pathLst>
              </a:custGeom>
              <a:solidFill>
                <a:srgbClr val="D19C05"/>
              </a:solidFill>
              <a:ln w="9525">
                <a:solidFill>
                  <a:srgbClr val="ECC00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anose="02020603050405020304" pitchFamily="18" charset="0"/>
                  <a:cs typeface="Times New Roman" panose="02020603050405020304" pitchFamily="18" charset="0"/>
                </a:endParaRPr>
              </a:p>
            </p:txBody>
          </p:sp>
          <p:sp>
            <p:nvSpPr>
              <p:cNvPr id="52445" name="Text Box 221"/>
              <p:cNvSpPr txBox="1">
                <a:spLocks noChangeArrowheads="1"/>
              </p:cNvSpPr>
              <p:nvPr/>
            </p:nvSpPr>
            <p:spPr bwMode="auto">
              <a:xfrm>
                <a:off x="5097" y="1993"/>
                <a:ext cx="610"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sz="800">
                    <a:latin typeface="Times New Roman" panose="02020603050405020304" pitchFamily="18" charset="0"/>
                    <a:cs typeface="Times New Roman" panose="02020603050405020304" pitchFamily="18" charset="0"/>
                  </a:rPr>
                  <a:t>2. RỐT AILEN</a:t>
                </a:r>
              </a:p>
            </p:txBody>
          </p:sp>
          <p:sp>
            <p:nvSpPr>
              <p:cNvPr id="52446" name="Oval 222"/>
              <p:cNvSpPr>
                <a:spLocks noChangeArrowheads="1"/>
              </p:cNvSpPr>
              <p:nvPr/>
            </p:nvSpPr>
            <p:spPr bwMode="auto">
              <a:xfrm>
                <a:off x="5097" y="1921"/>
                <a:ext cx="77" cy="71"/>
              </a:xfrm>
              <a:prstGeom prst="ellipse">
                <a:avLst/>
              </a:prstGeom>
              <a:noFill/>
              <a:ln>
                <a:noFill/>
              </a:ln>
              <a:effectLst/>
              <a:extLst>
                <a:ext uri="{909E8E84-426E-40DD-AFC4-6F175D3DCCD1}">
                  <a14:hiddenFill xmlns:a14="http://schemas.microsoft.com/office/drawing/2010/main">
                    <a:solidFill>
                      <a:srgbClr val="D19C05"/>
                    </a:solidFill>
                  </a14:hiddenFill>
                </a:ext>
                <a:ext uri="{91240B29-F687-4F45-9708-019B960494DF}">
                  <a14:hiddenLine xmlns:a14="http://schemas.microsoft.com/office/drawing/2010/main" w="9525">
                    <a:solidFill>
                      <a:srgbClr val="E3A905"/>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a:latin typeface="Times New Roman" panose="02020603050405020304" pitchFamily="18" charset="0"/>
                    <a:cs typeface="Times New Roman" panose="02020603050405020304" pitchFamily="18" charset="0"/>
                  </a:rPr>
                  <a:t>2</a:t>
                </a:r>
              </a:p>
            </p:txBody>
          </p:sp>
        </p:grpSp>
      </p:grpSp>
      <p:sp>
        <p:nvSpPr>
          <p:cNvPr id="52448" name="AutoShape 224"/>
          <p:cNvSpPr>
            <a:spLocks noChangeArrowheads="1"/>
          </p:cNvSpPr>
          <p:nvPr/>
        </p:nvSpPr>
        <p:spPr bwMode="auto">
          <a:xfrm>
            <a:off x="8445500" y="370840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sp>
        <p:nvSpPr>
          <p:cNvPr id="52449" name="AutoShape 225"/>
          <p:cNvSpPr>
            <a:spLocks noChangeArrowheads="1"/>
          </p:cNvSpPr>
          <p:nvPr/>
        </p:nvSpPr>
        <p:spPr bwMode="auto">
          <a:xfrm>
            <a:off x="9858375" y="232410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sp>
        <p:nvSpPr>
          <p:cNvPr id="52450" name="AutoShape 226"/>
          <p:cNvSpPr>
            <a:spLocks noChangeArrowheads="1"/>
          </p:cNvSpPr>
          <p:nvPr/>
        </p:nvSpPr>
        <p:spPr bwMode="auto">
          <a:xfrm>
            <a:off x="9753600" y="2743200"/>
            <a:ext cx="152400" cy="304800"/>
          </a:xfrm>
          <a:prstGeom prst="triangle">
            <a:avLst>
              <a:gd name="adj" fmla="val 50000"/>
            </a:avLst>
          </a:prstGeom>
          <a:solidFill>
            <a:srgbClr val="5266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grpSp>
        <p:nvGrpSpPr>
          <p:cNvPr id="52451" name="Group 227"/>
          <p:cNvGrpSpPr>
            <a:grpSpLocks/>
          </p:cNvGrpSpPr>
          <p:nvPr/>
        </p:nvGrpSpPr>
        <p:grpSpPr bwMode="auto">
          <a:xfrm rot="233466">
            <a:off x="7567613" y="4732338"/>
            <a:ext cx="279400" cy="381000"/>
            <a:chOff x="2592" y="3216"/>
            <a:chExt cx="221" cy="341"/>
          </a:xfrm>
        </p:grpSpPr>
        <p:sp>
          <p:nvSpPr>
            <p:cNvPr id="52452" name="AutoShape 228"/>
            <p:cNvSpPr>
              <a:spLocks noChangeArrowheads="1"/>
            </p:cNvSpPr>
            <p:nvPr/>
          </p:nvSpPr>
          <p:spPr bwMode="auto">
            <a:xfrm rot="12072554">
              <a:off x="2592" y="3216"/>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53" name="AutoShape 229"/>
            <p:cNvSpPr>
              <a:spLocks noChangeArrowheads="1"/>
            </p:cNvSpPr>
            <p:nvPr/>
          </p:nvSpPr>
          <p:spPr bwMode="auto">
            <a:xfrm rot="12072554">
              <a:off x="2640" y="3216"/>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54" name="Group 230"/>
          <p:cNvGrpSpPr>
            <a:grpSpLocks/>
          </p:cNvGrpSpPr>
          <p:nvPr/>
        </p:nvGrpSpPr>
        <p:grpSpPr bwMode="auto">
          <a:xfrm>
            <a:off x="8077200" y="4667250"/>
            <a:ext cx="228600" cy="381000"/>
            <a:chOff x="3024" y="2880"/>
            <a:chExt cx="221" cy="341"/>
          </a:xfrm>
        </p:grpSpPr>
        <p:sp>
          <p:nvSpPr>
            <p:cNvPr id="52455" name="AutoShape 231"/>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56" name="AutoShape 232"/>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57" name="Group 233"/>
          <p:cNvGrpSpPr>
            <a:grpSpLocks/>
          </p:cNvGrpSpPr>
          <p:nvPr/>
        </p:nvGrpSpPr>
        <p:grpSpPr bwMode="auto">
          <a:xfrm>
            <a:off x="7239000" y="5143500"/>
            <a:ext cx="228600" cy="381000"/>
            <a:chOff x="2304" y="3504"/>
            <a:chExt cx="221" cy="341"/>
          </a:xfrm>
        </p:grpSpPr>
        <p:sp>
          <p:nvSpPr>
            <p:cNvPr id="52458" name="AutoShape 234"/>
            <p:cNvSpPr>
              <a:spLocks noChangeArrowheads="1"/>
            </p:cNvSpPr>
            <p:nvPr/>
          </p:nvSpPr>
          <p:spPr bwMode="auto">
            <a:xfrm rot="12072554">
              <a:off x="2304" y="3504"/>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59" name="AutoShape 235"/>
            <p:cNvSpPr>
              <a:spLocks noChangeArrowheads="1"/>
            </p:cNvSpPr>
            <p:nvPr/>
          </p:nvSpPr>
          <p:spPr bwMode="auto">
            <a:xfrm rot="12072554">
              <a:off x="2352" y="3504"/>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52460" name="AutoShape 236"/>
          <p:cNvSpPr>
            <a:spLocks noChangeArrowheads="1"/>
          </p:cNvSpPr>
          <p:nvPr/>
        </p:nvSpPr>
        <p:spPr bwMode="auto">
          <a:xfrm>
            <a:off x="9105900" y="3276600"/>
            <a:ext cx="152400" cy="304800"/>
          </a:xfrm>
          <a:prstGeom prst="triangle">
            <a:avLst>
              <a:gd name="adj" fmla="val 50000"/>
            </a:avLst>
          </a:prstGeom>
          <a:solidFill>
            <a:srgbClr val="5266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grpSp>
        <p:nvGrpSpPr>
          <p:cNvPr id="52461" name="Group 237"/>
          <p:cNvGrpSpPr>
            <a:grpSpLocks/>
          </p:cNvGrpSpPr>
          <p:nvPr/>
        </p:nvGrpSpPr>
        <p:grpSpPr bwMode="auto">
          <a:xfrm>
            <a:off x="7924800" y="3733800"/>
            <a:ext cx="228600" cy="381000"/>
            <a:chOff x="3024" y="2880"/>
            <a:chExt cx="221" cy="341"/>
          </a:xfrm>
        </p:grpSpPr>
        <p:sp>
          <p:nvSpPr>
            <p:cNvPr id="52462" name="AutoShape 238"/>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63" name="AutoShape 239"/>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64" name="Group 240"/>
          <p:cNvGrpSpPr>
            <a:grpSpLocks/>
          </p:cNvGrpSpPr>
          <p:nvPr/>
        </p:nvGrpSpPr>
        <p:grpSpPr bwMode="auto">
          <a:xfrm>
            <a:off x="7391400" y="4724400"/>
            <a:ext cx="152400" cy="342900"/>
            <a:chOff x="1056" y="3552"/>
            <a:chExt cx="480" cy="600"/>
          </a:xfrm>
        </p:grpSpPr>
        <p:sp>
          <p:nvSpPr>
            <p:cNvPr id="52465" name="AutoShape 241"/>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66" name="AutoShape 242"/>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67" name="Oval 243"/>
            <p:cNvSpPr>
              <a:spLocks noChangeArrowheads="1"/>
            </p:cNvSpPr>
            <p:nvPr/>
          </p:nvSpPr>
          <p:spPr bwMode="auto">
            <a:xfrm>
              <a:off x="1056" y="3644"/>
              <a:ext cx="432" cy="508"/>
            </a:xfrm>
            <a:prstGeom prst="ellipse">
              <a:avLst/>
            </a:prstGeom>
            <a:solidFill>
              <a:srgbClr val="FF9933"/>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68" name="Group 244"/>
          <p:cNvGrpSpPr>
            <a:grpSpLocks/>
          </p:cNvGrpSpPr>
          <p:nvPr/>
        </p:nvGrpSpPr>
        <p:grpSpPr bwMode="auto">
          <a:xfrm>
            <a:off x="7010400" y="5105400"/>
            <a:ext cx="152400" cy="342900"/>
            <a:chOff x="1056" y="3552"/>
            <a:chExt cx="480" cy="600"/>
          </a:xfrm>
        </p:grpSpPr>
        <p:sp>
          <p:nvSpPr>
            <p:cNvPr id="52469" name="AutoShape 245"/>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70" name="AutoShape 246"/>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71" name="Oval 247"/>
            <p:cNvSpPr>
              <a:spLocks noChangeArrowheads="1"/>
            </p:cNvSpPr>
            <p:nvPr/>
          </p:nvSpPr>
          <p:spPr bwMode="auto">
            <a:xfrm>
              <a:off x="1056" y="3644"/>
              <a:ext cx="432" cy="508"/>
            </a:xfrm>
            <a:prstGeom prst="ellipse">
              <a:avLst/>
            </a:prstGeom>
            <a:solidFill>
              <a:srgbClr val="FF9933"/>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72" name="Group 248"/>
          <p:cNvGrpSpPr>
            <a:grpSpLocks/>
          </p:cNvGrpSpPr>
          <p:nvPr/>
        </p:nvGrpSpPr>
        <p:grpSpPr bwMode="auto">
          <a:xfrm>
            <a:off x="9086059" y="4385317"/>
            <a:ext cx="1479850" cy="1687141"/>
            <a:chOff x="4560" y="2976"/>
            <a:chExt cx="935" cy="970"/>
          </a:xfrm>
        </p:grpSpPr>
        <p:sp>
          <p:nvSpPr>
            <p:cNvPr id="52473" name="Rectangle 249"/>
            <p:cNvSpPr>
              <a:spLocks noChangeArrowheads="1"/>
            </p:cNvSpPr>
            <p:nvPr/>
          </p:nvSpPr>
          <p:spPr bwMode="auto">
            <a:xfrm>
              <a:off x="4560" y="2976"/>
              <a:ext cx="935" cy="960"/>
            </a:xfrm>
            <a:prstGeom prst="rect">
              <a:avLst/>
            </a:prstGeom>
            <a:solidFill>
              <a:srgbClr val="AFEE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74" name="AutoShape 250"/>
            <p:cNvSpPr>
              <a:spLocks noChangeArrowheads="1"/>
            </p:cNvSpPr>
            <p:nvPr/>
          </p:nvSpPr>
          <p:spPr bwMode="auto">
            <a:xfrm>
              <a:off x="4608" y="3168"/>
              <a:ext cx="96" cy="192"/>
            </a:xfrm>
            <a:prstGeom prst="triangle">
              <a:avLst>
                <a:gd name="adj" fmla="val 50000"/>
              </a:avLst>
            </a:prstGeom>
            <a:solidFill>
              <a:srgbClr val="5266F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sp>
          <p:nvSpPr>
            <p:cNvPr id="52475" name="AutoShape 251"/>
            <p:cNvSpPr>
              <a:spLocks noChangeArrowheads="1"/>
            </p:cNvSpPr>
            <p:nvPr/>
          </p:nvSpPr>
          <p:spPr bwMode="auto">
            <a:xfrm>
              <a:off x="4608" y="3008"/>
              <a:ext cx="96" cy="96"/>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grpSp>
          <p:nvGrpSpPr>
            <p:cNvPr id="52476" name="Group 252"/>
            <p:cNvGrpSpPr>
              <a:grpSpLocks/>
            </p:cNvGrpSpPr>
            <p:nvPr/>
          </p:nvGrpSpPr>
          <p:grpSpPr bwMode="auto">
            <a:xfrm>
              <a:off x="4584" y="3408"/>
              <a:ext cx="144" cy="240"/>
              <a:chOff x="3024" y="2880"/>
              <a:chExt cx="221" cy="341"/>
            </a:xfrm>
          </p:grpSpPr>
          <p:sp>
            <p:nvSpPr>
              <p:cNvPr id="52477" name="AutoShape 253"/>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78" name="AutoShape 254"/>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grpSp>
          <p:nvGrpSpPr>
            <p:cNvPr id="52479" name="Group 255"/>
            <p:cNvGrpSpPr>
              <a:grpSpLocks/>
            </p:cNvGrpSpPr>
            <p:nvPr/>
          </p:nvGrpSpPr>
          <p:grpSpPr bwMode="auto">
            <a:xfrm>
              <a:off x="4607" y="3687"/>
              <a:ext cx="96" cy="259"/>
              <a:chOff x="1054" y="3552"/>
              <a:chExt cx="482" cy="720"/>
            </a:xfrm>
          </p:grpSpPr>
          <p:sp>
            <p:nvSpPr>
              <p:cNvPr id="52480" name="AutoShape 256"/>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81" name="AutoShape 257"/>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52482" name="Oval 258"/>
              <p:cNvSpPr>
                <a:spLocks noChangeArrowheads="1"/>
              </p:cNvSpPr>
              <p:nvPr/>
            </p:nvSpPr>
            <p:spPr bwMode="auto">
              <a:xfrm>
                <a:off x="1054" y="3764"/>
                <a:ext cx="432" cy="508"/>
              </a:xfrm>
              <a:prstGeom prst="ellipse">
                <a:avLst/>
              </a:prstGeom>
              <a:solidFill>
                <a:srgbClr val="FF9933"/>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52483" name="Text Box 259"/>
            <p:cNvSpPr txBox="1">
              <a:spLocks noChangeArrowheads="1"/>
            </p:cNvSpPr>
            <p:nvPr/>
          </p:nvSpPr>
          <p:spPr bwMode="auto">
            <a:xfrm>
              <a:off x="4639" y="3802"/>
              <a:ext cx="600"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sz="1200" dirty="0" err="1">
                  <a:latin typeface="Times New Roman" panose="02020603050405020304" pitchFamily="18" charset="0"/>
                  <a:cs typeface="Times New Roman" panose="02020603050405020304" pitchFamily="18" charset="0"/>
                </a:rPr>
                <a:t>Chăn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nuôi</a:t>
              </a:r>
              <a:endParaRPr lang="en-US" sz="1200" dirty="0">
                <a:latin typeface="Times New Roman" panose="02020603050405020304" pitchFamily="18" charset="0"/>
                <a:cs typeface="Times New Roman" panose="02020603050405020304" pitchFamily="18" charset="0"/>
              </a:endParaRPr>
            </a:p>
          </p:txBody>
        </p:sp>
        <p:sp>
          <p:nvSpPr>
            <p:cNvPr id="52484" name="Text Box 260"/>
            <p:cNvSpPr txBox="1">
              <a:spLocks noChangeArrowheads="1"/>
            </p:cNvSpPr>
            <p:nvPr/>
          </p:nvSpPr>
          <p:spPr bwMode="auto">
            <a:xfrm>
              <a:off x="4683" y="2980"/>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sz="1200" dirty="0" err="1">
                  <a:latin typeface="Times New Roman" panose="02020603050405020304" pitchFamily="18" charset="0"/>
                  <a:cs typeface="Times New Roman" panose="02020603050405020304" pitchFamily="18" charset="0"/>
                </a:rPr>
                <a:t>Công.Trường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thủ</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endParaRPr lang="en-US" sz="1200" dirty="0">
                <a:latin typeface="Times New Roman" panose="02020603050405020304" pitchFamily="18" charset="0"/>
                <a:cs typeface="Times New Roman" panose="02020603050405020304" pitchFamily="18" charset="0"/>
              </a:endParaRPr>
            </a:p>
          </p:txBody>
        </p:sp>
        <p:sp>
          <p:nvSpPr>
            <p:cNvPr id="52485" name="Text Box 261"/>
            <p:cNvSpPr txBox="1">
              <a:spLocks noChangeArrowheads="1"/>
            </p:cNvSpPr>
            <p:nvPr/>
          </p:nvSpPr>
          <p:spPr bwMode="auto">
            <a:xfrm>
              <a:off x="4775" y="3225"/>
              <a:ext cx="72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tàu</a:t>
              </a:r>
              <a:endParaRPr lang="en-US" sz="1200" dirty="0">
                <a:latin typeface="Times New Roman" panose="02020603050405020304" pitchFamily="18" charset="0"/>
                <a:cs typeface="Times New Roman" panose="02020603050405020304" pitchFamily="18" charset="0"/>
              </a:endParaRPr>
            </a:p>
          </p:txBody>
        </p:sp>
        <p:sp>
          <p:nvSpPr>
            <p:cNvPr id="52486" name="Text Box 262"/>
            <p:cNvSpPr txBox="1">
              <a:spLocks noChangeArrowheads="1"/>
            </p:cNvSpPr>
            <p:nvPr/>
          </p:nvSpPr>
          <p:spPr bwMode="auto">
            <a:xfrm>
              <a:off x="4723" y="3512"/>
              <a:ext cx="432" cy="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US" sz="1200" dirty="0" err="1">
                  <a:latin typeface="Times New Roman" panose="02020603050405020304" pitchFamily="18" charset="0"/>
                  <a:cs typeface="Times New Roman" panose="02020603050405020304" pitchFamily="18" charset="0"/>
                </a:rPr>
                <a:t>Đồn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điền</a:t>
              </a:r>
              <a:endParaRPr lang="en-US" sz="1200" dirty="0">
                <a:latin typeface="Times New Roman" panose="02020603050405020304" pitchFamily="18" charset="0"/>
                <a:cs typeface="Times New Roman" panose="02020603050405020304" pitchFamily="18" charset="0"/>
              </a:endParaRPr>
            </a:p>
          </p:txBody>
        </p:sp>
      </p:grpSp>
      <p:sp>
        <p:nvSpPr>
          <p:cNvPr id="52487" name="AutoShape 263"/>
          <p:cNvSpPr>
            <a:spLocks noChangeArrowheads="1"/>
          </p:cNvSpPr>
          <p:nvPr/>
        </p:nvSpPr>
        <p:spPr bwMode="auto">
          <a:xfrm>
            <a:off x="9158288" y="2724150"/>
            <a:ext cx="152400" cy="152400"/>
          </a:xfrm>
          <a:custGeom>
            <a:avLst/>
            <a:gdLst>
              <a:gd name="G0" fmla="+- 45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close/>
                <a:moveTo>
                  <a:pt x="5048" y="8229"/>
                </a:moveTo>
                <a:cubicBezTo>
                  <a:pt x="4686" y="9038"/>
                  <a:pt x="4500" y="9914"/>
                  <a:pt x="4500" y="10799"/>
                </a:cubicBezTo>
                <a:cubicBezTo>
                  <a:pt x="4500" y="14279"/>
                  <a:pt x="7320" y="17100"/>
                  <a:pt x="10800" y="17100"/>
                </a:cubicBezTo>
                <a:cubicBezTo>
                  <a:pt x="11685" y="17100"/>
                  <a:pt x="12561" y="16913"/>
                  <a:pt x="13370" y="1655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200">
              <a:latin typeface="Times New Roman" panose="02020603050405020304" pitchFamily="18" charset="0"/>
              <a:cs typeface="Times New Roman" panose="02020603050405020304" pitchFamily="18" charset="0"/>
            </a:endParaRPr>
          </a:p>
        </p:txBody>
      </p:sp>
      <p:pic>
        <p:nvPicPr>
          <p:cNvPr id="103" name="Picture 7"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472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7"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88501" y="4341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776" y="1767448"/>
            <a:ext cx="4330682" cy="1200329"/>
          </a:xfrm>
          <a:prstGeom prst="rect">
            <a:avLst/>
          </a:prstGeom>
          <a:noFill/>
        </p:spPr>
        <p:txBody>
          <a:bodyPr wrap="square" rtlCol="0">
            <a:spAutoFit/>
          </a:bodyPr>
          <a:lstStyle/>
          <a:p>
            <a:r>
              <a:rPr lang="vi-VN" sz="2400" dirty="0">
                <a:solidFill>
                  <a:srgbClr val="002060"/>
                </a:solidFill>
                <a:latin typeface="Times New Roman" panose="02020603050405020304" pitchFamily="18"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Giữa thế kỉ XVIII , nền kinh tế TBCN ở 13 thuộc địa phát triển mạnh</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5" name="Rectangle 4"/>
          <p:cNvSpPr/>
          <p:nvPr/>
        </p:nvSpPr>
        <p:spPr>
          <a:xfrm>
            <a:off x="5214145" y="6281094"/>
            <a:ext cx="5351763" cy="5905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solidFill>
                  <a:srgbClr val="7030A0"/>
                </a:solidFill>
                <a:latin typeface="Times New Roman" panose="02020603050405020304" pitchFamily="18" charset="0"/>
                <a:cs typeface="Times New Roman" panose="02020603050405020304" pitchFamily="18" charset="0"/>
              </a:rPr>
              <a:t>Lược đồ kinh tế của 13 thuộc địa Anh ở Bắc Mỹ</a:t>
            </a:r>
          </a:p>
        </p:txBody>
      </p:sp>
      <p:sp>
        <p:nvSpPr>
          <p:cNvPr id="2" name="TextBox 1">
            <a:extLst>
              <a:ext uri="{FF2B5EF4-FFF2-40B4-BE49-F238E27FC236}">
                <a16:creationId xmlns:a16="http://schemas.microsoft.com/office/drawing/2014/main" id="{47C7AABA-4CDB-0FB7-71FF-89982AEB5C91}"/>
              </a:ext>
            </a:extLst>
          </p:cNvPr>
          <p:cNvSpPr txBox="1"/>
          <p:nvPr/>
        </p:nvSpPr>
        <p:spPr>
          <a:xfrm>
            <a:off x="431324" y="53450"/>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4" name="TextBox 3">
            <a:extLst>
              <a:ext uri="{FF2B5EF4-FFF2-40B4-BE49-F238E27FC236}">
                <a16:creationId xmlns:a16="http://schemas.microsoft.com/office/drawing/2014/main" id="{6C83C0A6-ED1E-CFB0-69F7-D7A6298F4BF7}"/>
              </a:ext>
            </a:extLst>
          </p:cNvPr>
          <p:cNvSpPr txBox="1"/>
          <p:nvPr/>
        </p:nvSpPr>
        <p:spPr>
          <a:xfrm>
            <a:off x="431324" y="471859"/>
            <a:ext cx="11036985" cy="584775"/>
          </a:xfrm>
          <a:prstGeom prst="rect">
            <a:avLst/>
          </a:prstGeom>
          <a:noFill/>
        </p:spPr>
        <p:txBody>
          <a:bodyPr wrap="squar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a. </a:t>
            </a:r>
            <a:r>
              <a:rPr lang="en-US" sz="3200" b="1" dirty="0" err="1">
                <a:solidFill>
                  <a:srgbClr val="0000FF"/>
                </a:solidFill>
                <a:latin typeface="Times New Roman" panose="02020603050405020304" pitchFamily="18" charset="0"/>
                <a:cs typeface="Times New Roman" panose="02020603050405020304" pitchFamily="18" charset="0"/>
              </a:rPr>
              <a:t>Nguyên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nhân</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6" name="Speech Bubble: Rectangle 5">
            <a:extLst>
              <a:ext uri="{FF2B5EF4-FFF2-40B4-BE49-F238E27FC236}">
                <a16:creationId xmlns:a16="http://schemas.microsoft.com/office/drawing/2014/main" id="{B55A4965-4C92-4CC1-83C7-C598BE253625}"/>
              </a:ext>
            </a:extLst>
          </p:cNvPr>
          <p:cNvSpPr/>
          <p:nvPr/>
        </p:nvSpPr>
        <p:spPr>
          <a:xfrm>
            <a:off x="1215865" y="1557419"/>
            <a:ext cx="2954643" cy="1498286"/>
          </a:xfrm>
          <a:prstGeom prst="wedgeRectCallout">
            <a:avLst>
              <a:gd name="adj1" fmla="val -870"/>
              <a:gd name="adj2" fmla="val 958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13 bang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0D44B0A9-AE90-EDC5-87A2-CE2FEBF0D084}"/>
              </a:ext>
            </a:extLst>
          </p:cNvPr>
          <p:cNvPicPr>
            <a:picLocks noChangeAspect="1"/>
          </p:cNvPicPr>
          <p:nvPr/>
        </p:nvPicPr>
        <p:blipFill>
          <a:blip r:embed="rId5"/>
          <a:stretch>
            <a:fillRect/>
          </a:stretch>
        </p:blipFill>
        <p:spPr>
          <a:xfrm>
            <a:off x="1173796" y="4952784"/>
            <a:ext cx="2186624" cy="1314666"/>
          </a:xfrm>
          <a:prstGeom prst="rect">
            <a:avLst/>
          </a:prstGeom>
        </p:spPr>
      </p:pic>
      <p:sp>
        <p:nvSpPr>
          <p:cNvPr id="102" name="Speech Bubble: Rectangle 101">
            <a:extLst>
              <a:ext uri="{FF2B5EF4-FFF2-40B4-BE49-F238E27FC236}">
                <a16:creationId xmlns:a16="http://schemas.microsoft.com/office/drawing/2014/main" id="{866C7E48-4F0C-441A-9C4E-3B5E05129C9C}"/>
              </a:ext>
            </a:extLst>
          </p:cNvPr>
          <p:cNvSpPr/>
          <p:nvPr/>
        </p:nvSpPr>
        <p:spPr>
          <a:xfrm>
            <a:off x="966726" y="3053153"/>
            <a:ext cx="3107043" cy="1498286"/>
          </a:xfrm>
          <a:prstGeom prst="wedgeRectCallout">
            <a:avLst>
              <a:gd name="adj1" fmla="val -870"/>
              <a:gd name="adj2" fmla="val 958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13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Anh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05" name="TextBox 104">
            <a:extLst>
              <a:ext uri="{FF2B5EF4-FFF2-40B4-BE49-F238E27FC236}">
                <a16:creationId xmlns:a16="http://schemas.microsoft.com/office/drawing/2014/main" id="{B823E745-1DB7-4876-B93F-82D360A48A7F}"/>
              </a:ext>
            </a:extLst>
          </p:cNvPr>
          <p:cNvSpPr txBox="1"/>
          <p:nvPr/>
        </p:nvSpPr>
        <p:spPr>
          <a:xfrm>
            <a:off x="533408" y="3104809"/>
            <a:ext cx="4330682" cy="830997"/>
          </a:xfrm>
          <a:prstGeom prst="rect">
            <a:avLst/>
          </a:prstGeom>
          <a:noFill/>
        </p:spPr>
        <p:txBody>
          <a:bodyPr wrap="square" rtlCol="0">
            <a:spAutoFit/>
          </a:bodyPr>
          <a:lstStyle/>
          <a:p>
            <a:r>
              <a:rPr lang="vi-VN" sz="2400" dirty="0">
                <a:solidFill>
                  <a:srgbClr val="002060"/>
                </a:solidFill>
                <a:latin typeface="Times New Roman" panose="02020603050405020304" pitchFamily="18" charset="0"/>
                <a:cs typeface="Times New Roman" panose="02020603050405020304" pitchFamily="18" charset="0"/>
              </a:rPr>
              <a: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dân</a:t>
            </a:r>
            <a:r>
              <a:rPr lang="en-US" sz="2400" dirty="0">
                <a:solidFill>
                  <a:srgbClr val="002060"/>
                </a:solidFill>
                <a:latin typeface="Times New Roman" panose="02020603050405020304" pitchFamily="18" charset="0"/>
                <a:cs typeface="Times New Roman" panose="02020603050405020304" pitchFamily="18" charset="0"/>
              </a:rPr>
              <a:t> Anh ra </a:t>
            </a:r>
            <a:r>
              <a:rPr lang="en-US" sz="2400" dirty="0" err="1">
                <a:solidFill>
                  <a:srgbClr val="002060"/>
                </a:solidFill>
                <a:latin typeface="Times New Roman" panose="02020603050405020304" pitchFamily="18" charset="0"/>
                <a:cs typeface="Times New Roman" panose="02020603050405020304" pitchFamily="18" charset="0"/>
              </a:rPr>
              <a:t>sức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kìm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đó</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CA6D3D9-0842-4508-833E-0E052E0482F6}"/>
              </a:ext>
            </a:extLst>
          </p:cNvPr>
          <p:cNvSpPr txBox="1"/>
          <p:nvPr/>
        </p:nvSpPr>
        <p:spPr>
          <a:xfrm>
            <a:off x="488076" y="1012649"/>
            <a:ext cx="2128996" cy="492443"/>
          </a:xfrm>
          <a:prstGeom prst="rect">
            <a:avLst/>
          </a:prstGeom>
          <a:noFill/>
        </p:spPr>
        <p:txBody>
          <a:bodyPr wrap="square" rtlCol="0">
            <a:spAutoFit/>
          </a:bodyPr>
          <a:lstStyle/>
          <a:p>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Sâu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xa</a:t>
            </a:r>
            <a:endParaRPr lang="en-US" sz="2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56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circle(in)">
                                      <p:cBhvr>
                                        <p:cTn id="27" dur="2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102"/>
                                        </p:tgtEl>
                                      </p:cBhvr>
                                    </p:animEffect>
                                    <p:set>
                                      <p:cBhvr>
                                        <p:cTn id="32" dur="1" fill="hold">
                                          <p:stCondLst>
                                            <p:cond delay="1999"/>
                                          </p:stCondLst>
                                        </p:cTn>
                                        <p:tgtEl>
                                          <p:spTgt spid="10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circle(in)">
                                      <p:cBhvr>
                                        <p:cTn id="37"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P spid="102" grpId="0" animBg="1"/>
      <p:bldP spid="102" grpId="1" animBg="1"/>
      <p:bldP spid="10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Rectangle 11"/>
          <p:cNvSpPr>
            <a:spLocks noChangeArrowheads="1"/>
          </p:cNvSpPr>
          <p:nvPr/>
        </p:nvSpPr>
        <p:spPr bwMode="auto">
          <a:xfrm>
            <a:off x="5052391" y="1060174"/>
            <a:ext cx="4674704" cy="768626"/>
          </a:xfrm>
          <a:prstGeom prst="rect">
            <a:avLst/>
          </a:prstGeom>
          <a:solidFill>
            <a:schemeClr val="accent6">
              <a:lumMod val="20000"/>
              <a:lumOff val="80000"/>
            </a:schemeClr>
          </a:solidFill>
          <a:ln/>
        </p:spPr>
        <p:style>
          <a:lnRef idx="3">
            <a:schemeClr val="lt1"/>
          </a:lnRef>
          <a:fillRef idx="1">
            <a:schemeClr val="accent4"/>
          </a:fillRef>
          <a:effectRef idx="1">
            <a:schemeClr val="accent4"/>
          </a:effectRef>
          <a:fontRef idx="minor">
            <a:schemeClr val="lt1"/>
          </a:fontRef>
        </p:style>
        <p:txBody>
          <a:bodyPr wrap="none" anchor="ctr"/>
          <a:lstStyle/>
          <a:p>
            <a:pPr algn="ctr" fontAlgn="base">
              <a:spcBef>
                <a:spcPct val="0"/>
              </a:spcBef>
              <a:spcAft>
                <a:spcPct val="0"/>
              </a:spcAft>
            </a:pPr>
            <a:r>
              <a:rPr lang="en-US" b="1" u="sng" dirty="0">
                <a:solidFill>
                  <a:srgbClr val="000099"/>
                </a:solidFill>
                <a:latin typeface="Times New Roman" panose="02020603050405020304" pitchFamily="18" charset="0"/>
                <a:cs typeface="Times New Roman" panose="02020603050405020304" pitchFamily="18" charset="0"/>
              </a:rPr>
              <a:t>* </a:t>
            </a:r>
            <a:r>
              <a:rPr lang="en-US" b="1" u="sng" dirty="0" err="1">
                <a:solidFill>
                  <a:srgbClr val="000099"/>
                </a:solidFill>
                <a:latin typeface="Times New Roman" panose="02020603050405020304" pitchFamily="18" charset="0"/>
                <a:cs typeface="Times New Roman" panose="02020603050405020304" pitchFamily="18" charset="0"/>
              </a:rPr>
              <a:t>Chính</a:t>
            </a:r>
            <a:r>
              <a:rPr lang="en-US" b="1" u="sng" dirty="0">
                <a:solidFill>
                  <a:srgbClr val="000099"/>
                </a:solidFill>
                <a:latin typeface="Times New Roman" panose="02020603050405020304" pitchFamily="18" charset="0"/>
                <a:cs typeface="Times New Roman" panose="02020603050405020304" pitchFamily="18" charset="0"/>
              </a:rPr>
              <a:t> </a:t>
            </a:r>
            <a:r>
              <a:rPr lang="en-US" b="1" u="sng" dirty="0" err="1">
                <a:solidFill>
                  <a:srgbClr val="000099"/>
                </a:solidFill>
                <a:latin typeface="Times New Roman" panose="02020603050405020304" pitchFamily="18" charset="0"/>
                <a:cs typeface="Times New Roman" panose="02020603050405020304" pitchFamily="18" charset="0"/>
              </a:rPr>
              <a:t>sách</a:t>
            </a:r>
            <a:r>
              <a:rPr lang="en-US" b="1" u="sng" dirty="0">
                <a:solidFill>
                  <a:srgbClr val="000099"/>
                </a:solidFill>
                <a:latin typeface="Times New Roman" panose="02020603050405020304" pitchFamily="18" charset="0"/>
                <a:cs typeface="Times New Roman" panose="02020603050405020304" pitchFamily="18" charset="0"/>
              </a:rPr>
              <a:t> </a:t>
            </a:r>
            <a:r>
              <a:rPr lang="en-US" b="1" u="sng" dirty="0" err="1">
                <a:solidFill>
                  <a:srgbClr val="000099"/>
                </a:solidFill>
                <a:latin typeface="Times New Roman" panose="02020603050405020304" pitchFamily="18" charset="0"/>
                <a:cs typeface="Times New Roman" panose="02020603050405020304" pitchFamily="18" charset="0"/>
              </a:rPr>
              <a:t>của</a:t>
            </a:r>
            <a:r>
              <a:rPr lang="en-US" b="1" u="sng" dirty="0">
                <a:solidFill>
                  <a:srgbClr val="000099"/>
                </a:solidFill>
                <a:latin typeface="Times New Roman" panose="02020603050405020304" pitchFamily="18" charset="0"/>
                <a:cs typeface="Times New Roman" panose="02020603050405020304" pitchFamily="18" charset="0"/>
              </a:rPr>
              <a:t> TD Anh ở </a:t>
            </a:r>
            <a:r>
              <a:rPr lang="en-US" b="1" u="sng" dirty="0" err="1">
                <a:solidFill>
                  <a:srgbClr val="000099"/>
                </a:solidFill>
                <a:latin typeface="Times New Roman" panose="02020603050405020304" pitchFamily="18" charset="0"/>
                <a:cs typeface="Times New Roman" panose="02020603050405020304" pitchFamily="18" charset="0"/>
              </a:rPr>
              <a:t>Bắc</a:t>
            </a:r>
            <a:r>
              <a:rPr lang="en-US" b="1" u="sng" dirty="0">
                <a:solidFill>
                  <a:srgbClr val="000099"/>
                </a:solidFill>
                <a:latin typeface="Times New Roman" panose="02020603050405020304" pitchFamily="18" charset="0"/>
                <a:cs typeface="Times New Roman" panose="02020603050405020304" pitchFamily="18" charset="0"/>
              </a:rPr>
              <a:t> </a:t>
            </a:r>
            <a:r>
              <a:rPr lang="en-US" b="1" u="sng" dirty="0" err="1">
                <a:solidFill>
                  <a:srgbClr val="000099"/>
                </a:solidFill>
                <a:latin typeface="Times New Roman" panose="02020603050405020304" pitchFamily="18" charset="0"/>
                <a:cs typeface="Times New Roman" panose="02020603050405020304" pitchFamily="18" charset="0"/>
              </a:rPr>
              <a:t>Mỹ</a:t>
            </a:r>
            <a:r>
              <a:rPr lang="en-US" b="1" u="sng" dirty="0">
                <a:solidFill>
                  <a:srgbClr val="000099"/>
                </a:solidFill>
                <a:latin typeface="Times New Roman" panose="02020603050405020304" pitchFamily="18" charset="0"/>
                <a:cs typeface="Times New Roman" panose="02020603050405020304" pitchFamily="18" charset="0"/>
              </a:rPr>
              <a:t>:</a:t>
            </a:r>
          </a:p>
        </p:txBody>
      </p:sp>
      <p:sp>
        <p:nvSpPr>
          <p:cNvPr id="4108" name="Rectangle 12"/>
          <p:cNvSpPr>
            <a:spLocks noChangeArrowheads="1"/>
          </p:cNvSpPr>
          <p:nvPr/>
        </p:nvSpPr>
        <p:spPr bwMode="auto">
          <a:xfrm>
            <a:off x="4831030" y="3051313"/>
            <a:ext cx="1211960" cy="576470"/>
          </a:xfrm>
          <a:prstGeom prst="rect">
            <a:avLst/>
          </a:prstGeom>
          <a:ln/>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6"/>
          </a:lnRef>
          <a:fillRef idx="2">
            <a:schemeClr val="accent6"/>
          </a:fillRef>
          <a:effectRef idx="1">
            <a:schemeClr val="accent6"/>
          </a:effectRef>
          <a:fontRef idx="minor">
            <a:schemeClr val="dk1"/>
          </a:fontRef>
        </p:style>
        <p:txBody>
          <a:bodyPr wrap="none" anchor="ctr"/>
          <a:lstStyle/>
          <a:p>
            <a:pPr algn="ctr" fontAlgn="base">
              <a:spcBef>
                <a:spcPct val="0"/>
              </a:spcBef>
              <a:spcAft>
                <a:spcPct val="0"/>
              </a:spcAft>
            </a:pPr>
            <a:r>
              <a:rPr lang="en-US" b="1" u="sng">
                <a:solidFill>
                  <a:srgbClr val="000099"/>
                </a:solidFill>
                <a:latin typeface="Times New Roman" panose="02020603050405020304" pitchFamily="18" charset="0"/>
                <a:cs typeface="Times New Roman" panose="02020603050405020304" pitchFamily="18" charset="0"/>
              </a:rPr>
              <a:t>Kinh tế:</a:t>
            </a:r>
          </a:p>
        </p:txBody>
      </p:sp>
      <p:sp>
        <p:nvSpPr>
          <p:cNvPr id="4109" name="Rectangle 13"/>
          <p:cNvSpPr>
            <a:spLocks noChangeArrowheads="1"/>
          </p:cNvSpPr>
          <p:nvPr/>
        </p:nvSpPr>
        <p:spPr bwMode="auto">
          <a:xfrm>
            <a:off x="6881191" y="1974574"/>
            <a:ext cx="3722449" cy="768626"/>
          </a:xfrm>
          <a:prstGeom prst="rect">
            <a:avLst/>
          </a:prstGeom>
          <a:solidFill>
            <a:srgbClr val="00B0F0"/>
          </a:solidFill>
          <a:ln>
            <a:noFill/>
          </a:ln>
          <a:effectLst/>
        </p:spPr>
        <p:txBody>
          <a:bodyPr wrap="none" anchor="ctr"/>
          <a:lstStyle/>
          <a:p>
            <a:pPr algn="ctr" fontAlgn="base">
              <a:spcBef>
                <a:spcPct val="0"/>
              </a:spcBef>
              <a:spcAft>
                <a:spcPct val="0"/>
              </a:spcAft>
            </a:pPr>
            <a:r>
              <a:rPr lang="en-US" b="1" dirty="0" err="1">
                <a:solidFill>
                  <a:srgbClr val="000099"/>
                </a:solidFill>
                <a:latin typeface="Times New Roman" panose="02020603050405020304" pitchFamily="18" charset="0"/>
                <a:cs typeface="Times New Roman" panose="02020603050405020304" pitchFamily="18" charset="0"/>
              </a:rPr>
              <a:t>Cấm</a:t>
            </a:r>
            <a:r>
              <a:rPr lang="en-US" b="1" dirty="0">
                <a:solidFill>
                  <a:srgbClr val="000099"/>
                </a:solidFill>
                <a:latin typeface="Times New Roman" panose="02020603050405020304" pitchFamily="18" charset="0"/>
                <a:cs typeface="Times New Roman" panose="02020603050405020304" pitchFamily="18" charset="0"/>
              </a:rPr>
              <a:t> </a:t>
            </a:r>
            <a:r>
              <a:rPr lang="en-US" b="1" dirty="0" err="1">
                <a:solidFill>
                  <a:srgbClr val="000099"/>
                </a:solidFill>
                <a:latin typeface="Times New Roman" panose="02020603050405020304" pitchFamily="18" charset="0"/>
                <a:cs typeface="Times New Roman" panose="02020603050405020304" pitchFamily="18" charset="0"/>
              </a:rPr>
              <a:t>lập</a:t>
            </a:r>
            <a:r>
              <a:rPr lang="en-US" b="1" dirty="0">
                <a:solidFill>
                  <a:srgbClr val="000099"/>
                </a:solidFill>
                <a:latin typeface="Times New Roman" panose="02020603050405020304" pitchFamily="18" charset="0"/>
                <a:cs typeface="Times New Roman" panose="02020603050405020304" pitchFamily="18" charset="0"/>
              </a:rPr>
              <a:t> </a:t>
            </a:r>
            <a:r>
              <a:rPr lang="en-US" b="1" dirty="0" err="1">
                <a:solidFill>
                  <a:srgbClr val="000099"/>
                </a:solidFill>
                <a:latin typeface="Times New Roman" panose="02020603050405020304" pitchFamily="18" charset="0"/>
                <a:cs typeface="Times New Roman" panose="02020603050405020304" pitchFamily="18" charset="0"/>
              </a:rPr>
              <a:t>nha</a:t>
            </a:r>
            <a:r>
              <a:rPr lang="en-US" b="1" dirty="0">
                <a:solidFill>
                  <a:srgbClr val="000099"/>
                </a:solidFill>
                <a:latin typeface="Times New Roman" panose="02020603050405020304" pitchFamily="18" charset="0"/>
                <a:cs typeface="Times New Roman" panose="02020603050405020304" pitchFamily="18" charset="0"/>
              </a:rPr>
              <a:t>̀ </a:t>
            </a:r>
            <a:r>
              <a:rPr lang="en-US" b="1" dirty="0" err="1">
                <a:solidFill>
                  <a:srgbClr val="000099"/>
                </a:solidFill>
                <a:latin typeface="Times New Roman" panose="02020603050405020304" pitchFamily="18" charset="0"/>
                <a:cs typeface="Times New Roman" panose="02020603050405020304" pitchFamily="18" charset="0"/>
              </a:rPr>
              <a:t>máy</a:t>
            </a:r>
            <a:r>
              <a:rPr lang="en-US" b="1" dirty="0">
                <a:solidFill>
                  <a:srgbClr val="000099"/>
                </a:solidFill>
                <a:latin typeface="Times New Roman" panose="02020603050405020304" pitchFamily="18" charset="0"/>
                <a:cs typeface="Times New Roman" panose="02020603050405020304" pitchFamily="18" charset="0"/>
              </a:rPr>
              <a:t>, xí </a:t>
            </a:r>
            <a:r>
              <a:rPr lang="en-US" b="1" dirty="0" err="1">
                <a:solidFill>
                  <a:srgbClr val="000099"/>
                </a:solidFill>
                <a:latin typeface="Times New Roman" panose="02020603050405020304" pitchFamily="18" charset="0"/>
                <a:cs typeface="Times New Roman" panose="02020603050405020304" pitchFamily="18" charset="0"/>
              </a:rPr>
              <a:t>nghiệp</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4110" name="Rectangle 14"/>
          <p:cNvSpPr>
            <a:spLocks noChangeArrowheads="1"/>
          </p:cNvSpPr>
          <p:nvPr/>
        </p:nvSpPr>
        <p:spPr bwMode="auto">
          <a:xfrm>
            <a:off x="6881191" y="2733262"/>
            <a:ext cx="3722449" cy="1152939"/>
          </a:xfrm>
          <a:prstGeom prst="rect">
            <a:avLst/>
          </a:prstGeom>
          <a:gradFill rotWithShape="1">
            <a:gsLst>
              <a:gs pos="0">
                <a:srgbClr val="FDD1B3"/>
              </a:gs>
              <a:gs pos="50000">
                <a:srgbClr val="FFFFFF"/>
              </a:gs>
              <a:gs pos="100000">
                <a:srgbClr val="FDD1B3"/>
              </a:gs>
            </a:gsLst>
            <a:lin ang="5400000" scaled="1"/>
          </a:gradFill>
          <a:ln>
            <a:noFill/>
          </a:ln>
          <a:effectLst/>
          <a:extLst>
            <a:ext uri="{91240B29-F687-4F45-9708-019B960494DF}">
              <a14:hiddenLine xmlns:a14="http://schemas.microsoft.com/office/drawing/2010/main" w="9525">
                <a:solidFill>
                  <a:srgbClr val="5F85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000099"/>
                </a:solidFill>
                <a:latin typeface="Times New Roman" panose="02020603050405020304" pitchFamily="18" charset="0"/>
                <a:cs typeface="Times New Roman" panose="02020603050405020304" pitchFamily="18" charset="0"/>
              </a:rPr>
              <a:t>Ban hành nhiều đạo luật </a:t>
            </a:r>
          </a:p>
          <a:p>
            <a:pPr algn="ctr" fontAlgn="base">
              <a:spcBef>
                <a:spcPct val="0"/>
              </a:spcBef>
              <a:spcAft>
                <a:spcPct val="0"/>
              </a:spcAft>
            </a:pPr>
            <a:r>
              <a:rPr lang="en-US" b="1">
                <a:solidFill>
                  <a:srgbClr val="000099"/>
                </a:solidFill>
                <a:latin typeface="Times New Roman" panose="02020603050405020304" pitchFamily="18" charset="0"/>
                <a:cs typeface="Times New Roman" panose="02020603050405020304" pitchFamily="18" charset="0"/>
              </a:rPr>
              <a:t>kìm hãm sự phát triển công </a:t>
            </a:r>
          </a:p>
          <a:p>
            <a:pPr algn="ctr" fontAlgn="base">
              <a:spcBef>
                <a:spcPct val="0"/>
              </a:spcBef>
              <a:spcAft>
                <a:spcPct val="0"/>
              </a:spcAft>
            </a:pPr>
            <a:r>
              <a:rPr lang="en-US" b="1">
                <a:solidFill>
                  <a:srgbClr val="000099"/>
                </a:solidFill>
                <a:latin typeface="Times New Roman" panose="02020603050405020304" pitchFamily="18" charset="0"/>
                <a:cs typeface="Times New Roman" panose="02020603050405020304" pitchFamily="18" charset="0"/>
              </a:rPr>
              <a:t>thương, hàng hải ở Bắc Mỹ </a:t>
            </a:r>
          </a:p>
        </p:txBody>
      </p:sp>
      <p:sp>
        <p:nvSpPr>
          <p:cNvPr id="4111" name="Rectangle 15"/>
          <p:cNvSpPr>
            <a:spLocks noChangeArrowheads="1"/>
          </p:cNvSpPr>
          <p:nvPr/>
        </p:nvSpPr>
        <p:spPr bwMode="auto">
          <a:xfrm>
            <a:off x="6881191" y="3955774"/>
            <a:ext cx="3722449" cy="768626"/>
          </a:xfrm>
          <a:prstGeom prst="rect">
            <a:avLst/>
          </a:prstGeom>
          <a:ln/>
          <a:extLst>
            <a:ext uri="{91240B29-F687-4F45-9708-019B960494DF}">
              <a14:hiddenLine xmlns:a14="http://schemas.microsoft.com/office/drawing/2010/main" w="9525">
                <a:solidFill>
                  <a:srgbClr val="53A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3">
            <a:schemeClr val="lt1"/>
          </a:lnRef>
          <a:fillRef idx="1">
            <a:schemeClr val="accent6"/>
          </a:fillRef>
          <a:effectRef idx="1">
            <a:schemeClr val="accent6"/>
          </a:effectRef>
          <a:fontRef idx="minor">
            <a:schemeClr val="lt1"/>
          </a:fontRef>
        </p:style>
        <p:txBody>
          <a:bodyPr wrap="none" anchor="ctr"/>
          <a:lstStyle/>
          <a:p>
            <a:pPr algn="ctr" fontAlgn="base">
              <a:spcBef>
                <a:spcPct val="0"/>
              </a:spcBef>
              <a:spcAft>
                <a:spcPct val="0"/>
              </a:spcAft>
            </a:pPr>
            <a:r>
              <a:rPr lang="en-US" b="1">
                <a:solidFill>
                  <a:srgbClr val="000099"/>
                </a:solidFill>
                <a:latin typeface="Times New Roman" panose="02020603050405020304" pitchFamily="18" charset="0"/>
                <a:cs typeface="Times New Roman" panose="02020603050405020304" pitchFamily="18" charset="0"/>
              </a:rPr>
              <a:t>Cấm mở rộng khai khẩn</a:t>
            </a:r>
          </a:p>
          <a:p>
            <a:pPr algn="ctr" fontAlgn="base">
              <a:spcBef>
                <a:spcPct val="0"/>
              </a:spcBef>
              <a:spcAft>
                <a:spcPct val="0"/>
              </a:spcAft>
            </a:pPr>
            <a:r>
              <a:rPr lang="en-US" b="1">
                <a:solidFill>
                  <a:srgbClr val="000099"/>
                </a:solidFill>
                <a:latin typeface="Times New Roman" panose="02020603050405020304" pitchFamily="18" charset="0"/>
                <a:cs typeface="Times New Roman" panose="02020603050405020304" pitchFamily="18" charset="0"/>
              </a:rPr>
              <a:t> đất đai ở miền Tây</a:t>
            </a:r>
          </a:p>
        </p:txBody>
      </p:sp>
      <p:sp>
        <p:nvSpPr>
          <p:cNvPr id="4112" name="Line 16"/>
          <p:cNvSpPr>
            <a:spLocks noChangeShapeType="1"/>
          </p:cNvSpPr>
          <p:nvPr/>
        </p:nvSpPr>
        <p:spPr bwMode="auto">
          <a:xfrm flipV="1">
            <a:off x="6042991" y="2411896"/>
            <a:ext cx="952255" cy="864704"/>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b="1">
              <a:solidFill>
                <a:srgbClr val="FFFFFF"/>
              </a:solidFill>
              <a:latin typeface="Times New Roman" panose="02020603050405020304" pitchFamily="18" charset="0"/>
              <a:cs typeface="Times New Roman" panose="02020603050405020304" pitchFamily="18" charset="0"/>
            </a:endParaRPr>
          </a:p>
        </p:txBody>
      </p:sp>
      <p:sp>
        <p:nvSpPr>
          <p:cNvPr id="4113" name="Line 17"/>
          <p:cNvSpPr>
            <a:spLocks noChangeShapeType="1"/>
          </p:cNvSpPr>
          <p:nvPr/>
        </p:nvSpPr>
        <p:spPr bwMode="auto">
          <a:xfrm>
            <a:off x="6042991" y="3429000"/>
            <a:ext cx="952255" cy="0"/>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b="1">
              <a:solidFill>
                <a:srgbClr val="FFFFFF"/>
              </a:solidFill>
              <a:latin typeface="Times New Roman" panose="02020603050405020304" pitchFamily="18" charset="0"/>
              <a:cs typeface="Times New Roman" panose="02020603050405020304" pitchFamily="18" charset="0"/>
            </a:endParaRPr>
          </a:p>
        </p:txBody>
      </p:sp>
      <p:sp>
        <p:nvSpPr>
          <p:cNvPr id="4115" name="Line 19"/>
          <p:cNvSpPr>
            <a:spLocks noChangeShapeType="1"/>
          </p:cNvSpPr>
          <p:nvPr/>
        </p:nvSpPr>
        <p:spPr bwMode="auto">
          <a:xfrm>
            <a:off x="6042991" y="3402496"/>
            <a:ext cx="952255" cy="864704"/>
          </a:xfrm>
          <a:prstGeom prst="line">
            <a:avLst/>
          </a:prstGeom>
          <a:noFill/>
          <a:ln w="28575">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b="1">
              <a:solidFill>
                <a:srgbClr val="FFFFFF"/>
              </a:solidFill>
              <a:latin typeface="Times New Roman" panose="02020603050405020304" pitchFamily="18" charset="0"/>
              <a:cs typeface="Times New Roman" panose="02020603050405020304" pitchFamily="18" charset="0"/>
            </a:endParaRPr>
          </a:p>
        </p:txBody>
      </p:sp>
      <p:sp>
        <p:nvSpPr>
          <p:cNvPr id="4116" name="Rectangle 20"/>
          <p:cNvSpPr>
            <a:spLocks noChangeArrowheads="1"/>
          </p:cNvSpPr>
          <p:nvPr/>
        </p:nvSpPr>
        <p:spPr bwMode="auto">
          <a:xfrm>
            <a:off x="4976191" y="5194852"/>
            <a:ext cx="1471666" cy="672548"/>
          </a:xfrm>
          <a:prstGeom prst="rect">
            <a:avLst/>
          </a:prstGeom>
          <a:solidFill>
            <a:srgbClr val="FF0000"/>
          </a:solidFill>
          <a:ln>
            <a:noFill/>
          </a:ln>
          <a:effectLst/>
        </p:spPr>
        <p:txBody>
          <a:bodyPr wrap="none" anchor="ctr"/>
          <a:lstStyle/>
          <a:p>
            <a:pPr algn="ctr" fontAlgn="base">
              <a:spcBef>
                <a:spcPct val="0"/>
              </a:spcBef>
              <a:spcAft>
                <a:spcPct val="0"/>
              </a:spcAft>
            </a:pPr>
            <a:r>
              <a:rPr lang="en-US" b="1" u="sng" dirty="0" err="1">
                <a:solidFill>
                  <a:schemeClr val="bg1"/>
                </a:solidFill>
                <a:latin typeface="Times New Roman" panose="02020603050405020304" pitchFamily="18" charset="0"/>
                <a:cs typeface="Times New Roman" panose="02020603050405020304" pitchFamily="18" charset="0"/>
              </a:rPr>
              <a:t>Chính</a:t>
            </a:r>
            <a:r>
              <a:rPr lang="en-US" b="1" u="sng" dirty="0">
                <a:solidFill>
                  <a:schemeClr val="bg1"/>
                </a:solidFill>
                <a:latin typeface="Times New Roman" panose="02020603050405020304" pitchFamily="18" charset="0"/>
                <a:cs typeface="Times New Roman" panose="02020603050405020304" pitchFamily="18" charset="0"/>
              </a:rPr>
              <a:t> trị:</a:t>
            </a:r>
            <a:endParaRPr lang="en-US" u="sng" dirty="0">
              <a:solidFill>
                <a:schemeClr val="bg1"/>
              </a:solidFill>
              <a:latin typeface="Times New Roman" panose="02020603050405020304" pitchFamily="18" charset="0"/>
              <a:cs typeface="Times New Roman" panose="02020603050405020304" pitchFamily="18" charset="0"/>
            </a:endParaRPr>
          </a:p>
        </p:txBody>
      </p:sp>
      <p:sp>
        <p:nvSpPr>
          <p:cNvPr id="4117" name="Rectangle 21"/>
          <p:cNvSpPr>
            <a:spLocks noChangeArrowheads="1"/>
          </p:cNvSpPr>
          <p:nvPr/>
        </p:nvSpPr>
        <p:spPr bwMode="auto">
          <a:xfrm>
            <a:off x="6347791" y="5194852"/>
            <a:ext cx="4241861" cy="672548"/>
          </a:xfrm>
          <a:prstGeom prst="rect">
            <a:avLst/>
          </a:prstGeom>
          <a:solidFill>
            <a:schemeClr val="accent6">
              <a:lumMod val="40000"/>
              <a:lumOff val="60000"/>
            </a:schemeClr>
          </a:solidFill>
          <a:ln>
            <a:noFill/>
          </a:ln>
          <a:effectLst/>
        </p:spPr>
        <p:txBody>
          <a:bodyPr wrap="none" anchor="ctr"/>
          <a:lstStyle/>
          <a:p>
            <a:pPr algn="ctr" fontAlgn="base">
              <a:spcBef>
                <a:spcPct val="0"/>
              </a:spcBef>
              <a:spcAft>
                <a:spcPct val="0"/>
              </a:spcAft>
            </a:pPr>
            <a:r>
              <a:rPr lang="en-US" b="1" dirty="0" err="1">
                <a:solidFill>
                  <a:srgbClr val="0000FF"/>
                </a:solidFill>
                <a:latin typeface="Times New Roman" panose="02020603050405020304" pitchFamily="18" charset="0"/>
                <a:cs typeface="Times New Roman" panose="02020603050405020304" pitchFamily="18" charset="0"/>
              </a:rPr>
              <a:t>Áp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bức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dân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tộc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áp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bức</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giai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cấp</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4139" name="Text Box 43"/>
          <p:cNvSpPr txBox="1">
            <a:spLocks noChangeArrowheads="1"/>
          </p:cNvSpPr>
          <p:nvPr/>
        </p:nvSpPr>
        <p:spPr bwMode="auto">
          <a:xfrm>
            <a:off x="1166191" y="-271670"/>
            <a:ext cx="103882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4144" name="Rectangle 48"/>
          <p:cNvSpPr>
            <a:spLocks noChangeArrowheads="1"/>
          </p:cNvSpPr>
          <p:nvPr/>
        </p:nvSpPr>
        <p:spPr bwMode="auto">
          <a:xfrm>
            <a:off x="1786895" y="1974574"/>
            <a:ext cx="2770195" cy="4035287"/>
          </a:xfrm>
          <a:prstGeom prst="rect">
            <a:avLst/>
          </a:prstGeom>
          <a:solidFill>
            <a:schemeClr val="accent4">
              <a:lumMod val="20000"/>
              <a:lumOff val="80000"/>
            </a:schemeClr>
          </a:solidFill>
          <a:ln w="9525">
            <a:solidFill>
              <a:schemeClr val="tx1"/>
            </a:solidFill>
            <a:miter lim="800000"/>
            <a:headEnd/>
            <a:tailEnd/>
          </a:ln>
          <a:effectLst/>
        </p:spPr>
        <p:txBody>
          <a:bodyPr wrap="none" anchor="ctr"/>
          <a:lstStyle/>
          <a:p>
            <a:pPr algn="ctr" fontAlgn="base">
              <a:spcBef>
                <a:spcPct val="0"/>
              </a:spcBef>
              <a:spcAft>
                <a:spcPct val="0"/>
              </a:spcAft>
            </a:pPr>
            <a:r>
              <a:rPr lang="en-US" sz="2000" b="1" dirty="0" err="1">
                <a:solidFill>
                  <a:srgbClr val="C00000"/>
                </a:solidFill>
                <a:latin typeface="Times New Roman" panose="02020603050405020304" pitchFamily="18" charset="0"/>
                <a:cs typeface="Times New Roman" panose="02020603050405020304" pitchFamily="18" charset="0"/>
              </a:rPr>
              <a:t>Tại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sao</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chính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phủ</a:t>
            </a:r>
            <a:br>
              <a:rPr lang="en-US" sz="2000" b="1" dirty="0">
                <a:solidFill>
                  <a:srgbClr val="C00000"/>
                </a:solidFill>
                <a:latin typeface="Times New Roman" panose="02020603050405020304" pitchFamily="18" charset="0"/>
                <a:cs typeface="Times New Roman" panose="02020603050405020304" pitchFamily="18" charset="0"/>
              </a:rPr>
            </a:br>
            <a:r>
              <a:rPr lang="en-US" sz="2000" b="1" dirty="0">
                <a:solidFill>
                  <a:srgbClr val="C00000"/>
                </a:solidFill>
                <a:latin typeface="Times New Roman" panose="02020603050405020304" pitchFamily="18" charset="0"/>
                <a:cs typeface="Times New Roman" panose="02020603050405020304" pitchFamily="18" charset="0"/>
              </a:rPr>
              <a:t> Anh </a:t>
            </a:r>
            <a:r>
              <a:rPr lang="en-US" sz="2000" b="1" dirty="0" err="1">
                <a:solidFill>
                  <a:srgbClr val="C00000"/>
                </a:solidFill>
                <a:latin typeface="Times New Roman" panose="02020603050405020304" pitchFamily="18" charset="0"/>
                <a:cs typeface="Times New Roman" panose="02020603050405020304" pitchFamily="18" charset="0"/>
              </a:rPr>
              <a:t>lại</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kìm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hãm</a:t>
            </a:r>
            <a:r>
              <a:rPr lang="en-US" sz="2000" b="1" dirty="0">
                <a:solidFill>
                  <a:srgbClr val="C00000"/>
                </a:solidFill>
                <a:latin typeface="Times New Roman" panose="02020603050405020304" pitchFamily="18" charset="0"/>
                <a:cs typeface="Times New Roman" panose="02020603050405020304" pitchFamily="18" charset="0"/>
              </a:rPr>
              <a:t> </a:t>
            </a:r>
            <a:br>
              <a:rPr lang="en-US" sz="2000" b="1" dirty="0">
                <a:solidFill>
                  <a:srgbClr val="C00000"/>
                </a:solidFill>
                <a:latin typeface="Times New Roman" panose="02020603050405020304" pitchFamily="18" charset="0"/>
                <a:cs typeface="Times New Roman" panose="02020603050405020304" pitchFamily="18" charset="0"/>
              </a:rPr>
            </a:br>
            <a:r>
              <a:rPr lang="en-US" sz="2000" b="1" dirty="0" err="1">
                <a:solidFill>
                  <a:srgbClr val="C00000"/>
                </a:solidFill>
                <a:latin typeface="Times New Roman" panose="02020603050405020304" pitchFamily="18" charset="0"/>
                <a:cs typeface="Times New Roman" panose="02020603050405020304" pitchFamily="18" charset="0"/>
              </a:rPr>
              <a:t>sự</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phát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triển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kinh</a:t>
            </a:r>
            <a:r>
              <a:rPr lang="en-US" sz="2000" b="1" dirty="0">
                <a:solidFill>
                  <a:srgbClr val="C00000"/>
                </a:solidFill>
                <a:latin typeface="Times New Roman" panose="02020603050405020304" pitchFamily="18" charset="0"/>
                <a:cs typeface="Times New Roman" panose="02020603050405020304" pitchFamily="18" charset="0"/>
              </a:rPr>
              <a:t> </a:t>
            </a:r>
            <a:br>
              <a:rPr lang="en-US" sz="2000" b="1" dirty="0">
                <a:solidFill>
                  <a:srgbClr val="C00000"/>
                </a:solidFill>
                <a:latin typeface="Times New Roman" panose="02020603050405020304" pitchFamily="18" charset="0"/>
                <a:cs typeface="Times New Roman" panose="02020603050405020304" pitchFamily="18" charset="0"/>
              </a:rPr>
            </a:br>
            <a:r>
              <a:rPr lang="en-US" sz="2000" b="1" dirty="0" err="1">
                <a:solidFill>
                  <a:srgbClr val="C00000"/>
                </a:solidFill>
                <a:latin typeface="Times New Roman" panose="02020603050405020304" pitchFamily="18" charset="0"/>
                <a:cs typeface="Times New Roman" panose="02020603050405020304" pitchFamily="18" charset="0"/>
              </a:rPr>
              <a:t>tế</a:t>
            </a:r>
            <a:r>
              <a:rPr lang="en-US" sz="2000" b="1" dirty="0">
                <a:solidFill>
                  <a:srgbClr val="C00000"/>
                </a:solidFill>
                <a:latin typeface="Times New Roman" panose="02020603050405020304" pitchFamily="18" charset="0"/>
                <a:cs typeface="Times New Roman" panose="02020603050405020304" pitchFamily="18" charset="0"/>
              </a:rPr>
              <a:t> ở 13 </a:t>
            </a:r>
            <a:r>
              <a:rPr lang="en-US" sz="2000" b="1" dirty="0" err="1">
                <a:solidFill>
                  <a:srgbClr val="C00000"/>
                </a:solidFill>
                <a:latin typeface="Times New Roman" panose="02020603050405020304" pitchFamily="18" charset="0"/>
                <a:cs typeface="Times New Roman" panose="02020603050405020304" pitchFamily="18" charset="0"/>
              </a:rPr>
              <a:t>thuộc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địa</a:t>
            </a:r>
            <a:r>
              <a:rPr lang="en-US" sz="2000" b="1" dirty="0">
                <a:solidFill>
                  <a:srgbClr val="C00000"/>
                </a:solidFill>
                <a:latin typeface="Times New Roman" panose="02020603050405020304" pitchFamily="18" charset="0"/>
                <a:cs typeface="Times New Roman" panose="02020603050405020304" pitchFamily="18" charset="0"/>
              </a:rPr>
              <a:t>?</a:t>
            </a:r>
          </a:p>
          <a:p>
            <a:pPr algn="ctr" fontAlgn="base">
              <a:spcBef>
                <a:spcPct val="0"/>
              </a:spcBef>
              <a:spcAft>
                <a:spcPct val="0"/>
              </a:spcAft>
            </a:pPr>
            <a:endParaRPr lang="en-US" sz="2000" b="1" dirty="0">
              <a:solidFill>
                <a:srgbClr val="C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2000" b="1" dirty="0">
              <a:solidFill>
                <a:srgbClr val="C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2000" b="1" dirty="0" err="1">
                <a:solidFill>
                  <a:srgbClr val="C00000"/>
                </a:solidFill>
                <a:latin typeface="Times New Roman" panose="02020603050405020304" pitchFamily="18" charset="0"/>
                <a:cs typeface="Times New Roman" panose="02020603050405020304" pitchFamily="18" charset="0"/>
              </a:rPr>
              <a:t>Hậu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quả</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những</a:t>
            </a:r>
            <a:r>
              <a:rPr lang="en-US" sz="2000" b="1" dirty="0">
                <a:solidFill>
                  <a:srgbClr val="C00000"/>
                </a:solidFill>
                <a:latin typeface="Times New Roman" panose="02020603050405020304" pitchFamily="18" charset="0"/>
                <a:cs typeface="Times New Roman" panose="02020603050405020304" pitchFamily="18" charset="0"/>
              </a:rPr>
              <a:t> </a:t>
            </a:r>
            <a:br>
              <a:rPr lang="en-US" sz="2000" b="1" dirty="0">
                <a:solidFill>
                  <a:srgbClr val="C00000"/>
                </a:solidFill>
                <a:latin typeface="Times New Roman" panose="02020603050405020304" pitchFamily="18" charset="0"/>
                <a:cs typeface="Times New Roman" panose="02020603050405020304" pitchFamily="18" charset="0"/>
              </a:rPr>
            </a:br>
            <a:r>
              <a:rPr lang="en-US" sz="2000" b="1" dirty="0" err="1">
                <a:solidFill>
                  <a:srgbClr val="C00000"/>
                </a:solidFill>
                <a:latin typeface="Times New Roman" panose="02020603050405020304" pitchFamily="18" charset="0"/>
                <a:cs typeface="Times New Roman" panose="02020603050405020304" pitchFamily="18" charset="0"/>
              </a:rPr>
              <a:t>chính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sách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kìm</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hãm</a:t>
            </a:r>
            <a:br>
              <a:rPr lang="en-US" sz="2000" b="1" dirty="0">
                <a:solidFill>
                  <a:srgbClr val="C00000"/>
                </a:solidFill>
                <a:latin typeface="Times New Roman" panose="02020603050405020304" pitchFamily="18" charset="0"/>
                <a:cs typeface="Times New Roman" panose="02020603050405020304" pitchFamily="18" charset="0"/>
              </a:rPr>
            </a:b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đó</a:t>
            </a:r>
            <a:r>
              <a:rPr lang="en-US" sz="2000" b="1" dirty="0">
                <a:solidFill>
                  <a:srgbClr val="C0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BF12D04-C32F-B310-C6F8-A955E3E60BC2}"/>
              </a:ext>
            </a:extLst>
          </p:cNvPr>
          <p:cNvSpPr txBox="1"/>
          <p:nvPr/>
        </p:nvSpPr>
        <p:spPr>
          <a:xfrm>
            <a:off x="-168314" y="358889"/>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3" name="TextBox 2">
            <a:extLst>
              <a:ext uri="{FF2B5EF4-FFF2-40B4-BE49-F238E27FC236}">
                <a16:creationId xmlns:a16="http://schemas.microsoft.com/office/drawing/2014/main" id="{1E312C6E-8AF0-BEA7-54E0-C7C5A6848C35}"/>
              </a:ext>
            </a:extLst>
          </p:cNvPr>
          <p:cNvSpPr txBox="1"/>
          <p:nvPr/>
        </p:nvSpPr>
        <p:spPr>
          <a:xfrm>
            <a:off x="40407" y="1060174"/>
            <a:ext cx="349297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002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wipe(left)">
                                      <p:cBhvr>
                                        <p:cTn id="7" dur="1000"/>
                                        <p:tgtEl>
                                          <p:spTgt spid="4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wipe(left)">
                                      <p:cBhvr>
                                        <p:cTn id="12" dur="1000"/>
                                        <p:tgtEl>
                                          <p:spTgt spid="4108"/>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112"/>
                                        </p:tgtEl>
                                        <p:attrNameLst>
                                          <p:attrName>style.visibility</p:attrName>
                                        </p:attrNameLst>
                                      </p:cBhvr>
                                      <p:to>
                                        <p:strVal val="visible"/>
                                      </p:to>
                                    </p:set>
                                    <p:animEffect transition="in" filter="wipe(left)">
                                      <p:cBhvr>
                                        <p:cTn id="16" dur="1000"/>
                                        <p:tgtEl>
                                          <p:spTgt spid="4112"/>
                                        </p:tgtEl>
                                      </p:cBhvr>
                                    </p:animEffect>
                                  </p:childTnLst>
                                </p:cTn>
                              </p:par>
                            </p:childTnLst>
                          </p:cTn>
                        </p:par>
                        <p:par>
                          <p:cTn id="17" fill="hold" nodeType="afterGroup">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4109"/>
                                        </p:tgtEl>
                                        <p:attrNameLst>
                                          <p:attrName>style.visibility</p:attrName>
                                        </p:attrNameLst>
                                      </p:cBhvr>
                                      <p:to>
                                        <p:strVal val="visible"/>
                                      </p:to>
                                    </p:set>
                                    <p:animEffect transition="in" filter="wipe(left)">
                                      <p:cBhvr>
                                        <p:cTn id="20" dur="1000"/>
                                        <p:tgtEl>
                                          <p:spTgt spid="4109"/>
                                        </p:tgtEl>
                                      </p:cBhvr>
                                    </p:animEffect>
                                  </p:childTnLst>
                                </p:cTn>
                              </p:par>
                            </p:childTnLst>
                          </p:cTn>
                        </p:par>
                        <p:par>
                          <p:cTn id="21" fill="hold" nodeType="afterGroup">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4113"/>
                                        </p:tgtEl>
                                        <p:attrNameLst>
                                          <p:attrName>style.visibility</p:attrName>
                                        </p:attrNameLst>
                                      </p:cBhvr>
                                      <p:to>
                                        <p:strVal val="visible"/>
                                      </p:to>
                                    </p:set>
                                    <p:animEffect transition="in" filter="wipe(left)">
                                      <p:cBhvr>
                                        <p:cTn id="24" dur="1000"/>
                                        <p:tgtEl>
                                          <p:spTgt spid="4113"/>
                                        </p:tgtEl>
                                      </p:cBhvr>
                                    </p:animEffect>
                                  </p:childTnLst>
                                </p:cTn>
                              </p:par>
                            </p:childTnLst>
                          </p:cTn>
                        </p:par>
                        <p:par>
                          <p:cTn id="25" fill="hold" nodeType="afterGroup">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4110"/>
                                        </p:tgtEl>
                                        <p:attrNameLst>
                                          <p:attrName>style.visibility</p:attrName>
                                        </p:attrNameLst>
                                      </p:cBhvr>
                                      <p:to>
                                        <p:strVal val="visible"/>
                                      </p:to>
                                    </p:set>
                                    <p:animEffect transition="in" filter="wipe(left)">
                                      <p:cBhvr>
                                        <p:cTn id="28" dur="1000"/>
                                        <p:tgtEl>
                                          <p:spTgt spid="4110"/>
                                        </p:tgtEl>
                                      </p:cBhvr>
                                    </p:animEffect>
                                  </p:childTnLst>
                                </p:cTn>
                              </p:par>
                            </p:childTnLst>
                          </p:cTn>
                        </p:par>
                        <p:par>
                          <p:cTn id="29" fill="hold" nodeType="afterGroup">
                            <p:stCondLst>
                              <p:cond delay="5000"/>
                            </p:stCondLst>
                            <p:childTnLst>
                              <p:par>
                                <p:cTn id="30" presetID="22" presetClass="entr" presetSubtype="8" fill="hold" grpId="0" nodeType="afterEffect">
                                  <p:stCondLst>
                                    <p:cond delay="0"/>
                                  </p:stCondLst>
                                  <p:childTnLst>
                                    <p:set>
                                      <p:cBhvr>
                                        <p:cTn id="31" dur="1" fill="hold">
                                          <p:stCondLst>
                                            <p:cond delay="0"/>
                                          </p:stCondLst>
                                        </p:cTn>
                                        <p:tgtEl>
                                          <p:spTgt spid="4115"/>
                                        </p:tgtEl>
                                        <p:attrNameLst>
                                          <p:attrName>style.visibility</p:attrName>
                                        </p:attrNameLst>
                                      </p:cBhvr>
                                      <p:to>
                                        <p:strVal val="visible"/>
                                      </p:to>
                                    </p:set>
                                    <p:animEffect transition="in" filter="wipe(left)">
                                      <p:cBhvr>
                                        <p:cTn id="32" dur="1000"/>
                                        <p:tgtEl>
                                          <p:spTgt spid="4115"/>
                                        </p:tgtEl>
                                      </p:cBhvr>
                                    </p:animEffect>
                                  </p:childTnLst>
                                </p:cTn>
                              </p:par>
                            </p:childTnLst>
                          </p:cTn>
                        </p:par>
                        <p:par>
                          <p:cTn id="33" fill="hold" nodeType="afterGroup">
                            <p:stCondLst>
                              <p:cond delay="6000"/>
                            </p:stCondLst>
                            <p:childTnLst>
                              <p:par>
                                <p:cTn id="34" presetID="22" presetClass="entr" presetSubtype="8" fill="hold" grpId="0" nodeType="after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wipe(left)">
                                      <p:cBhvr>
                                        <p:cTn id="36" dur="1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116"/>
                                        </p:tgtEl>
                                        <p:attrNameLst>
                                          <p:attrName>style.visibility</p:attrName>
                                        </p:attrNameLst>
                                      </p:cBhvr>
                                      <p:to>
                                        <p:strVal val="visible"/>
                                      </p:to>
                                    </p:set>
                                    <p:animEffect transition="in" filter="wipe(left)">
                                      <p:cBhvr>
                                        <p:cTn id="41" dur="1000"/>
                                        <p:tgtEl>
                                          <p:spTgt spid="4116"/>
                                        </p:tgtEl>
                                      </p:cBhvr>
                                    </p:animEffect>
                                  </p:childTnLst>
                                </p:cTn>
                              </p:par>
                            </p:childTnLst>
                          </p:cTn>
                        </p:par>
                        <p:par>
                          <p:cTn id="42" fill="hold" nodeType="afterGroup">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4117"/>
                                        </p:tgtEl>
                                        <p:attrNameLst>
                                          <p:attrName>style.visibility</p:attrName>
                                        </p:attrNameLst>
                                      </p:cBhvr>
                                      <p:to>
                                        <p:strVal val="visible"/>
                                      </p:to>
                                    </p:set>
                                    <p:animEffect transition="in" filter="wipe(left)">
                                      <p:cBhvr>
                                        <p:cTn id="45" dur="1000"/>
                                        <p:tgtEl>
                                          <p:spTgt spid="41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4144"/>
                                        </p:tgtEl>
                                        <p:attrNameLst>
                                          <p:attrName>style.visibility</p:attrName>
                                        </p:attrNameLst>
                                      </p:cBhvr>
                                      <p:to>
                                        <p:strVal val="visible"/>
                                      </p:to>
                                    </p:set>
                                    <p:anim to="" calcmode="lin" valueType="num">
                                      <p:cBhvr>
                                        <p:cTn id="50" dur="1" fill="hold"/>
                                        <p:tgtEl>
                                          <p:spTgt spid="41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P spid="4108" grpId="0" animBg="1"/>
      <p:bldP spid="4109" grpId="0" animBg="1"/>
      <p:bldP spid="4110" grpId="0" animBg="1"/>
      <p:bldP spid="4111" grpId="0" animBg="1"/>
      <p:bldP spid="4112" grpId="0" animBg="1"/>
      <p:bldP spid="4113" grpId="0" animBg="1"/>
      <p:bldP spid="4115" grpId="0" animBg="1"/>
      <p:bldP spid="4116" grpId="0" animBg="1"/>
      <p:bldP spid="4117" grpId="0" animBg="1"/>
      <p:bldP spid="41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ED2C55-8EA5-FFC3-3A31-06720609AAD9}"/>
              </a:ext>
            </a:extLst>
          </p:cNvPr>
          <p:cNvSpPr txBox="1"/>
          <p:nvPr/>
        </p:nvSpPr>
        <p:spPr>
          <a:xfrm>
            <a:off x="431324" y="243417"/>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6" name="TextBox 5">
            <a:extLst>
              <a:ext uri="{FF2B5EF4-FFF2-40B4-BE49-F238E27FC236}">
                <a16:creationId xmlns:a16="http://schemas.microsoft.com/office/drawing/2014/main" id="{95435FBE-ACDA-AF4F-B686-2098E38151FA}"/>
              </a:ext>
            </a:extLst>
          </p:cNvPr>
          <p:cNvSpPr txBox="1"/>
          <p:nvPr/>
        </p:nvSpPr>
        <p:spPr>
          <a:xfrm>
            <a:off x="431324" y="738056"/>
            <a:ext cx="381197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BC232097-C27F-452E-2C19-12B741222046}"/>
              </a:ext>
            </a:extLst>
          </p:cNvPr>
          <p:cNvSpPr/>
          <p:nvPr/>
        </p:nvSpPr>
        <p:spPr>
          <a:xfrm>
            <a:off x="1600825" y="1475043"/>
            <a:ext cx="3811970" cy="2278587"/>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XVIII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13 </a:t>
            </a:r>
            <a:r>
              <a:rPr lang="en-US" sz="2400" dirty="0" err="1">
                <a:solidFill>
                  <a:schemeClr val="tx1"/>
                </a:solidFill>
                <a:latin typeface="Times New Roman" panose="02020603050405020304" pitchFamily="18" charset="0"/>
                <a:cs typeface="Times New Roman" panose="02020603050405020304" pitchFamily="18" charset="0"/>
              </a:rPr>
              <a:t>thuộc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id="{D3CB12C2-6ECC-FD66-5C65-93A5B05CD43C}"/>
              </a:ext>
            </a:extLst>
          </p:cNvPr>
          <p:cNvSpPr/>
          <p:nvPr/>
        </p:nvSpPr>
        <p:spPr>
          <a:xfrm flipH="1">
            <a:off x="6311662" y="1475043"/>
            <a:ext cx="3941114" cy="2278587"/>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Anh ra </a:t>
            </a:r>
            <a:r>
              <a:rPr lang="en-US" sz="2400" dirty="0" err="1">
                <a:solidFill>
                  <a:schemeClr val="tx1"/>
                </a:solidFill>
                <a:latin typeface="Times New Roman" panose="02020603050405020304" pitchFamily="18" charset="0"/>
                <a:cs typeface="Times New Roman" panose="02020603050405020304" pitchFamily="18" charset="0"/>
              </a:rPr>
              <a:t>sức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triển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272CD6AB-BCB1-338E-CDED-454F9E9EA718}"/>
              </a:ext>
            </a:extLst>
          </p:cNvPr>
          <p:cNvSpPr/>
          <p:nvPr/>
        </p:nvSpPr>
        <p:spPr>
          <a:xfrm rot="16200000" flipH="1">
            <a:off x="5280174" y="2840836"/>
            <a:ext cx="1200329" cy="1328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3E2B8B7-454E-2506-9FF9-82B8E14E8484}"/>
              </a:ext>
            </a:extLst>
          </p:cNvPr>
          <p:cNvSpPr txBox="1"/>
          <p:nvPr/>
        </p:nvSpPr>
        <p:spPr>
          <a:xfrm>
            <a:off x="2604346" y="3983163"/>
            <a:ext cx="6690940" cy="1200329"/>
          </a:xfrm>
          <a:prstGeom prst="rect">
            <a:avLst/>
          </a:prstGeom>
          <a:pattFill prst="zigZag">
            <a:fgClr>
              <a:schemeClr val="accent1"/>
            </a:fgClr>
            <a:bgClr>
              <a:schemeClr val="bg1"/>
            </a:bgClr>
          </a:patt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Mâu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càng</a:t>
            </a:r>
            <a:r>
              <a:rPr lang="en-US" sz="3600" dirty="0">
                <a:latin typeface="Times New Roman" panose="02020603050405020304" pitchFamily="18" charset="0"/>
                <a:cs typeface="Times New Roman" panose="02020603050405020304" pitchFamily="18" charset="0"/>
              </a:rPr>
              <a:t> gay </a:t>
            </a:r>
            <a:r>
              <a:rPr lang="en-US" sz="3600" dirty="0" err="1">
                <a:latin typeface="Times New Roman" panose="02020603050405020304" pitchFamily="18" charset="0"/>
                <a:cs typeface="Times New Roman" panose="02020603050405020304" pitchFamily="18" charset="0"/>
              </a:rPr>
              <a:t>gắt</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A099777-4D2C-24C0-6A80-998A25D7761B}"/>
              </a:ext>
            </a:extLst>
          </p:cNvPr>
          <p:cNvSpPr txBox="1"/>
          <p:nvPr/>
        </p:nvSpPr>
        <p:spPr>
          <a:xfrm>
            <a:off x="1027009" y="5487915"/>
            <a:ext cx="9845614" cy="1200329"/>
          </a:xfrm>
          <a:prstGeom prst="rect">
            <a:avLst/>
          </a:prstGeom>
          <a:solidFill>
            <a:srgbClr val="FFC000">
              <a:alpha val="56000"/>
            </a:srgbClr>
          </a:solidFill>
          <a:effectLst>
            <a:glow rad="228600">
              <a:schemeClr val="accent6">
                <a:satMod val="175000"/>
                <a:alpha val="40000"/>
              </a:schemeClr>
            </a:glow>
            <a:reflection blurRad="228600" stA="45000" endPos="0" dist="50800" dir="5400000" sy="-100000" algn="bl" rotWithShape="0"/>
          </a:effectLst>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Anh, </a:t>
            </a:r>
            <a:r>
              <a:rPr lang="en-US" sz="3600" dirty="0" err="1">
                <a:latin typeface="Times New Roman" panose="02020603050405020304" pitchFamily="18" charset="0"/>
                <a:cs typeface="Times New Roman" panose="02020603050405020304" pitchFamily="18" charset="0"/>
              </a:rPr>
              <a:t>giành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endParaRPr lang="en-US" sz="3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75891B5-7006-4C98-A0B6-1C3E31438FDB}"/>
              </a:ext>
            </a:extLst>
          </p:cNvPr>
          <p:cNvSpPr txBox="1"/>
          <p:nvPr/>
        </p:nvSpPr>
        <p:spPr>
          <a:xfrm>
            <a:off x="431324" y="1345525"/>
            <a:ext cx="2128996" cy="492443"/>
          </a:xfrm>
          <a:prstGeom prst="rect">
            <a:avLst/>
          </a:prstGeom>
          <a:noFill/>
        </p:spPr>
        <p:txBody>
          <a:bodyPr wrap="square" rtlCol="0">
            <a:spAutoFit/>
          </a:bodyPr>
          <a:lstStyle/>
          <a:p>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Sâu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xa</a:t>
            </a:r>
            <a:endParaRPr lang="en-US" sz="2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7578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FAE0A-7958-3C2A-44AB-27994F1DF095}"/>
              </a:ext>
            </a:extLst>
          </p:cNvPr>
          <p:cNvSpPr txBox="1"/>
          <p:nvPr/>
        </p:nvSpPr>
        <p:spPr>
          <a:xfrm>
            <a:off x="431324" y="243417"/>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3" name="TextBox 2">
            <a:extLst>
              <a:ext uri="{FF2B5EF4-FFF2-40B4-BE49-F238E27FC236}">
                <a16:creationId xmlns:a16="http://schemas.microsoft.com/office/drawing/2014/main" id="{6676A909-FF0C-5A20-7912-B93C4D336754}"/>
              </a:ext>
            </a:extLst>
          </p:cNvPr>
          <p:cNvSpPr txBox="1"/>
          <p:nvPr/>
        </p:nvSpPr>
        <p:spPr>
          <a:xfrm>
            <a:off x="431324" y="738056"/>
            <a:ext cx="381197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640ECAF-0617-1BE8-4A7C-2DE210A81D72}"/>
              </a:ext>
            </a:extLst>
          </p:cNvPr>
          <p:cNvSpPr/>
          <p:nvPr/>
        </p:nvSpPr>
        <p:spPr>
          <a:xfrm>
            <a:off x="737172" y="1958398"/>
            <a:ext cx="10717656" cy="170570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Open Sans" panose="020B0606030504020204" pitchFamily="34" charset="0"/>
              </a:rPr>
              <a:t> </a:t>
            </a:r>
            <a:r>
              <a:rPr lang="vi-VN" sz="2600" b="0" i="0" dirty="0">
                <a:solidFill>
                  <a:srgbClr val="000000"/>
                </a:solidFill>
                <a:effectLst/>
                <a:latin typeface="Times New Roman" panose="02020603050405020304" pitchFamily="18" charset="0"/>
                <a:cs typeface="Times New Roman" panose="02020603050405020304" pitchFamily="18" charset="0"/>
              </a:rPr>
              <a:t>Ngày 16/12/1773, một nhóm người Bắc Mỹ tấn công các tàu chở chè của Anh tại cảng Bô-xtơn. Nghị viện Anh lập tức ra lệnh đóng cửa cảng Bô-xtơn và ban hành thêm các đạo luật ngăn cản sự phát triển của kinh tế thuộc địa.</a:t>
            </a:r>
            <a:endParaRPr lang="en-US" sz="2600" dirty="0">
              <a:solidFill>
                <a:srgbClr val="C00000"/>
              </a:solidFill>
              <a:latin typeface="Times New Roman" panose="02020603050405020304" pitchFamily="18"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810B8C52-1833-47FE-8E31-8153A40B97D7}"/>
              </a:ext>
            </a:extLst>
          </p:cNvPr>
          <p:cNvSpPr/>
          <p:nvPr/>
        </p:nvSpPr>
        <p:spPr>
          <a:xfrm>
            <a:off x="1258069" y="2049788"/>
            <a:ext cx="9391175" cy="761464"/>
          </a:xfrm>
          <a:prstGeom prst="wedgeRectCallout">
            <a:avLst>
              <a:gd name="adj1" fmla="val -870"/>
              <a:gd name="adj2" fmla="val 958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dẫn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D9C325F9-A444-441F-A2B4-4FB3A602C45D}"/>
              </a:ext>
            </a:extLst>
          </p:cNvPr>
          <p:cNvSpPr txBox="1"/>
          <p:nvPr/>
        </p:nvSpPr>
        <p:spPr>
          <a:xfrm>
            <a:off x="431324" y="1355805"/>
            <a:ext cx="2128996" cy="492443"/>
          </a:xfrm>
          <a:prstGeom prst="rect">
            <a:avLst/>
          </a:prstGeom>
          <a:noFill/>
        </p:spPr>
        <p:txBody>
          <a:bodyPr wrap="square" rtlCol="0">
            <a:spAutoFit/>
          </a:bodyPr>
          <a:lstStyle/>
          <a:p>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Trực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tiếp</a:t>
            </a:r>
            <a:endParaRPr lang="en-US" sz="2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9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DB1D18CC-BA1B-58FA-4977-3F58E2CEBC14}"/>
              </a:ext>
            </a:extLst>
          </p:cNvPr>
          <p:cNvSpPr/>
          <p:nvPr/>
        </p:nvSpPr>
        <p:spPr>
          <a:xfrm>
            <a:off x="377443" y="3222697"/>
            <a:ext cx="11437114" cy="59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62D6B337-FEC1-24DC-9108-28AE69F01A15}"/>
              </a:ext>
            </a:extLst>
          </p:cNvPr>
          <p:cNvCxnSpPr>
            <a:cxnSpLocks/>
          </p:cNvCxnSpPr>
          <p:nvPr/>
        </p:nvCxnSpPr>
        <p:spPr>
          <a:xfrm>
            <a:off x="457664" y="3457206"/>
            <a:ext cx="11276671" cy="6295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A06BDB-5250-133A-3FB5-C31ADC62E40E}"/>
              </a:ext>
            </a:extLst>
          </p:cNvPr>
          <p:cNvCxnSpPr>
            <a:cxnSpLocks/>
          </p:cNvCxnSpPr>
          <p:nvPr/>
        </p:nvCxnSpPr>
        <p:spPr>
          <a:xfrm>
            <a:off x="1449474" y="1890132"/>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B49D68-80D4-5981-1F28-7F8CBDCA13A4}"/>
              </a:ext>
            </a:extLst>
          </p:cNvPr>
          <p:cNvSpPr txBox="1"/>
          <p:nvPr/>
        </p:nvSpPr>
        <p:spPr>
          <a:xfrm>
            <a:off x="1565448" y="2001905"/>
            <a:ext cx="2116686" cy="1015663"/>
          </a:xfrm>
          <a:prstGeom prst="rect">
            <a:avLst/>
          </a:prstGeom>
          <a:noFill/>
          <a:ln w="3175">
            <a:noFill/>
          </a:ln>
        </p:spPr>
        <p:txBody>
          <a:bodyPr wrap="square" rtlCol="0">
            <a:spAutoFit/>
          </a:bodyPr>
          <a:lstStyle/>
          <a:p>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Bô-xtơn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tàu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chè</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Anh</a:t>
            </a:r>
          </a:p>
        </p:txBody>
      </p:sp>
      <p:cxnSp>
        <p:nvCxnSpPr>
          <p:cNvPr id="12" name="Straight Connector 11">
            <a:extLst>
              <a:ext uri="{FF2B5EF4-FFF2-40B4-BE49-F238E27FC236}">
                <a16:creationId xmlns:a16="http://schemas.microsoft.com/office/drawing/2014/main" id="{A39B7523-FA0D-B1B5-AA76-42CEA0FC84E1}"/>
              </a:ext>
            </a:extLst>
          </p:cNvPr>
          <p:cNvCxnSpPr>
            <a:cxnSpLocks/>
          </p:cNvCxnSpPr>
          <p:nvPr/>
        </p:nvCxnSpPr>
        <p:spPr>
          <a:xfrm>
            <a:off x="2648325" y="3429000"/>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143E408-5BD2-EF69-9E50-1F1045D5ED56}"/>
              </a:ext>
            </a:extLst>
          </p:cNvPr>
          <p:cNvSpPr txBox="1"/>
          <p:nvPr/>
        </p:nvSpPr>
        <p:spPr>
          <a:xfrm>
            <a:off x="-183342" y="3996190"/>
            <a:ext cx="3265631" cy="400110"/>
          </a:xfrm>
          <a:prstGeom prst="rect">
            <a:avLst/>
          </a:prstGeom>
          <a:noFill/>
          <a:ln w="3175">
            <a:noFill/>
          </a:ln>
        </p:spPr>
        <p:txBody>
          <a:bodyPr wrap="square" rtlCol="0">
            <a:spAutoFit/>
          </a:bodyPr>
          <a:lstStyle/>
          <a:p>
            <a:pPr algn="ct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FA8DDBB-D109-713E-572F-C06544F73877}"/>
              </a:ext>
            </a:extLst>
          </p:cNvPr>
          <p:cNvSpPr txBox="1"/>
          <p:nvPr/>
        </p:nvSpPr>
        <p:spPr>
          <a:xfrm>
            <a:off x="6352478" y="3766813"/>
            <a:ext cx="2543778" cy="1015663"/>
          </a:xfrm>
          <a:prstGeom prst="rect">
            <a:avLst/>
          </a:prstGeom>
          <a:noFill/>
          <a:ln w="3175">
            <a:noFill/>
          </a:ln>
        </p:spPr>
        <p:txBody>
          <a:bodyPr wrap="square" rtlCol="0">
            <a:spAutoFit/>
          </a:bodyPr>
          <a:lstStyle/>
          <a:p>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tô</a:t>
            </a:r>
            <a:r>
              <a:rPr lang="en-US" sz="2000" dirty="0">
                <a:latin typeface="Times New Roman" panose="02020603050405020304" pitchFamily="18" charset="0"/>
                <a:cs typeface="Times New Roman" panose="02020603050405020304" pitchFamily="18" charset="0"/>
              </a:rPr>
              <a:t>-ga </a:t>
            </a: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endParaRPr lang="en-US" sz="2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752E747-EA0D-D9A6-2CCF-C4E079BD6A12}"/>
              </a:ext>
            </a:extLst>
          </p:cNvPr>
          <p:cNvSpPr/>
          <p:nvPr/>
        </p:nvSpPr>
        <p:spPr>
          <a:xfrm>
            <a:off x="1977268" y="4973214"/>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4/1775</a:t>
            </a:r>
          </a:p>
        </p:txBody>
      </p:sp>
      <p:sp>
        <p:nvSpPr>
          <p:cNvPr id="16" name="Rectangle: Rounded Corners 15">
            <a:extLst>
              <a:ext uri="{FF2B5EF4-FFF2-40B4-BE49-F238E27FC236}">
                <a16:creationId xmlns:a16="http://schemas.microsoft.com/office/drawing/2014/main" id="{A6917AAF-7540-9BE9-4C38-87B8B1FE4373}"/>
              </a:ext>
            </a:extLst>
          </p:cNvPr>
          <p:cNvSpPr/>
          <p:nvPr/>
        </p:nvSpPr>
        <p:spPr>
          <a:xfrm>
            <a:off x="775941" y="1470725"/>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12/1773</a:t>
            </a:r>
          </a:p>
        </p:txBody>
      </p:sp>
      <p:sp>
        <p:nvSpPr>
          <p:cNvPr id="17" name="TextBox 16">
            <a:extLst>
              <a:ext uri="{FF2B5EF4-FFF2-40B4-BE49-F238E27FC236}">
                <a16:creationId xmlns:a16="http://schemas.microsoft.com/office/drawing/2014/main" id="{E270D7B9-CCE8-8B30-B5E7-482BDEB4D565}"/>
              </a:ext>
            </a:extLst>
          </p:cNvPr>
          <p:cNvSpPr txBox="1"/>
          <p:nvPr/>
        </p:nvSpPr>
        <p:spPr>
          <a:xfrm>
            <a:off x="4451200" y="2146765"/>
            <a:ext cx="1487662" cy="1323439"/>
          </a:xfrm>
          <a:prstGeom prst="rect">
            <a:avLst/>
          </a:prstGeom>
          <a:noFill/>
          <a:ln w="3175">
            <a:noFill/>
          </a:ln>
        </p:spPr>
        <p:txBody>
          <a:bodyPr wrap="square" rtlCol="0">
            <a:spAutoFit/>
          </a:bodyPr>
          <a:lstStyle/>
          <a:p>
            <a:r>
              <a:rPr lang="en-US" sz="2000" dirty="0" err="1">
                <a:latin typeface="Times New Roman" panose="02020603050405020304" pitchFamily="18" charset="0"/>
                <a:cs typeface="Times New Roman" panose="02020603050405020304" pitchFamily="18" charset="0"/>
              </a:rPr>
              <a:t>Tuyên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qua</a:t>
            </a:r>
          </a:p>
        </p:txBody>
      </p:sp>
      <p:cxnSp>
        <p:nvCxnSpPr>
          <p:cNvPr id="18" name="Straight Connector 17">
            <a:extLst>
              <a:ext uri="{FF2B5EF4-FFF2-40B4-BE49-F238E27FC236}">
                <a16:creationId xmlns:a16="http://schemas.microsoft.com/office/drawing/2014/main" id="{931272E1-C263-D93A-CEB5-E434EBE3F892}"/>
              </a:ext>
            </a:extLst>
          </p:cNvPr>
          <p:cNvCxnSpPr>
            <a:cxnSpLocks/>
          </p:cNvCxnSpPr>
          <p:nvPr/>
        </p:nvCxnSpPr>
        <p:spPr>
          <a:xfrm>
            <a:off x="4335227" y="1918338"/>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5F11AF9-4E52-99DB-726E-19D62D6D4F8C}"/>
              </a:ext>
            </a:extLst>
          </p:cNvPr>
          <p:cNvSpPr/>
          <p:nvPr/>
        </p:nvSpPr>
        <p:spPr>
          <a:xfrm>
            <a:off x="3431717" y="1439309"/>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4/7/1776</a:t>
            </a:r>
          </a:p>
        </p:txBody>
      </p:sp>
      <p:cxnSp>
        <p:nvCxnSpPr>
          <p:cNvPr id="20" name="Straight Connector 19">
            <a:extLst>
              <a:ext uri="{FF2B5EF4-FFF2-40B4-BE49-F238E27FC236}">
                <a16:creationId xmlns:a16="http://schemas.microsoft.com/office/drawing/2014/main" id="{6DE816E5-19DD-0E8E-5490-2E3065760AC0}"/>
              </a:ext>
            </a:extLst>
          </p:cNvPr>
          <p:cNvCxnSpPr>
            <a:cxnSpLocks/>
          </p:cNvCxnSpPr>
          <p:nvPr/>
        </p:nvCxnSpPr>
        <p:spPr>
          <a:xfrm>
            <a:off x="6275445" y="3457206"/>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2A10AE9A-4F1B-0456-AC33-1A7EC53DC53B}"/>
              </a:ext>
            </a:extLst>
          </p:cNvPr>
          <p:cNvSpPr/>
          <p:nvPr/>
        </p:nvSpPr>
        <p:spPr>
          <a:xfrm>
            <a:off x="5598828" y="5072117"/>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10/1777</a:t>
            </a:r>
          </a:p>
        </p:txBody>
      </p:sp>
      <p:sp>
        <p:nvSpPr>
          <p:cNvPr id="22" name="Rectangle: Rounded Corners 21">
            <a:extLst>
              <a:ext uri="{FF2B5EF4-FFF2-40B4-BE49-F238E27FC236}">
                <a16:creationId xmlns:a16="http://schemas.microsoft.com/office/drawing/2014/main" id="{AA0D8B6D-5DFB-5A3D-E247-971BAA17A227}"/>
              </a:ext>
            </a:extLst>
          </p:cNvPr>
          <p:cNvSpPr/>
          <p:nvPr/>
        </p:nvSpPr>
        <p:spPr>
          <a:xfrm>
            <a:off x="8953038" y="1455276"/>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10/1781</a:t>
            </a:r>
          </a:p>
        </p:txBody>
      </p:sp>
      <p:cxnSp>
        <p:nvCxnSpPr>
          <p:cNvPr id="23" name="Straight Connector 22">
            <a:extLst>
              <a:ext uri="{FF2B5EF4-FFF2-40B4-BE49-F238E27FC236}">
                <a16:creationId xmlns:a16="http://schemas.microsoft.com/office/drawing/2014/main" id="{6E042DBD-6F61-47F4-ECD3-1B32522AFEDF}"/>
              </a:ext>
            </a:extLst>
          </p:cNvPr>
          <p:cNvCxnSpPr>
            <a:cxnSpLocks/>
          </p:cNvCxnSpPr>
          <p:nvPr/>
        </p:nvCxnSpPr>
        <p:spPr>
          <a:xfrm>
            <a:off x="9742545" y="1918338"/>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782C81A-A3DC-A283-5E49-4D56E9DB7BD6}"/>
              </a:ext>
            </a:extLst>
          </p:cNvPr>
          <p:cNvCxnSpPr>
            <a:cxnSpLocks/>
          </p:cNvCxnSpPr>
          <p:nvPr/>
        </p:nvCxnSpPr>
        <p:spPr>
          <a:xfrm>
            <a:off x="11342745" y="3531318"/>
            <a:ext cx="0" cy="1538868"/>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034E1EA-E760-49E6-88EC-09E3D4D04DE1}"/>
              </a:ext>
            </a:extLst>
          </p:cNvPr>
          <p:cNvSpPr txBox="1"/>
          <p:nvPr/>
        </p:nvSpPr>
        <p:spPr>
          <a:xfrm>
            <a:off x="7563745" y="2050074"/>
            <a:ext cx="2138132" cy="1015663"/>
          </a:xfrm>
          <a:prstGeom prst="rect">
            <a:avLst/>
          </a:prstGeom>
          <a:noFill/>
          <a:ln w="3175">
            <a:noFill/>
          </a:ln>
        </p:spPr>
        <p:txBody>
          <a:bodyPr wrap="square" rtlCol="0">
            <a:spAutoFit/>
          </a:bodyPr>
          <a:lstStyle/>
          <a:p>
            <a:pPr algn="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I- </a:t>
            </a:r>
            <a:r>
              <a:rPr lang="en-US" sz="2000" dirty="0" err="1">
                <a:latin typeface="Times New Roman" panose="02020603050405020304" pitchFamily="18" charset="0"/>
                <a:cs typeface="Times New Roman" panose="02020603050405020304" pitchFamily="18" charset="0"/>
              </a:rPr>
              <a:t>ooc-tao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thúc</a:t>
            </a:r>
            <a:endParaRPr lang="en-US" sz="20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2EFDB9D-ECA8-BB2E-DD6F-90176A4C8EAF}"/>
              </a:ext>
            </a:extLst>
          </p:cNvPr>
          <p:cNvSpPr txBox="1"/>
          <p:nvPr/>
        </p:nvSpPr>
        <p:spPr>
          <a:xfrm>
            <a:off x="9454727" y="3683528"/>
            <a:ext cx="1788198" cy="1631216"/>
          </a:xfrm>
          <a:prstGeom prst="rect">
            <a:avLst/>
          </a:prstGeom>
          <a:noFill/>
          <a:ln w="3175">
            <a:noFill/>
          </a:ln>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Ký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ước</a:t>
            </a:r>
            <a:r>
              <a:rPr lang="en-US" sz="2000" dirty="0">
                <a:latin typeface="Times New Roman" panose="02020603050405020304" pitchFamily="18" charset="0"/>
                <a:cs typeface="Times New Roman" panose="02020603050405020304" pitchFamily="18" charset="0"/>
              </a:rPr>
              <a:t> Pa </a:t>
            </a:r>
            <a:r>
              <a:rPr lang="en-US" sz="2000" dirty="0" err="1">
                <a:latin typeface="Times New Roman" panose="02020603050405020304" pitchFamily="18" charset="0"/>
                <a:cs typeface="Times New Roman" panose="02020603050405020304" pitchFamily="18" charset="0"/>
              </a:rPr>
              <a:t>ri</a:t>
            </a: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13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địa</a:t>
            </a:r>
            <a:endParaRPr lang="en-US" sz="2000" dirty="0">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30B8ED26-E929-8401-6FA4-6AF8907E7903}"/>
              </a:ext>
            </a:extLst>
          </p:cNvPr>
          <p:cNvSpPr/>
          <p:nvPr/>
        </p:nvSpPr>
        <p:spPr>
          <a:xfrm>
            <a:off x="10620960" y="5150185"/>
            <a:ext cx="1579014" cy="40011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9/1783</a:t>
            </a:r>
          </a:p>
        </p:txBody>
      </p:sp>
      <p:pic>
        <p:nvPicPr>
          <p:cNvPr id="28" name="Picture 27" descr="http://www.cadasa.vn/e-cadasa/pst_elpro/images/lichsu/Su10/lich-su-lop-10-bai-30-hinh-2.JPG">
            <a:extLst>
              <a:ext uri="{FF2B5EF4-FFF2-40B4-BE49-F238E27FC236}">
                <a16:creationId xmlns:a16="http://schemas.microsoft.com/office/drawing/2014/main" id="{65F9AB7D-E660-650D-0229-6AFF6C00E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6" y="2146765"/>
            <a:ext cx="1287825" cy="10129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93962F2-10E2-1F34-1222-869412C74908}"/>
              </a:ext>
            </a:extLst>
          </p:cNvPr>
          <p:cNvPicPr>
            <a:picLocks noChangeAspect="1"/>
          </p:cNvPicPr>
          <p:nvPr/>
        </p:nvPicPr>
        <p:blipFill>
          <a:blip r:embed="rId4"/>
          <a:stretch>
            <a:fillRect/>
          </a:stretch>
        </p:blipFill>
        <p:spPr>
          <a:xfrm>
            <a:off x="2734365" y="3766813"/>
            <a:ext cx="1546772" cy="1110227"/>
          </a:xfrm>
          <a:prstGeom prst="rect">
            <a:avLst/>
          </a:prstGeom>
        </p:spPr>
      </p:pic>
      <p:pic>
        <p:nvPicPr>
          <p:cNvPr id="5" name="Picture 4">
            <a:hlinkClick r:id="rId5" action="ppaction://hlinksldjump"/>
            <a:extLst>
              <a:ext uri="{FF2B5EF4-FFF2-40B4-BE49-F238E27FC236}">
                <a16:creationId xmlns:a16="http://schemas.microsoft.com/office/drawing/2014/main" id="{4B6729A4-F248-F2D2-C294-CBF0176D21B4}"/>
              </a:ext>
            </a:extLst>
          </p:cNvPr>
          <p:cNvPicPr>
            <a:picLocks noChangeAspect="1"/>
          </p:cNvPicPr>
          <p:nvPr/>
        </p:nvPicPr>
        <p:blipFill>
          <a:blip r:embed="rId6"/>
          <a:stretch>
            <a:fillRect/>
          </a:stretch>
        </p:blipFill>
        <p:spPr>
          <a:xfrm>
            <a:off x="4464873" y="3726386"/>
            <a:ext cx="1733540" cy="1110227"/>
          </a:xfrm>
          <a:prstGeom prst="rect">
            <a:avLst/>
          </a:prstGeom>
        </p:spPr>
      </p:pic>
      <p:pic>
        <p:nvPicPr>
          <p:cNvPr id="8" name="Picture 7">
            <a:hlinkClick r:id="rId7" action="ppaction://hlinksldjump"/>
            <a:extLst>
              <a:ext uri="{FF2B5EF4-FFF2-40B4-BE49-F238E27FC236}">
                <a16:creationId xmlns:a16="http://schemas.microsoft.com/office/drawing/2014/main" id="{1E63E06D-FD27-BA50-982A-4A76676CBC9A}"/>
              </a:ext>
            </a:extLst>
          </p:cNvPr>
          <p:cNvPicPr>
            <a:picLocks noChangeAspect="1"/>
          </p:cNvPicPr>
          <p:nvPr/>
        </p:nvPicPr>
        <p:blipFill>
          <a:blip r:embed="rId8"/>
          <a:stretch>
            <a:fillRect/>
          </a:stretch>
        </p:blipFill>
        <p:spPr>
          <a:xfrm>
            <a:off x="8632811" y="5466954"/>
            <a:ext cx="2050372" cy="1193568"/>
          </a:xfrm>
          <a:prstGeom prst="rect">
            <a:avLst/>
          </a:prstGeom>
        </p:spPr>
      </p:pic>
      <p:pic>
        <p:nvPicPr>
          <p:cNvPr id="11" name="Picture 10">
            <a:extLst>
              <a:ext uri="{FF2B5EF4-FFF2-40B4-BE49-F238E27FC236}">
                <a16:creationId xmlns:a16="http://schemas.microsoft.com/office/drawing/2014/main" id="{726F3C0F-C575-F6C9-AD00-173C6310C84B}"/>
              </a:ext>
            </a:extLst>
          </p:cNvPr>
          <p:cNvPicPr>
            <a:picLocks noChangeAspect="1"/>
          </p:cNvPicPr>
          <p:nvPr/>
        </p:nvPicPr>
        <p:blipFill>
          <a:blip r:embed="rId9"/>
          <a:stretch>
            <a:fillRect/>
          </a:stretch>
        </p:blipFill>
        <p:spPr>
          <a:xfrm>
            <a:off x="9925887" y="1958881"/>
            <a:ext cx="1988489" cy="1342156"/>
          </a:xfrm>
          <a:prstGeom prst="rect">
            <a:avLst/>
          </a:prstGeom>
        </p:spPr>
      </p:pic>
      <p:sp>
        <p:nvSpPr>
          <p:cNvPr id="29" name="TextBox 28">
            <a:extLst>
              <a:ext uri="{FF2B5EF4-FFF2-40B4-BE49-F238E27FC236}">
                <a16:creationId xmlns:a16="http://schemas.microsoft.com/office/drawing/2014/main" id="{62607F47-C0D3-4986-986C-4C1B441F0DE8}"/>
              </a:ext>
            </a:extLst>
          </p:cNvPr>
          <p:cNvSpPr txBox="1"/>
          <p:nvPr/>
        </p:nvSpPr>
        <p:spPr>
          <a:xfrm>
            <a:off x="377443" y="304800"/>
            <a:ext cx="11356892"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Sơ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13 bang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Mỹ</a:t>
            </a:r>
            <a:endParaRPr lang="en-US" sz="2800" b="1" dirty="0">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19492C7B-D70F-CDA8-D200-08868289A279}"/>
              </a:ext>
            </a:extLst>
          </p:cNvPr>
          <p:cNvSpPr/>
          <p:nvPr/>
        </p:nvSpPr>
        <p:spPr>
          <a:xfrm>
            <a:off x="0" y="1258907"/>
            <a:ext cx="12192000" cy="559909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Kết quả hình ảnh cho tuyên ngôn độc lập của mỹ">
            <a:hlinkClick r:id="rId10" action="ppaction://hlinksldjump"/>
            <a:extLst>
              <a:ext uri="{FF2B5EF4-FFF2-40B4-BE49-F238E27FC236}">
                <a16:creationId xmlns:a16="http://schemas.microsoft.com/office/drawing/2014/main" id="{2B9D533F-9942-406B-E68E-1BB0BCEA47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8379" y="1622502"/>
            <a:ext cx="1579014" cy="1545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Right 1">
            <a:hlinkClick r:id="rId12" action="ppaction://hlinksldjump"/>
            <a:extLst>
              <a:ext uri="{FF2B5EF4-FFF2-40B4-BE49-F238E27FC236}">
                <a16:creationId xmlns:a16="http://schemas.microsoft.com/office/drawing/2014/main" id="{8A781985-ADF1-F8AA-4AEA-4894496BD89D}"/>
              </a:ext>
            </a:extLst>
          </p:cNvPr>
          <p:cNvSpPr/>
          <p:nvPr/>
        </p:nvSpPr>
        <p:spPr>
          <a:xfrm>
            <a:off x="11342745" y="6370320"/>
            <a:ext cx="471812" cy="400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76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circle(in)">
                                      <p:cBhvr>
                                        <p:cTn id="41" dur="2000"/>
                                        <p:tgtEl>
                                          <p:spTgt spid="17"/>
                                        </p:tgtEl>
                                      </p:cBhvr>
                                    </p:animEffect>
                                  </p:childTnLst>
                                </p:cTn>
                              </p:par>
                              <p:par>
                                <p:cTn id="42" presetID="6"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par>
                                <p:cTn id="50" presetID="6"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ircle(in)">
                                      <p:cBhvr>
                                        <p:cTn id="55" dur="2000"/>
                                        <p:tgtEl>
                                          <p:spTgt spid="14"/>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circle(in)">
                                      <p:cBhvr>
                                        <p:cTn id="58" dur="2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circle(in)">
                                      <p:cBhvr>
                                        <p:cTn id="63" dur="2000"/>
                                        <p:tgtEl>
                                          <p:spTgt spid="23"/>
                                        </p:tgtEl>
                                      </p:cBhvr>
                                    </p:animEffect>
                                  </p:childTnLst>
                                </p:cTn>
                              </p:par>
                              <p:par>
                                <p:cTn id="64" presetID="6" presetClass="entr" presetSubtype="16"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in)">
                                      <p:cBhvr>
                                        <p:cTn id="66" dur="2000"/>
                                        <p:tgtEl>
                                          <p:spTgt spid="11"/>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circle(in)">
                                      <p:cBhvr>
                                        <p:cTn id="69" dur="2000"/>
                                        <p:tgtEl>
                                          <p:spTgt spid="22"/>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circle(in)">
                                      <p:cBhvr>
                                        <p:cTn id="72" dur="20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circle(in)">
                                      <p:cBhvr>
                                        <p:cTn id="77" dur="2000"/>
                                        <p:tgtEl>
                                          <p:spTgt spid="24"/>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circle(in)">
                                      <p:cBhvr>
                                        <p:cTn id="80" dur="2000"/>
                                        <p:tgtEl>
                                          <p:spTgt spid="27"/>
                                        </p:tgtEl>
                                      </p:cBhvr>
                                    </p:animEffect>
                                  </p:childTnLst>
                                </p:cTn>
                              </p:par>
                              <p:par>
                                <p:cTn id="81" presetID="6" presetClass="entr" presetSubtype="16"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circle(in)">
                                      <p:cBhvr>
                                        <p:cTn id="83" dur="2000"/>
                                        <p:tgtEl>
                                          <p:spTgt spid="26"/>
                                        </p:tgtEl>
                                      </p:cBhvr>
                                    </p:animEffect>
                                  </p:childTnLst>
                                </p:cTn>
                              </p:par>
                              <p:par>
                                <p:cTn id="84" presetID="6" presetClass="entr" presetSubtype="16"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circle(in)">
                                      <p:cBhvr>
                                        <p:cTn id="8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animBg="1"/>
      <p:bldP spid="16" grpId="0" animBg="1"/>
      <p:bldP spid="17" grpId="0"/>
      <p:bldP spid="19" grpId="0" animBg="1"/>
      <p:bldP spid="21" grpId="0" animBg="1"/>
      <p:bldP spid="22" grpId="0" animBg="1"/>
      <p:bldP spid="25"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p:cNvGrpSpPr>
            <a:grpSpLocks/>
          </p:cNvGrpSpPr>
          <p:nvPr/>
        </p:nvGrpSpPr>
        <p:grpSpPr bwMode="auto">
          <a:xfrm>
            <a:off x="254000" y="334169"/>
            <a:ext cx="6248400" cy="3717925"/>
            <a:chOff x="2304" y="1008"/>
            <a:chExt cx="3456" cy="2688"/>
          </a:xfrm>
        </p:grpSpPr>
        <p:pic>
          <p:nvPicPr>
            <p:cNvPr id="6"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 y="1008"/>
              <a:ext cx="3456"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2304" y="3515"/>
              <a:ext cx="3456"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1900" b="1" dirty="0">
                  <a:solidFill>
                    <a:schemeClr val="bg1"/>
                  </a:solidFill>
                </a:rPr>
                <a:t>4-7-1776 </a:t>
              </a:r>
              <a:r>
                <a:rPr lang="en-US" sz="1900" b="1" dirty="0" err="1">
                  <a:solidFill>
                    <a:schemeClr val="bg1"/>
                  </a:solidFill>
                </a:rPr>
                <a:t>Đại</a:t>
              </a:r>
              <a:r>
                <a:rPr lang="en-US" sz="1900" b="1" dirty="0">
                  <a:solidFill>
                    <a:schemeClr val="bg1"/>
                  </a:solidFill>
                </a:rPr>
                <a:t> </a:t>
              </a:r>
              <a:r>
                <a:rPr lang="en-US" sz="1900" b="1" dirty="0" err="1">
                  <a:solidFill>
                    <a:schemeClr val="bg1"/>
                  </a:solidFill>
                </a:rPr>
                <a:t>hội</a:t>
              </a:r>
              <a:r>
                <a:rPr lang="en-US" sz="1900" b="1" dirty="0">
                  <a:solidFill>
                    <a:schemeClr val="bg1"/>
                  </a:solidFill>
                </a:rPr>
                <a:t> </a:t>
              </a:r>
              <a:r>
                <a:rPr lang="en-US" sz="1900" b="1" dirty="0" err="1">
                  <a:solidFill>
                    <a:schemeClr val="bg1"/>
                  </a:solidFill>
                </a:rPr>
                <a:t>thông</a:t>
              </a:r>
              <a:r>
                <a:rPr lang="en-US" sz="1900" b="1" dirty="0">
                  <a:solidFill>
                    <a:schemeClr val="bg1"/>
                  </a:solidFill>
                </a:rPr>
                <a:t> qua “ </a:t>
              </a:r>
              <a:r>
                <a:rPr lang="en-US" sz="1900" b="1" dirty="0" err="1">
                  <a:solidFill>
                    <a:schemeClr val="bg1"/>
                  </a:solidFill>
                </a:rPr>
                <a:t>Tuyên</a:t>
              </a:r>
              <a:r>
                <a:rPr lang="en-US" sz="1900" b="1" dirty="0">
                  <a:solidFill>
                    <a:schemeClr val="bg1"/>
                  </a:solidFill>
                </a:rPr>
                <a:t> </a:t>
              </a:r>
              <a:r>
                <a:rPr lang="en-US" sz="1900" b="1" dirty="0" err="1">
                  <a:solidFill>
                    <a:schemeClr val="bg1"/>
                  </a:solidFill>
                </a:rPr>
                <a:t>ngôn</a:t>
              </a:r>
              <a:r>
                <a:rPr lang="en-US" sz="1900" b="1" dirty="0">
                  <a:solidFill>
                    <a:schemeClr val="bg1"/>
                  </a:solidFill>
                </a:rPr>
                <a:t> </a:t>
              </a:r>
              <a:r>
                <a:rPr lang="en-US" sz="1900" b="1" dirty="0" err="1">
                  <a:solidFill>
                    <a:schemeClr val="bg1"/>
                  </a:solidFill>
                </a:rPr>
                <a:t>độc</a:t>
              </a:r>
              <a:r>
                <a:rPr lang="en-US" sz="1900" b="1" dirty="0">
                  <a:solidFill>
                    <a:schemeClr val="bg1"/>
                  </a:solidFill>
                </a:rPr>
                <a:t> </a:t>
              </a:r>
              <a:r>
                <a:rPr lang="en-US" sz="1900" b="1" dirty="0" err="1">
                  <a:solidFill>
                    <a:schemeClr val="bg1"/>
                  </a:solidFill>
                </a:rPr>
                <a:t>lập</a:t>
              </a:r>
              <a:r>
                <a:rPr lang="en-US" sz="1900" b="1" dirty="0">
                  <a:solidFill>
                    <a:schemeClr val="bg1"/>
                  </a:solidFill>
                </a:rPr>
                <a:t> ”</a:t>
              </a:r>
            </a:p>
          </p:txBody>
        </p:sp>
      </p:grpSp>
      <p:sp>
        <p:nvSpPr>
          <p:cNvPr id="19" name="Rectangle 9">
            <a:extLst>
              <a:ext uri="{FF2B5EF4-FFF2-40B4-BE49-F238E27FC236}">
                <a16:creationId xmlns:a16="http://schemas.microsoft.com/office/drawing/2014/main" id="{E10FD049-AE92-AF16-CD42-6B3AE471CC8A}"/>
              </a:ext>
            </a:extLst>
          </p:cNvPr>
          <p:cNvSpPr>
            <a:spLocks noChangeArrowheads="1"/>
          </p:cNvSpPr>
          <p:nvPr/>
        </p:nvSpPr>
        <p:spPr bwMode="auto">
          <a:xfrm>
            <a:off x="7525676" y="3583752"/>
            <a:ext cx="3416644" cy="711810"/>
          </a:xfrm>
          <a:prstGeom prst="rect">
            <a:avLst/>
          </a:prstGeom>
          <a:gradFill rotWithShape="1">
            <a:gsLst>
              <a:gs pos="0">
                <a:srgbClr val="66CCFF"/>
              </a:gs>
              <a:gs pos="50000">
                <a:srgbClr val="FFFFFF"/>
              </a:gs>
              <a:gs pos="100000">
                <a:srgbClr val="66C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defTabSz="914400" fontAlgn="base">
              <a:spcBef>
                <a:spcPct val="0"/>
              </a:spcBef>
              <a:spcAft>
                <a:spcPct val="0"/>
              </a:spcAft>
              <a:defRPr/>
            </a:pPr>
            <a:r>
              <a:rPr lang="en-US" sz="2000" b="1" kern="0" dirty="0">
                <a:solidFill>
                  <a:srgbClr val="FF3399"/>
                </a:solidFill>
                <a:latin typeface="Times New Roman" pitchFamily="18" charset="0"/>
                <a:cs typeface="Times New Roman" pitchFamily="18" charset="0"/>
              </a:rPr>
              <a:t>Thomas Jefferson</a:t>
            </a:r>
          </a:p>
          <a:p>
            <a:pPr algn="ctr" defTabSz="914400" fontAlgn="base">
              <a:spcBef>
                <a:spcPct val="0"/>
              </a:spcBef>
              <a:spcAft>
                <a:spcPct val="0"/>
              </a:spcAft>
              <a:defRPr/>
            </a:pPr>
            <a:r>
              <a:rPr lang="en-US" sz="2000" b="1" kern="0" dirty="0">
                <a:solidFill>
                  <a:srgbClr val="FF3399"/>
                </a:solidFill>
                <a:latin typeface="Times New Roman" pitchFamily="18" charset="0"/>
                <a:cs typeface="Times New Roman" pitchFamily="18" charset="0"/>
              </a:rPr>
              <a:t>( 1743 – 1826 )</a:t>
            </a:r>
          </a:p>
        </p:txBody>
      </p:sp>
      <p:sp>
        <p:nvSpPr>
          <p:cNvPr id="20" name="Rectangle 19">
            <a:extLst>
              <a:ext uri="{FF2B5EF4-FFF2-40B4-BE49-F238E27FC236}">
                <a16:creationId xmlns:a16="http://schemas.microsoft.com/office/drawing/2014/main" id="{F587AB9E-4B08-CD87-C93C-A215B63774B6}"/>
              </a:ext>
            </a:extLst>
          </p:cNvPr>
          <p:cNvSpPr/>
          <p:nvPr/>
        </p:nvSpPr>
        <p:spPr>
          <a:xfrm>
            <a:off x="6946901" y="4314031"/>
            <a:ext cx="5000367" cy="1981200"/>
          </a:xfrm>
          <a:prstGeom prst="rect">
            <a:avLst/>
          </a:prstGeom>
          <a:solidFill>
            <a:schemeClr val="accent6">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en-US" sz="2000" b="1" dirty="0">
                <a:solidFill>
                  <a:srgbClr val="0066FF"/>
                </a:solidFill>
                <a:latin typeface="Times New Roman" pitchFamily="18" charset="0"/>
                <a:cs typeface="Times New Roman" pitchFamily="18" charset="0"/>
              </a:rPr>
              <a:t>Jefferson </a:t>
            </a:r>
            <a:r>
              <a:rPr lang="en-US" sz="2000" b="1" dirty="0" err="1">
                <a:solidFill>
                  <a:srgbClr val="0066FF"/>
                </a:solidFill>
                <a:latin typeface="Times New Roman" pitchFamily="18" charset="0"/>
                <a:cs typeface="Times New Roman" pitchFamily="18" charset="0"/>
              </a:rPr>
              <a:t>sinh</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ra</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và</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lớn</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lên</a:t>
            </a:r>
            <a:r>
              <a:rPr lang="en-US" sz="2000" b="1" dirty="0">
                <a:solidFill>
                  <a:srgbClr val="0066FF"/>
                </a:solidFill>
                <a:latin typeface="Times New Roman" pitchFamily="18" charset="0"/>
                <a:cs typeface="Times New Roman" pitchFamily="18" charset="0"/>
              </a:rPr>
              <a:t> ở bang Virginia. </a:t>
            </a:r>
            <a:r>
              <a:rPr lang="en-US" sz="2000" b="1" dirty="0" err="1">
                <a:solidFill>
                  <a:srgbClr val="0066FF"/>
                </a:solidFill>
                <a:latin typeface="Times New Roman" pitchFamily="18" charset="0"/>
                <a:cs typeface="Times New Roman" pitchFamily="18" charset="0"/>
              </a:rPr>
              <a:t>Ông</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là</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người</a:t>
            </a:r>
            <a:r>
              <a:rPr lang="en-US" sz="2000" b="1" dirty="0">
                <a:solidFill>
                  <a:srgbClr val="0066FF"/>
                </a:solidFill>
                <a:latin typeface="Times New Roman" pitchFamily="18" charset="0"/>
                <a:cs typeface="Times New Roman" pitchFamily="18" charset="0"/>
              </a:rPr>
              <a:t> ham </a:t>
            </a:r>
            <a:r>
              <a:rPr lang="en-US" sz="2000" b="1" dirty="0" err="1">
                <a:solidFill>
                  <a:srgbClr val="0066FF"/>
                </a:solidFill>
                <a:latin typeface="Times New Roman" pitchFamily="18" charset="0"/>
                <a:cs typeface="Times New Roman" pitchFamily="18" charset="0"/>
              </a:rPr>
              <a:t>học</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hỏi</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giản</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dị</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tính</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tình</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ôn</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hòa</a:t>
            </a:r>
            <a:r>
              <a:rPr lang="en-US" sz="2000" b="1" dirty="0">
                <a:solidFill>
                  <a:srgbClr val="0066FF"/>
                </a:solidFill>
                <a:latin typeface="Times New Roman" pitchFamily="18" charset="0"/>
                <a:cs typeface="Times New Roman" pitchFamily="18" charset="0"/>
              </a:rPr>
              <a:t>, </a:t>
            </a:r>
            <a:r>
              <a:rPr lang="vi-VN" sz="2000" b="1" dirty="0">
                <a:solidFill>
                  <a:srgbClr val="0066FF"/>
                </a:solidFill>
                <a:latin typeface="Times New Roman" pitchFamily="18" charset="0"/>
                <a:cs typeface="Times New Roman" pitchFamily="18" charset="0"/>
              </a:rPr>
              <a:t>6</a:t>
            </a:r>
            <a:r>
              <a:rPr lang="en-US" sz="2000" b="1" dirty="0">
                <a:solidFill>
                  <a:srgbClr val="0066FF"/>
                </a:solidFill>
                <a:latin typeface="Times New Roman" pitchFamily="18" charset="0"/>
                <a:cs typeface="Times New Roman" pitchFamily="18" charset="0"/>
              </a:rPr>
              <a:t>/</a:t>
            </a:r>
            <a:r>
              <a:rPr lang="vi-VN" sz="2000" b="1" dirty="0">
                <a:solidFill>
                  <a:srgbClr val="0066FF"/>
                </a:solidFill>
                <a:latin typeface="Times New Roman" pitchFamily="18" charset="0"/>
                <a:cs typeface="Times New Roman" pitchFamily="18" charset="0"/>
              </a:rPr>
              <a:t>1776  Ông được chỉ định soạn thảo bản Tuyên  ngôn Độc lập. Sau đó là thành viên viện dân biểu, rồi  Thống đốc bang Virginia.</a:t>
            </a:r>
            <a:endParaRPr lang="en-US" sz="2000" b="1" dirty="0">
              <a:solidFill>
                <a:srgbClr val="0066FF"/>
              </a:solidFill>
              <a:latin typeface="Times New Roman" pitchFamily="18" charset="0"/>
              <a:cs typeface="Times New Roman" pitchFamily="18" charset="0"/>
            </a:endParaRPr>
          </a:p>
        </p:txBody>
      </p:sp>
      <p:pic>
        <p:nvPicPr>
          <p:cNvPr id="21" name="Picture 3">
            <a:extLst>
              <a:ext uri="{FF2B5EF4-FFF2-40B4-BE49-F238E27FC236}">
                <a16:creationId xmlns:a16="http://schemas.microsoft.com/office/drawing/2014/main" id="{2089E78F-71AA-61A7-A51A-2B83047E4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4058046"/>
            <a:ext cx="2819400" cy="24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53A14435-E7D8-EA13-3DE8-447B529E5AB8}"/>
              </a:ext>
            </a:extLst>
          </p:cNvPr>
          <p:cNvPicPr>
            <a:picLocks noChangeAspect="1"/>
          </p:cNvPicPr>
          <p:nvPr/>
        </p:nvPicPr>
        <p:blipFill>
          <a:blip r:embed="rId4"/>
          <a:stretch>
            <a:fillRect/>
          </a:stretch>
        </p:blipFill>
        <p:spPr>
          <a:xfrm>
            <a:off x="7556156" y="334170"/>
            <a:ext cx="3416644" cy="3231114"/>
          </a:xfrm>
          <a:prstGeom prst="rect">
            <a:avLst/>
          </a:prstGeom>
        </p:spPr>
      </p:pic>
    </p:spTree>
    <p:extLst>
      <p:ext uri="{BB962C8B-B14F-4D97-AF65-F5344CB8AC3E}">
        <p14:creationId xmlns:p14="http://schemas.microsoft.com/office/powerpoint/2010/main" val="2237506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48" y="544512"/>
            <a:ext cx="5537200" cy="482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86608" y="5372100"/>
            <a:ext cx="4869591"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dirty="0">
                <a:latin typeface="Times New Roman" pitchFamily="18" charset="0"/>
                <a:cs typeface="Times New Roman" pitchFamily="18" charset="0"/>
              </a:rPr>
              <a:t>Bản Tuyên ngôn Độc lập Hoa Kỳ 4/7/1776</a:t>
            </a:r>
          </a:p>
        </p:txBody>
      </p:sp>
      <p:sp>
        <p:nvSpPr>
          <p:cNvPr id="13" name="TextBox 12"/>
          <p:cNvSpPr txBox="1"/>
          <p:nvPr/>
        </p:nvSpPr>
        <p:spPr>
          <a:xfrm>
            <a:off x="6295635" y="1443841"/>
            <a:ext cx="5347725" cy="3970318"/>
          </a:xfrm>
          <a:prstGeom prst="rect">
            <a:avLst/>
          </a:prstGeom>
          <a:solidFill>
            <a:schemeClr val="bg1">
              <a:lumMod val="95000"/>
            </a:schemeClr>
          </a:solidFill>
        </p:spPr>
        <p:txBody>
          <a:bodyPr wrap="square" rtlCol="0">
            <a:spAutoFit/>
          </a:bodyPr>
          <a:lstStyle/>
          <a:p>
            <a:pPr algn="just"/>
            <a:r>
              <a:rPr lang="vi-VN" dirty="0">
                <a:solidFill>
                  <a:srgbClr val="002060"/>
                </a:solidFill>
                <a:latin typeface="Times New Roman" pitchFamily="18" charset="0"/>
                <a:cs typeface="Times New Roman" pitchFamily="18" charset="0"/>
              </a:rPr>
              <a:t>     Chúng tôi khẳng định một chân lý hiển nhiên rằng mọi người sinh ra đều bình đẳng, rằng tạo hóa đã ban cho họ những quyền tất yếu và bất khả xâm phạm, trong đó có quyền được sống, quyền được tự do và mưu cầu hạnh phúc. Rằng để đảm bảo cho những quyền lợi này, các chính phủ được lập ra trong nhân dân và có được quyền lực chính đáng trên cơ sở sự đồng ý của nhân dân, rằng bất cứ khi nào một thể chế chính quyền nào đó phá vỡ những mục tiêu này, thì nhân dân có quyền thay đổi hoặc loại bỏ chính quyền đó và lập nên một chính quyền mới, đặt trên nền tảng những nguyên tắc cũng như tổ chức thực thi quyền hành theo một thể chế sao cho có hiệu quả tốt nhất đối với an toàn và hạnh phúc của họ.</a:t>
            </a:r>
            <a:endParaRPr lang="en-US" dirty="0">
              <a:solidFill>
                <a:srgbClr val="002060"/>
              </a:solidFill>
              <a:latin typeface="Times New Roman" pitchFamily="18" charset="0"/>
              <a:cs typeface="Times New Roman" pitchFamily="18" charset="0"/>
            </a:endParaRPr>
          </a:p>
        </p:txBody>
      </p:sp>
      <p:sp>
        <p:nvSpPr>
          <p:cNvPr id="16" name="Oval 15"/>
          <p:cNvSpPr>
            <a:spLocks noChangeArrowheads="1"/>
          </p:cNvSpPr>
          <p:nvPr/>
        </p:nvSpPr>
        <p:spPr bwMode="auto">
          <a:xfrm>
            <a:off x="812799" y="395714"/>
            <a:ext cx="4343400" cy="3389870"/>
          </a:xfrm>
          <a:prstGeom prst="ellipse">
            <a:avLst/>
          </a:prstGeom>
          <a:ln>
            <a:headEnd type="none" w="sm" len="sm"/>
            <a:tailEnd type="none" w="sm" len="sm"/>
          </a:ln>
        </p:spPr>
        <p:style>
          <a:lnRef idx="1">
            <a:schemeClr val="accent6"/>
          </a:lnRef>
          <a:fillRef idx="2">
            <a:schemeClr val="accent6"/>
          </a:fillRef>
          <a:effectRef idx="1">
            <a:schemeClr val="accent6"/>
          </a:effectRef>
          <a:fontRef idx="minor">
            <a:schemeClr val="dk1"/>
          </a:fontRef>
        </p:style>
        <p:txBody>
          <a:bodyPr/>
          <a:lstStyle/>
          <a:p>
            <a:pPr algn="just" defTabSz="914400">
              <a:defRPr/>
            </a:pPr>
            <a:r>
              <a:rPr lang="en-US" kern="0" dirty="0" err="1">
                <a:solidFill>
                  <a:srgbClr val="0000FF"/>
                </a:solidFill>
                <a:latin typeface="Times New Roman" pitchFamily="18" charset="0"/>
                <a:cs typeface="Times New Roman" pitchFamily="18" charset="0"/>
              </a:rPr>
              <a:t>Tích</a:t>
            </a:r>
            <a:r>
              <a:rPr lang="en-US" kern="0" dirty="0">
                <a:solidFill>
                  <a:srgbClr val="0000FF"/>
                </a:solidFill>
                <a:latin typeface="Times New Roman" pitchFamily="18" charset="0"/>
                <a:cs typeface="Times New Roman" pitchFamily="18" charset="0"/>
              </a:rPr>
              <a:t> </a:t>
            </a:r>
            <a:r>
              <a:rPr lang="en-US" kern="0" dirty="0" err="1">
                <a:solidFill>
                  <a:srgbClr val="0000FF"/>
                </a:solidFill>
                <a:latin typeface="Times New Roman" pitchFamily="18" charset="0"/>
                <a:cs typeface="Times New Roman" pitchFamily="18" charset="0"/>
              </a:rPr>
              <a:t>cực</a:t>
            </a:r>
            <a:r>
              <a:rPr lang="en-US"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Lần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đầu</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tiên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các</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quyền</a:t>
            </a:r>
            <a:r>
              <a:rPr lang="en-US" sz="2000" kern="0" dirty="0">
                <a:solidFill>
                  <a:srgbClr val="000000"/>
                </a:solidFill>
                <a:latin typeface="Times New Roman" pitchFamily="18" charset="0"/>
                <a:cs typeface="Times New Roman" pitchFamily="18" charset="0"/>
              </a:rPr>
              <a:t> con </a:t>
            </a:r>
            <a:r>
              <a:rPr lang="en-US" sz="2000" kern="0" dirty="0" err="1">
                <a:solidFill>
                  <a:srgbClr val="000000"/>
                </a:solidFill>
                <a:latin typeface="Times New Roman" pitchFamily="18" charset="0"/>
                <a:cs typeface="Times New Roman" pitchFamily="18" charset="0"/>
              </a:rPr>
              <a:t>người</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và</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quyền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công</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dân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được</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chính</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thức</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công</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bố</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trước</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toàn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thể</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nhân</a:t>
            </a:r>
            <a:r>
              <a:rPr lang="en-US" sz="2000" kern="0" dirty="0">
                <a:solidFill>
                  <a:srgbClr val="000000"/>
                </a:solidFill>
                <a:latin typeface="Times New Roman" pitchFamily="18" charset="0"/>
                <a:cs typeface="Times New Roman" pitchFamily="18" charset="0"/>
              </a:rPr>
              <a:t> </a:t>
            </a:r>
            <a:r>
              <a:rPr lang="en-US" sz="2000" kern="0" dirty="0" err="1">
                <a:solidFill>
                  <a:srgbClr val="000000"/>
                </a:solidFill>
                <a:latin typeface="Times New Roman" pitchFamily="18" charset="0"/>
                <a:cs typeface="Times New Roman" pitchFamily="18" charset="0"/>
              </a:rPr>
              <a:t>loại</a:t>
            </a:r>
            <a:r>
              <a:rPr lang="en-US" sz="2000" kern="0" dirty="0">
                <a:solidFill>
                  <a:srgbClr val="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lên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án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mạnh</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mẽ</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chế</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độ</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cai</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trị</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của</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nhà</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vua</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Anh</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khẳng</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định</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quyền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độc</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lập</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của</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các</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thuộc</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địa</a:t>
            </a:r>
            <a:r>
              <a:rPr lang="en-US" sz="2000" kern="0" dirty="0">
                <a:solidFill>
                  <a:sysClr val="windowText" lastClr="000000"/>
                </a:solidFill>
                <a:latin typeface="Times New Roman" pitchFamily="18" charset="0"/>
                <a:cs typeface="Times New Roman" pitchFamily="18" charset="0"/>
              </a:rPr>
              <a:t>.</a:t>
            </a:r>
          </a:p>
        </p:txBody>
      </p:sp>
      <p:sp>
        <p:nvSpPr>
          <p:cNvPr id="17" name="Oval 16"/>
          <p:cNvSpPr>
            <a:spLocks noChangeArrowheads="1"/>
          </p:cNvSpPr>
          <p:nvPr/>
        </p:nvSpPr>
        <p:spPr bwMode="auto">
          <a:xfrm>
            <a:off x="1251769" y="3934382"/>
            <a:ext cx="3628157" cy="2343718"/>
          </a:xfrm>
          <a:prstGeom prst="ellipse">
            <a:avLst/>
          </a:prstGeom>
          <a:solidFill>
            <a:srgbClr val="99CCFF"/>
          </a:solidFill>
          <a:ln w="12700" cap="sq" algn="ctr">
            <a:solidFill>
              <a:srgbClr val="000000"/>
            </a:solidFill>
            <a:round/>
            <a:headEnd type="none" w="sm" len="sm"/>
            <a:tailEnd type="none" w="sm" len="sm"/>
          </a:ln>
        </p:spPr>
        <p:txBody>
          <a:bodyPr/>
          <a:lstStyle/>
          <a:p>
            <a:pPr algn="just" defTabSz="914400" eaLnBrk="0" hangingPunct="0">
              <a:tabLst>
                <a:tab pos="3314700" algn="l"/>
                <a:tab pos="3360738" algn="l"/>
                <a:tab pos="3543300" algn="l"/>
              </a:tabLst>
              <a:defRPr/>
            </a:pPr>
            <a:r>
              <a:rPr lang="en-US" sz="2000" kern="0" dirty="0" err="1">
                <a:solidFill>
                  <a:srgbClr val="0000FF"/>
                </a:solidFill>
                <a:latin typeface="Times New Roman" pitchFamily="18" charset="0"/>
                <a:cs typeface="Times New Roman" pitchFamily="18" charset="0"/>
              </a:rPr>
              <a:t>Hạn</a:t>
            </a:r>
            <a:r>
              <a:rPr lang="en-US" sz="2000" kern="0" dirty="0">
                <a:solidFill>
                  <a:srgbClr val="0000FF"/>
                </a:solidFill>
                <a:latin typeface="Times New Roman" pitchFamily="18" charset="0"/>
                <a:cs typeface="Times New Roman" pitchFamily="18" charset="0"/>
              </a:rPr>
              <a:t> </a:t>
            </a:r>
            <a:r>
              <a:rPr lang="en-US" sz="2000" kern="0" dirty="0" err="1">
                <a:solidFill>
                  <a:srgbClr val="0000FF"/>
                </a:solidFill>
                <a:latin typeface="Times New Roman" pitchFamily="18" charset="0"/>
                <a:cs typeface="Times New Roman" pitchFamily="18" charset="0"/>
              </a:rPr>
              <a:t>chế</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không</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có</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điều</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khoản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thủ</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tiêu</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chế</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độ</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nô</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lệ</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cùng</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việc</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bóc</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lột</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giai</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cấp</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công</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nhân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và</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nhân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dân</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lao</a:t>
            </a:r>
            <a:r>
              <a:rPr lang="en-US" sz="2000" kern="0" dirty="0">
                <a:solidFill>
                  <a:sysClr val="windowText" lastClr="000000"/>
                </a:solidFill>
                <a:latin typeface="Times New Roman" pitchFamily="18" charset="0"/>
                <a:cs typeface="Times New Roman" pitchFamily="18" charset="0"/>
              </a:rPr>
              <a:t> </a:t>
            </a:r>
            <a:r>
              <a:rPr lang="en-US" sz="2000" kern="0" dirty="0" err="1">
                <a:solidFill>
                  <a:sysClr val="windowText" lastClr="000000"/>
                </a:solidFill>
                <a:latin typeface="Times New Roman" pitchFamily="18" charset="0"/>
                <a:cs typeface="Times New Roman" pitchFamily="18" charset="0"/>
              </a:rPr>
              <a:t>động</a:t>
            </a:r>
            <a:r>
              <a:rPr lang="en-US" sz="2000" kern="0" dirty="0">
                <a:solidFill>
                  <a:sysClr val="windowText" lastClr="000000"/>
                </a:solidFill>
                <a:latin typeface="Times New Roman" pitchFamily="18" charset="0"/>
                <a:cs typeface="Times New Roman" pitchFamily="18" charset="0"/>
              </a:rPr>
              <a:t>.</a:t>
            </a:r>
          </a:p>
        </p:txBody>
      </p:sp>
      <p:sp>
        <p:nvSpPr>
          <p:cNvPr id="2" name="Arrow: Right 1">
            <a:hlinkClick r:id="rId3" action="ppaction://hlinksldjump"/>
            <a:extLst>
              <a:ext uri="{FF2B5EF4-FFF2-40B4-BE49-F238E27FC236}">
                <a16:creationId xmlns:a16="http://schemas.microsoft.com/office/drawing/2014/main" id="{4EBA071A-2CE2-6F47-1F19-2946EB0D91D0}"/>
              </a:ext>
            </a:extLst>
          </p:cNvPr>
          <p:cNvSpPr/>
          <p:nvPr/>
        </p:nvSpPr>
        <p:spPr>
          <a:xfrm>
            <a:off x="10271760" y="6210301"/>
            <a:ext cx="128016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EDAC645-9264-D955-D488-782A12EA00A9}"/>
              </a:ext>
            </a:extLst>
          </p:cNvPr>
          <p:cNvSpPr/>
          <p:nvPr/>
        </p:nvSpPr>
        <p:spPr>
          <a:xfrm>
            <a:off x="7269480" y="377041"/>
            <a:ext cx="3733800" cy="1066800"/>
          </a:xfrm>
          <a:prstGeom prst="rect">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Times New Roman" pitchFamily="18" charset="0"/>
                <a:cs typeface="Times New Roman" pitchFamily="18" charset="0"/>
              </a:rPr>
              <a:t>Những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điểm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cực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Tuyên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ngôn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lập</a:t>
            </a:r>
            <a:r>
              <a:rPr lang="en-US" sz="2000" b="1" dirty="0">
                <a:latin typeface="Times New Roman" pitchFamily="18" charset="0"/>
                <a:cs typeface="Times New Roman" pitchFamily="18" charset="0"/>
              </a:rPr>
              <a:t> 1776?</a:t>
            </a:r>
          </a:p>
        </p:txBody>
      </p:sp>
      <p:sp>
        <p:nvSpPr>
          <p:cNvPr id="9" name="TextBox 8">
            <a:extLst>
              <a:ext uri="{FF2B5EF4-FFF2-40B4-BE49-F238E27FC236}">
                <a16:creationId xmlns:a16="http://schemas.microsoft.com/office/drawing/2014/main" id="{B30C8281-2414-41ED-AC9B-93B1FABAD7D7}"/>
              </a:ext>
            </a:extLst>
          </p:cNvPr>
          <p:cNvSpPr txBox="1"/>
          <p:nvPr/>
        </p:nvSpPr>
        <p:spPr>
          <a:xfrm>
            <a:off x="6295634" y="1628506"/>
            <a:ext cx="5347725" cy="1200329"/>
          </a:xfrm>
          <a:prstGeom prst="rect">
            <a:avLst/>
          </a:prstGeom>
          <a:solidFill>
            <a:schemeClr val="bg1">
              <a:lumMod val="95000"/>
            </a:schemeClr>
          </a:solidFill>
        </p:spPr>
        <p:txBody>
          <a:bodyPr wrap="square" rtlCol="0">
            <a:spAutoFit/>
          </a:bodyPr>
          <a:lstStyle/>
          <a:p>
            <a:pPr algn="just"/>
            <a:r>
              <a:rPr lang="vi-VN"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Mọi</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người</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sinh</a:t>
            </a:r>
            <a:r>
              <a:rPr lang="en-US" dirty="0">
                <a:solidFill>
                  <a:srgbClr val="002060"/>
                </a:solidFill>
                <a:latin typeface="Times New Roman" pitchFamily="18" charset="0"/>
                <a:cs typeface="Times New Roman" pitchFamily="18" charset="0"/>
              </a:rPr>
              <a:t> ra </a:t>
            </a:r>
            <a:r>
              <a:rPr lang="en-US" dirty="0" err="1">
                <a:solidFill>
                  <a:srgbClr val="002060"/>
                </a:solidFill>
                <a:latin typeface="Times New Roman" pitchFamily="18" charset="0"/>
                <a:cs typeface="Times New Roman" pitchFamily="18" charset="0"/>
              </a:rPr>
              <a:t>đều</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có</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quyền</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bình</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đẳng</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quyền</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độc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lập</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của</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các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thuộc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địa</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quyền</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lực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của</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người</a:t>
            </a:r>
            <a:r>
              <a:rPr lang="en-US" dirty="0">
                <a:solidFill>
                  <a:srgbClr val="002060"/>
                </a:solidFill>
                <a:latin typeface="Times New Roman" pitchFamily="18" charset="0"/>
                <a:cs typeface="Times New Roman" pitchFamily="18" charset="0"/>
              </a:rPr>
              <a:t> da </a:t>
            </a:r>
            <a:r>
              <a:rPr lang="en-US" dirty="0" err="1">
                <a:solidFill>
                  <a:srgbClr val="002060"/>
                </a:solidFill>
                <a:latin typeface="Times New Roman" pitchFamily="18" charset="0"/>
                <a:cs typeface="Times New Roman" pitchFamily="18" charset="0"/>
              </a:rPr>
              <a:t>trắng</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quyền</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tư</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hữu</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tài</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sản</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duy</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trì</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chế</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độ</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nô</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lệ</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bóc</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lột</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công</a:t>
            </a: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nhân</a:t>
            </a:r>
            <a:endParaRPr lang="en-US"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702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500"/>
                                        <p:tgtEl>
                                          <p:spTgt spid="163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1" nodeType="clickEffect">
                                  <p:stCondLst>
                                    <p:cond delay="0"/>
                                  </p:stCondLst>
                                  <p:childTnLst>
                                    <p:animEffect transition="out" filter="checkerboard(across)">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nodeType="clickEffect">
                                  <p:stCondLst>
                                    <p:cond delay="0"/>
                                  </p:stCondLst>
                                  <p:childTnLst>
                                    <p:animEffect transition="out" filter="dissolve">
                                      <p:cBhvr>
                                        <p:cTn id="39" dur="500"/>
                                        <p:tgtEl>
                                          <p:spTgt spid="16387"/>
                                        </p:tgtEl>
                                      </p:cBhvr>
                                    </p:animEffect>
                                    <p:set>
                                      <p:cBhvr>
                                        <p:cTn id="40" dur="1" fill="hold">
                                          <p:stCondLst>
                                            <p:cond delay="499"/>
                                          </p:stCondLst>
                                        </p:cTn>
                                        <p:tgtEl>
                                          <p:spTgt spid="16387"/>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6" grpId="0" animBg="1"/>
      <p:bldP spid="16" grpId="1" animBg="1"/>
      <p:bldP spid="17" grpId="0" animBg="1"/>
      <p:bldP spid="17"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fld id="{C4D684B8-D2C0-4391-9ECA-1464C1716D0D}" type="slidenum">
              <a:rPr lang="en-US"/>
              <a:pPr/>
              <a:t>19</a:t>
            </a:fld>
            <a:endParaRPr lang="en-US"/>
          </a:p>
        </p:txBody>
      </p:sp>
      <p:pic>
        <p:nvPicPr>
          <p:cNvPr id="25603" name="Picture 2" descr="http://diepdoan.violet.vn/uploads/resources/blog/447/luoc_do_chien_tranh_gianh_doc_lap_cua_13_thuoc_dia__anh_50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45031"/>
            <a:ext cx="5588000" cy="568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71"/>
          <p:cNvSpPr>
            <a:spLocks noChangeArrowheads="1"/>
          </p:cNvSpPr>
          <p:nvPr/>
        </p:nvSpPr>
        <p:spPr bwMode="auto">
          <a:xfrm>
            <a:off x="4495800" y="2667000"/>
            <a:ext cx="457200" cy="304800"/>
          </a:xfrm>
          <a:prstGeom prst="irregularSeal1">
            <a:avLst/>
          </a:prstGeom>
          <a:solidFill>
            <a:srgbClr val="CC0000"/>
          </a:solidFill>
          <a:ln w="9525">
            <a:solidFill>
              <a:schemeClr val="tx1"/>
            </a:solidFill>
            <a:miter lim="800000"/>
            <a:headEnd/>
            <a:tailEnd/>
          </a:ln>
        </p:spPr>
        <p:txBody>
          <a:bodyPr wrap="none" anchor="ctr"/>
          <a:lstStyle/>
          <a:p>
            <a:endParaRPr lang="en-US">
              <a:latin typeface="Garamond" pitchFamily="18" charset="0"/>
            </a:endParaRPr>
          </a:p>
        </p:txBody>
      </p:sp>
      <p:sp>
        <p:nvSpPr>
          <p:cNvPr id="25605" name="Text Box 4"/>
          <p:cNvSpPr txBox="1">
            <a:spLocks noChangeArrowheads="1"/>
          </p:cNvSpPr>
          <p:nvPr/>
        </p:nvSpPr>
        <p:spPr bwMode="auto">
          <a:xfrm>
            <a:off x="1905000" y="22860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-ga</a:t>
            </a:r>
            <a:endParaRPr lang="en-US" sz="2800" b="1" dirty="0">
              <a:cs typeface="Times New Roman" pitchFamily="18" charset="0"/>
            </a:endParaRPr>
          </a:p>
        </p:txBody>
      </p:sp>
      <p:sp>
        <p:nvSpPr>
          <p:cNvPr id="25606" name="Date Placeholder 12"/>
          <p:cNvSpPr txBox="1">
            <a:spLocks noGrp="1"/>
          </p:cNvSpPr>
          <p:nvPr/>
        </p:nvSpPr>
        <p:spPr bwMode="auto">
          <a:xfrm>
            <a:off x="7696200" y="6191250"/>
            <a:ext cx="24765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hangingPunct="1"/>
            <a:endParaRPr lang="en-US" sz="1400">
              <a:solidFill>
                <a:schemeClr val="tx2"/>
              </a:solidFill>
              <a:latin typeface="Garamond" pitchFamily="18" charset="0"/>
            </a:endParaRPr>
          </a:p>
        </p:txBody>
      </p:sp>
      <p:sp>
        <p:nvSpPr>
          <p:cNvPr id="15" name="Rounded Rectangular Callout 14"/>
          <p:cNvSpPr/>
          <p:nvPr/>
        </p:nvSpPr>
        <p:spPr>
          <a:xfrm>
            <a:off x="6045200" y="2099143"/>
            <a:ext cx="4419600" cy="1440513"/>
          </a:xfrm>
          <a:prstGeom prst="wedgeRoundRectCallout">
            <a:avLst>
              <a:gd name="adj1" fmla="val -75453"/>
              <a:gd name="adj2" fmla="val 6238"/>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dirty="0">
                <a:cs typeface="Times New Roman" pitchFamily="18" charset="0"/>
              </a:rPr>
              <a:t>-10-1777, </a:t>
            </a:r>
            <a:r>
              <a:rPr lang="en-US" sz="2400" dirty="0" err="1">
                <a:cs typeface="Times New Roman" pitchFamily="18" charset="0"/>
              </a:rPr>
              <a:t>quân</a:t>
            </a:r>
            <a:r>
              <a:rPr lang="en-US" sz="2400" dirty="0">
                <a:cs typeface="Times New Roman" pitchFamily="18" charset="0"/>
              </a:rPr>
              <a:t> </a:t>
            </a:r>
            <a:r>
              <a:rPr lang="en-US" sz="2400" dirty="0" err="1">
                <a:cs typeface="Times New Roman" pitchFamily="18" charset="0"/>
              </a:rPr>
              <a:t>thuộc</a:t>
            </a:r>
            <a:r>
              <a:rPr lang="en-US" sz="2400" dirty="0">
                <a:cs typeface="Times New Roman" pitchFamily="18" charset="0"/>
              </a:rPr>
              <a:t> </a:t>
            </a:r>
            <a:r>
              <a:rPr lang="en-US" sz="2400" dirty="0" err="1">
                <a:cs typeface="Times New Roman" pitchFamily="18" charset="0"/>
              </a:rPr>
              <a:t>địa</a:t>
            </a:r>
            <a:r>
              <a:rPr lang="en-US" sz="2400" dirty="0">
                <a:cs typeface="Times New Roman" pitchFamily="18" charset="0"/>
              </a:rPr>
              <a:t> </a:t>
            </a:r>
            <a:r>
              <a:rPr lang="en-US" sz="2400" dirty="0" err="1">
                <a:cs typeface="Times New Roman" pitchFamily="18" charset="0"/>
              </a:rPr>
              <a:t>giành</a:t>
            </a:r>
            <a:r>
              <a:rPr lang="en-US" sz="2400" dirty="0">
                <a:cs typeface="Times New Roman" pitchFamily="18" charset="0"/>
              </a:rPr>
              <a:t> </a:t>
            </a:r>
            <a:r>
              <a:rPr lang="en-US" sz="2400" dirty="0" err="1">
                <a:cs typeface="Times New Roman" pitchFamily="18" charset="0"/>
              </a:rPr>
              <a:t>thắng</a:t>
            </a:r>
            <a:r>
              <a:rPr lang="en-US" sz="2400" dirty="0">
                <a:cs typeface="Times New Roman" pitchFamily="18" charset="0"/>
              </a:rPr>
              <a:t> </a:t>
            </a:r>
            <a:r>
              <a:rPr lang="en-US" sz="2400" dirty="0" err="1">
                <a:cs typeface="Times New Roman" pitchFamily="18" charset="0"/>
              </a:rPr>
              <a:t>lợi</a:t>
            </a:r>
            <a:r>
              <a:rPr lang="en-US" sz="2400" dirty="0">
                <a:cs typeface="Times New Roman" pitchFamily="18" charset="0"/>
              </a:rPr>
              <a:t> </a:t>
            </a:r>
            <a:r>
              <a:rPr lang="en-US" sz="2400" dirty="0" err="1">
                <a:cs typeface="Times New Roman" pitchFamily="18" charset="0"/>
              </a:rPr>
              <a:t>lớn</a:t>
            </a:r>
            <a:r>
              <a:rPr lang="en-US" sz="2400" dirty="0">
                <a:cs typeface="Times New Roman" pitchFamily="18" charset="0"/>
              </a:rPr>
              <a:t> ở </a:t>
            </a:r>
            <a:r>
              <a:rPr lang="en-US" sz="2400" dirty="0" err="1">
                <a:cs typeface="Times New Roman" pitchFamily="18" charset="0"/>
              </a:rPr>
              <a:t>Xa</a:t>
            </a:r>
            <a:r>
              <a:rPr lang="en-US" sz="2400" dirty="0">
                <a:cs typeface="Times New Roman" pitchFamily="18" charset="0"/>
              </a:rPr>
              <a:t>-</a:t>
            </a:r>
            <a:r>
              <a:rPr lang="en-US" sz="2400" dirty="0" err="1">
                <a:cs typeface="Times New Roman" pitchFamily="18" charset="0"/>
              </a:rPr>
              <a:t>ra</a:t>
            </a:r>
            <a:r>
              <a:rPr lang="en-US" sz="2400" dirty="0">
                <a:cs typeface="Times New Roman" pitchFamily="18" charset="0"/>
              </a:rPr>
              <a:t>-</a:t>
            </a:r>
            <a:r>
              <a:rPr lang="en-US" sz="2400" dirty="0" err="1">
                <a:cs typeface="Times New Roman" pitchFamily="18" charset="0"/>
              </a:rPr>
              <a:t>tô</a:t>
            </a:r>
            <a:r>
              <a:rPr lang="en-US" sz="2400" dirty="0">
                <a:cs typeface="Times New Roman" pitchFamily="18" charset="0"/>
              </a:rPr>
              <a:t>-</a:t>
            </a:r>
            <a:r>
              <a:rPr lang="en-US" sz="2400" dirty="0" err="1">
                <a:cs typeface="Times New Roman" pitchFamily="18" charset="0"/>
              </a:rPr>
              <a:t>ga</a:t>
            </a:r>
            <a:endParaRPr lang="en-US" sz="2400" dirty="0">
              <a:cs typeface="Times New Roman" pitchFamily="18" charset="0"/>
            </a:endParaRPr>
          </a:p>
        </p:txBody>
      </p:sp>
      <p:pic>
        <p:nvPicPr>
          <p:cNvPr id="16" name="Picture 3"/>
          <p:cNvPicPr>
            <a:picLocks noChangeAspect="1" noChangeArrowheads="1"/>
          </p:cNvPicPr>
          <p:nvPr/>
        </p:nvPicPr>
        <p:blipFill>
          <a:blip r:embed="rId3"/>
          <a:srcRect/>
          <a:stretch>
            <a:fillRect/>
          </a:stretch>
        </p:blipFill>
        <p:spPr bwMode="auto">
          <a:xfrm>
            <a:off x="6057900" y="953862"/>
            <a:ext cx="5807160" cy="5402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2"/>
          <p:cNvPicPr>
            <a:picLocks noChangeAspect="1" noChangeArrowheads="1"/>
          </p:cNvPicPr>
          <p:nvPr/>
        </p:nvPicPr>
        <p:blipFill>
          <a:blip r:embed="rId4"/>
          <a:srcRect/>
          <a:stretch>
            <a:fillRect/>
          </a:stretch>
        </p:blipFill>
        <p:spPr bwMode="auto">
          <a:xfrm>
            <a:off x="6045200" y="1073270"/>
            <a:ext cx="5943599" cy="5163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Arrow: Right 1">
            <a:hlinkClick r:id="rId5" action="ppaction://hlinksldjump"/>
            <a:extLst>
              <a:ext uri="{FF2B5EF4-FFF2-40B4-BE49-F238E27FC236}">
                <a16:creationId xmlns:a16="http://schemas.microsoft.com/office/drawing/2014/main" id="{AFB1BAEF-342B-58EA-3D1F-E67775FC686E}"/>
              </a:ext>
            </a:extLst>
          </p:cNvPr>
          <p:cNvSpPr/>
          <p:nvPr/>
        </p:nvSpPr>
        <p:spPr>
          <a:xfrm>
            <a:off x="10271760" y="6210301"/>
            <a:ext cx="128016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87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1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45C7D1-6E16-7C88-AF41-55E669D0D91A}"/>
              </a:ext>
            </a:extLst>
          </p:cNvPr>
          <p:cNvPicPr>
            <a:picLocks noChangeAspect="1"/>
          </p:cNvPicPr>
          <p:nvPr/>
        </p:nvPicPr>
        <p:blipFill>
          <a:blip r:embed="rId2"/>
          <a:stretch>
            <a:fillRect/>
          </a:stretch>
        </p:blipFill>
        <p:spPr>
          <a:xfrm rot="5400000">
            <a:off x="2666996" y="-2666995"/>
            <a:ext cx="6857999" cy="12191998"/>
          </a:xfrm>
          <a:prstGeom prst="rect">
            <a:avLst/>
          </a:prstGeom>
        </p:spPr>
      </p:pic>
      <p:sp>
        <p:nvSpPr>
          <p:cNvPr id="10" name="TextBox 9">
            <a:extLst>
              <a:ext uri="{FF2B5EF4-FFF2-40B4-BE49-F238E27FC236}">
                <a16:creationId xmlns:a16="http://schemas.microsoft.com/office/drawing/2014/main" id="{531EC948-A55F-6DDD-667F-902CB1A8C583}"/>
              </a:ext>
            </a:extLst>
          </p:cNvPr>
          <p:cNvSpPr txBox="1"/>
          <p:nvPr/>
        </p:nvSpPr>
        <p:spPr>
          <a:xfrm>
            <a:off x="942535" y="2484495"/>
            <a:ext cx="10355385" cy="1077218"/>
          </a:xfrm>
          <a:prstGeom prst="rect">
            <a:avLst/>
          </a:prstGeom>
          <a:noFill/>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TIẾT 2: BÀI 1. CÁC CUỘC CÁCH MẠNG TƯ SẢN </a:t>
            </a:r>
          </a:p>
          <a:p>
            <a:pPr algn="ctr"/>
            <a:r>
              <a:rPr lang="en-US" sz="3200" b="1" dirty="0">
                <a:solidFill>
                  <a:srgbClr val="0066FF"/>
                </a:solidFill>
                <a:latin typeface="Times New Roman" panose="02020603050405020304" pitchFamily="18" charset="0"/>
                <a:cs typeface="Times New Roman" panose="02020603050405020304" pitchFamily="18" charset="0"/>
              </a:rPr>
              <a:t>Ở CHÂU ÂU VÀ BẮC MỸ</a:t>
            </a:r>
          </a:p>
        </p:txBody>
      </p:sp>
      <p:sp>
        <p:nvSpPr>
          <p:cNvPr id="11" name="TextBox 10">
            <a:extLst>
              <a:ext uri="{FF2B5EF4-FFF2-40B4-BE49-F238E27FC236}">
                <a16:creationId xmlns:a16="http://schemas.microsoft.com/office/drawing/2014/main" id="{0F635C69-47AA-4AC1-3C49-44E766FD72C4}"/>
              </a:ext>
            </a:extLst>
          </p:cNvPr>
          <p:cNvSpPr txBox="1"/>
          <p:nvPr/>
        </p:nvSpPr>
        <p:spPr>
          <a:xfrm>
            <a:off x="1188715" y="665538"/>
            <a:ext cx="9814560" cy="1569660"/>
          </a:xfrm>
          <a:prstGeom prst="rect">
            <a:avLst/>
          </a:prstGeom>
          <a:noFill/>
        </p:spPr>
        <p:txBody>
          <a:bodyPr wrap="square" rtlCol="0">
            <a:spAutoFit/>
          </a:bodyPr>
          <a:lstStyle/>
          <a:p>
            <a:pPr algn="ctr"/>
            <a:r>
              <a:rPr lang="en-US" sz="3200" b="1" dirty="0">
                <a:solidFill>
                  <a:srgbClr val="0066FF"/>
                </a:solidFill>
                <a:latin typeface="Times New Roman" panose="02020603050405020304" pitchFamily="18" charset="0"/>
                <a:cs typeface="Times New Roman" panose="02020603050405020304" pitchFamily="18" charset="0"/>
              </a:rPr>
              <a:t>CHƯƠNG I. CHÂU ÂU VÀ BẮC MỸ TỪ NỬA SAU THẾ KỈ XVI ĐẾN THẾ KỈ XVIII</a:t>
            </a:r>
          </a:p>
          <a:p>
            <a:endParaRPr lang="en-US" sz="3200" dirty="0"/>
          </a:p>
        </p:txBody>
      </p:sp>
    </p:spTree>
    <p:extLst>
      <p:ext uri="{BB962C8B-B14F-4D97-AF65-F5344CB8AC3E}">
        <p14:creationId xmlns:p14="http://schemas.microsoft.com/office/powerpoint/2010/main" val="3216475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circle(in)">
                                      <p:cBhvr>
                                        <p:cTn id="17"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ED1AFD-64FC-AEFF-64C0-A6AD22027EF2}"/>
              </a:ext>
            </a:extLst>
          </p:cNvPr>
          <p:cNvPicPr>
            <a:picLocks noChangeAspect="1"/>
          </p:cNvPicPr>
          <p:nvPr/>
        </p:nvPicPr>
        <p:blipFill rotWithShape="1">
          <a:blip r:embed="rId2"/>
          <a:srcRect t="3878" b="6497"/>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A888857-9378-9793-2EBC-59A936DFFD22}"/>
              </a:ext>
            </a:extLst>
          </p:cNvPr>
          <p:cNvSpPr txBox="1"/>
          <p:nvPr/>
        </p:nvSpPr>
        <p:spPr>
          <a:xfrm>
            <a:off x="7531610" y="2434201"/>
            <a:ext cx="4325110" cy="3742762"/>
          </a:xfrm>
          <a:prstGeom prst="rect">
            <a:avLst/>
          </a:prstGeom>
        </p:spPr>
        <p:txBody>
          <a:bodyPr vert="horz" lIns="91440" tIns="45720" rIns="91440" bIns="45720" rtlCol="0">
            <a:noAutofit/>
          </a:bodyPr>
          <a:lstStyle/>
          <a:p>
            <a:pPr indent="-228600" algn="just" defTabSz="914400">
              <a:lnSpc>
                <a:spcPct val="90000"/>
              </a:lnSpc>
              <a:spcAft>
                <a:spcPts val="600"/>
              </a:spcAft>
              <a:buFont typeface="Arial" panose="020B0604020202020204" pitchFamily="34" charset="0"/>
              <a:buChar char="•"/>
            </a:pPr>
            <a:r>
              <a:rPr lang="en-US" sz="2400" b="0" i="0" dirty="0" err="1">
                <a:effectLst/>
                <a:latin typeface="Times New Roman" panose="02020603050405020304" pitchFamily="18" charset="0"/>
                <a:cs typeface="Times New Roman" panose="02020603050405020304" pitchFamily="18" charset="0"/>
              </a:rPr>
              <a:t>Hiệp</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định</a:t>
            </a:r>
            <a:r>
              <a:rPr lang="en-US" sz="2400" b="0" i="0" dirty="0">
                <a:effectLst/>
                <a:latin typeface="Times New Roman" panose="02020603050405020304" pitchFamily="18" charset="0"/>
                <a:cs typeface="Times New Roman" panose="02020603050405020304" pitchFamily="18" charset="0"/>
              </a:rPr>
              <a:t> Paris </a:t>
            </a:r>
            <a:r>
              <a:rPr lang="en-US" sz="2400" b="0" i="0" dirty="0" err="1">
                <a:effectLst/>
                <a:latin typeface="Times New Roman" panose="02020603050405020304" pitchFamily="18" charset="0"/>
                <a:cs typeface="Times New Roman" panose="02020603050405020304" pitchFamily="18" charset="0"/>
              </a:rPr>
              <a:t>được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ký</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kết</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vào</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ngày</a:t>
            </a:r>
            <a:r>
              <a:rPr lang="en-US" sz="2400" b="0" i="0" dirty="0">
                <a:effectLst/>
                <a:latin typeface="Times New Roman" panose="02020603050405020304" pitchFamily="18" charset="0"/>
                <a:cs typeface="Times New Roman" panose="02020603050405020304" pitchFamily="18" charset="0"/>
              </a:rPr>
              <a:t> 3 </a:t>
            </a:r>
            <a:r>
              <a:rPr lang="en-US" sz="2400" b="0" i="0" dirty="0" err="1">
                <a:effectLst/>
                <a:latin typeface="Times New Roman" panose="02020603050405020304" pitchFamily="18" charset="0"/>
                <a:cs typeface="Times New Roman" panose="02020603050405020304" pitchFamily="18" charset="0"/>
              </a:rPr>
              <a:t>tháng</a:t>
            </a:r>
            <a:r>
              <a:rPr lang="en-US" sz="2400" b="0" i="0" dirty="0">
                <a:effectLst/>
                <a:latin typeface="Times New Roman" panose="02020603050405020304" pitchFamily="18" charset="0"/>
                <a:cs typeface="Times New Roman" panose="02020603050405020304" pitchFamily="18" charset="0"/>
              </a:rPr>
              <a:t> 9 </a:t>
            </a:r>
            <a:r>
              <a:rPr lang="en-US" sz="2400" b="0" i="0" dirty="0" err="1">
                <a:effectLst/>
                <a:latin typeface="Times New Roman" panose="02020603050405020304" pitchFamily="18" charset="0"/>
                <a:cs typeface="Times New Roman" panose="02020603050405020304" pitchFamily="18" charset="0"/>
              </a:rPr>
              <a:t>năm</a:t>
            </a:r>
            <a:r>
              <a:rPr lang="en-US" sz="2400" b="0" i="0" dirty="0">
                <a:effectLst/>
                <a:latin typeface="Times New Roman" panose="02020603050405020304" pitchFamily="18" charset="0"/>
                <a:cs typeface="Times New Roman" panose="02020603050405020304" pitchFamily="18" charset="0"/>
              </a:rPr>
              <a:t> 1783 </a:t>
            </a:r>
            <a:r>
              <a:rPr lang="en-US" sz="2400" b="0" i="0" dirty="0" err="1">
                <a:effectLst/>
                <a:latin typeface="Times New Roman" panose="02020603050405020304" pitchFamily="18" charset="0"/>
                <a:cs typeface="Times New Roman" panose="02020603050405020304" pitchFamily="18" charset="0"/>
              </a:rPr>
              <a:t>và</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được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Quốc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hội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Hợp</a:t>
            </a:r>
            <a:r>
              <a:rPr lang="en-US" sz="2400" b="0" i="0" dirty="0">
                <a:effectLst/>
                <a:latin typeface="Times New Roman" panose="02020603050405020304" pitchFamily="18" charset="0"/>
                <a:cs typeface="Times New Roman" panose="02020603050405020304" pitchFamily="18" charset="0"/>
              </a:rPr>
              <a:t> bang </a:t>
            </a:r>
            <a:r>
              <a:rPr lang="en-US" sz="2400" b="0" i="0" dirty="0" err="1">
                <a:effectLst/>
                <a:latin typeface="Times New Roman" panose="02020603050405020304" pitchFamily="18" charset="0"/>
                <a:cs typeface="Times New Roman" panose="02020603050405020304" pitchFamily="18" charset="0"/>
              </a:rPr>
              <a:t>phê</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chuẩn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ngày</a:t>
            </a:r>
            <a:r>
              <a:rPr lang="en-US" sz="2400" b="0" i="0" dirty="0">
                <a:effectLst/>
                <a:latin typeface="Times New Roman" panose="02020603050405020304" pitchFamily="18" charset="0"/>
                <a:cs typeface="Times New Roman" panose="02020603050405020304" pitchFamily="18" charset="0"/>
              </a:rPr>
              <a:t> 14 </a:t>
            </a:r>
            <a:r>
              <a:rPr lang="en-US" sz="2400" b="0" i="0" dirty="0" err="1">
                <a:effectLst/>
                <a:latin typeface="Times New Roman" panose="02020603050405020304" pitchFamily="18" charset="0"/>
                <a:cs typeface="Times New Roman" panose="02020603050405020304" pitchFamily="18" charset="0"/>
              </a:rPr>
              <a:t>tháng</a:t>
            </a:r>
            <a:r>
              <a:rPr lang="en-US" sz="2400" b="0" i="0" dirty="0">
                <a:effectLst/>
                <a:latin typeface="Times New Roman" panose="02020603050405020304" pitchFamily="18" charset="0"/>
                <a:cs typeface="Times New Roman" panose="02020603050405020304" pitchFamily="18" charset="0"/>
              </a:rPr>
              <a:t> 1 </a:t>
            </a:r>
            <a:r>
              <a:rPr lang="en-US" sz="2400" b="0" i="0" dirty="0" err="1">
                <a:effectLst/>
                <a:latin typeface="Times New Roman" panose="02020603050405020304" pitchFamily="18" charset="0"/>
                <a:cs typeface="Times New Roman" panose="02020603050405020304" pitchFamily="18" charset="0"/>
              </a:rPr>
              <a:t>năm</a:t>
            </a:r>
            <a:r>
              <a:rPr lang="en-US" sz="2400" b="0" i="0" dirty="0">
                <a:effectLst/>
                <a:latin typeface="Times New Roman" panose="02020603050405020304" pitchFamily="18" charset="0"/>
                <a:cs typeface="Times New Roman" panose="02020603050405020304" pitchFamily="18" charset="0"/>
              </a:rPr>
              <a:t> 1784. </a:t>
            </a:r>
            <a:r>
              <a:rPr lang="en-US" sz="2400" b="0" i="0" dirty="0" err="1">
                <a:effectLst/>
                <a:latin typeface="Times New Roman" panose="02020603050405020304" pitchFamily="18" charset="0"/>
                <a:cs typeface="Times New Roman" panose="02020603050405020304" pitchFamily="18" charset="0"/>
              </a:rPr>
              <a:t>Vua</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Vương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Quốc</a:t>
            </a:r>
            <a:r>
              <a:rPr lang="en-US" sz="2400" b="0" i="0" dirty="0">
                <a:effectLst/>
                <a:latin typeface="Times New Roman" panose="02020603050405020304" pitchFamily="18" charset="0"/>
                <a:cs typeface="Times New Roman" panose="02020603050405020304" pitchFamily="18" charset="0"/>
              </a:rPr>
              <a:t> Anh </a:t>
            </a:r>
            <a:r>
              <a:rPr lang="en-US" sz="2400" b="0" i="0" dirty="0" err="1">
                <a:effectLst/>
                <a:latin typeface="Times New Roman" panose="02020603050405020304" pitchFamily="18" charset="0"/>
                <a:cs typeface="Times New Roman" panose="02020603050405020304" pitchFamily="18" charset="0"/>
              </a:rPr>
              <a:t>phê</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chuẩn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vào</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ngày</a:t>
            </a:r>
            <a:r>
              <a:rPr lang="en-US" sz="2400" b="0" i="0" dirty="0">
                <a:effectLst/>
                <a:latin typeface="Times New Roman" panose="02020603050405020304" pitchFamily="18" charset="0"/>
                <a:cs typeface="Times New Roman" panose="02020603050405020304" pitchFamily="18" charset="0"/>
              </a:rPr>
              <a:t> 9 </a:t>
            </a:r>
            <a:r>
              <a:rPr lang="en-US" sz="2400" b="0" i="0" dirty="0" err="1">
                <a:effectLst/>
                <a:latin typeface="Times New Roman" panose="02020603050405020304" pitchFamily="18" charset="0"/>
                <a:cs typeface="Times New Roman" panose="02020603050405020304" pitchFamily="18" charset="0"/>
              </a:rPr>
              <a:t>tháng</a:t>
            </a:r>
            <a:r>
              <a:rPr lang="en-US" sz="2400" b="0" i="0" dirty="0">
                <a:effectLst/>
                <a:latin typeface="Times New Roman" panose="02020603050405020304" pitchFamily="18" charset="0"/>
                <a:cs typeface="Times New Roman" panose="02020603050405020304" pitchFamily="18" charset="0"/>
              </a:rPr>
              <a:t> 4 </a:t>
            </a:r>
            <a:r>
              <a:rPr lang="en-US" sz="2400" b="0" i="0" dirty="0" err="1">
                <a:effectLst/>
                <a:latin typeface="Times New Roman" panose="02020603050405020304" pitchFamily="18" charset="0"/>
                <a:cs typeface="Times New Roman" panose="02020603050405020304" pitchFamily="18" charset="0"/>
              </a:rPr>
              <a:t>năm</a:t>
            </a:r>
            <a:r>
              <a:rPr lang="en-US" sz="2400" b="0" i="0" dirty="0">
                <a:effectLst/>
                <a:latin typeface="Times New Roman" panose="02020603050405020304" pitchFamily="18" charset="0"/>
                <a:cs typeface="Times New Roman" panose="02020603050405020304" pitchFamily="18" charset="0"/>
              </a:rPr>
              <a:t> 1784, </a:t>
            </a:r>
            <a:r>
              <a:rPr lang="en-US" sz="2400" b="0" i="0" dirty="0" err="1">
                <a:effectLst/>
                <a:latin typeface="Times New Roman" panose="02020603050405020304" pitchFamily="18" charset="0"/>
                <a:cs typeface="Times New Roman" panose="02020603050405020304" pitchFamily="18" charset="0"/>
              </a:rPr>
              <a:t>chính</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thức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kết</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thúc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cuộc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Chiến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giữa</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Vương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quốc</a:t>
            </a:r>
            <a:r>
              <a:rPr lang="en-US" sz="2400" b="0" i="0" dirty="0">
                <a:effectLst/>
                <a:latin typeface="Times New Roman" panose="02020603050405020304" pitchFamily="18" charset="0"/>
                <a:cs typeface="Times New Roman" panose="02020603050405020304" pitchFamily="18" charset="0"/>
              </a:rPr>
              <a:t> Anh </a:t>
            </a:r>
            <a:r>
              <a:rPr lang="en-US" sz="2400" b="0" i="0" dirty="0" err="1">
                <a:effectLst/>
                <a:latin typeface="Times New Roman" panose="02020603050405020304" pitchFamily="18" charset="0"/>
                <a:cs typeface="Times New Roman" panose="02020603050405020304" pitchFamily="18" charset="0"/>
              </a:rPr>
              <a:t>và</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Hợp</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chúng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quốc</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Mỹ</a:t>
            </a:r>
            <a:r>
              <a:rPr lang="en-US" sz="2400" b="0" i="0" dirty="0">
                <a:effectLst/>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Arrow: Right 5">
            <a:hlinkClick r:id="rId3" action="ppaction://hlinksldjump"/>
            <a:extLst>
              <a:ext uri="{FF2B5EF4-FFF2-40B4-BE49-F238E27FC236}">
                <a16:creationId xmlns:a16="http://schemas.microsoft.com/office/drawing/2014/main" id="{AEA47226-51C2-F953-ED1F-FF810E4CDF13}"/>
              </a:ext>
            </a:extLst>
          </p:cNvPr>
          <p:cNvSpPr/>
          <p:nvPr/>
        </p:nvSpPr>
        <p:spPr>
          <a:xfrm>
            <a:off x="10271760" y="6210301"/>
            <a:ext cx="1280160"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76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31153A0-AE77-46D8-AE95-DAC15A59C362}"/>
              </a:ext>
            </a:extLst>
          </p:cNvPr>
          <p:cNvSpPr/>
          <p:nvPr/>
        </p:nvSpPr>
        <p:spPr>
          <a:xfrm>
            <a:off x="635244" y="2512065"/>
            <a:ext cx="1881188" cy="995362"/>
          </a:xfrm>
          <a:custGeom>
            <a:avLst/>
            <a:gdLst>
              <a:gd name="connsiteX0" fmla="*/ 940594 w 1881188"/>
              <a:gd name="connsiteY0" fmla="*/ 0 h 995362"/>
              <a:gd name="connsiteX1" fmla="*/ 1881188 w 1881188"/>
              <a:gd name="connsiteY1" fmla="*/ 940594 h 995362"/>
              <a:gd name="connsiteX2" fmla="*/ 1878423 w 1881188"/>
              <a:gd name="connsiteY2" fmla="*/ 995362 h 995362"/>
              <a:gd name="connsiteX3" fmla="*/ 1710273 w 1881188"/>
              <a:gd name="connsiteY3" fmla="*/ 995362 h 995362"/>
              <a:gd name="connsiteX4" fmla="*/ 1715794 w 1881188"/>
              <a:gd name="connsiteY4" fmla="*/ 940594 h 995362"/>
              <a:gd name="connsiteX5" fmla="*/ 940594 w 1881188"/>
              <a:gd name="connsiteY5" fmla="*/ 165394 h 995362"/>
              <a:gd name="connsiteX6" fmla="*/ 165394 w 1881188"/>
              <a:gd name="connsiteY6" fmla="*/ 940594 h 995362"/>
              <a:gd name="connsiteX7" fmla="*/ 170915 w 1881188"/>
              <a:gd name="connsiteY7" fmla="*/ 995362 h 995362"/>
              <a:gd name="connsiteX8" fmla="*/ 2766 w 1881188"/>
              <a:gd name="connsiteY8" fmla="*/ 995362 h 995362"/>
              <a:gd name="connsiteX9" fmla="*/ 0 w 1881188"/>
              <a:gd name="connsiteY9" fmla="*/ 940594 h 995362"/>
              <a:gd name="connsiteX10" fmla="*/ 940594 w 1881188"/>
              <a:gd name="connsiteY10"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88" h="995362">
                <a:moveTo>
                  <a:pt x="940594" y="0"/>
                </a:moveTo>
                <a:cubicBezTo>
                  <a:pt x="1460070" y="0"/>
                  <a:pt x="1881188" y="421118"/>
                  <a:pt x="1881188" y="940594"/>
                </a:cubicBezTo>
                <a:lnTo>
                  <a:pt x="1878423" y="995362"/>
                </a:lnTo>
                <a:lnTo>
                  <a:pt x="1710273" y="995362"/>
                </a:lnTo>
                <a:lnTo>
                  <a:pt x="1715794" y="940594"/>
                </a:lnTo>
                <a:cubicBezTo>
                  <a:pt x="1715794" y="512463"/>
                  <a:pt x="1368725" y="165394"/>
                  <a:pt x="940594" y="165394"/>
                </a:cubicBezTo>
                <a:cubicBezTo>
                  <a:pt x="512463" y="165394"/>
                  <a:pt x="165394" y="512463"/>
                  <a:pt x="165394" y="940594"/>
                </a:cubicBezTo>
                <a:lnTo>
                  <a:pt x="170915" y="995362"/>
                </a:lnTo>
                <a:lnTo>
                  <a:pt x="2766" y="995362"/>
                </a:lnTo>
                <a:lnTo>
                  <a:pt x="0" y="940594"/>
                </a:lnTo>
                <a:cubicBezTo>
                  <a:pt x="0" y="421118"/>
                  <a:pt x="421118" y="0"/>
                  <a:pt x="940594" y="0"/>
                </a:cubicBezTo>
                <a:close/>
              </a:path>
            </a:pathLst>
          </a:custGeom>
          <a:gradFill>
            <a:gsLst>
              <a:gs pos="40000">
                <a:srgbClr val="FEB779"/>
              </a:gs>
              <a:gs pos="0">
                <a:srgbClr val="FFD36E"/>
              </a:gs>
              <a:gs pos="100000">
                <a:srgbClr val="DC4367"/>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5" name="Freeform: Shape 24">
            <a:extLst>
              <a:ext uri="{FF2B5EF4-FFF2-40B4-BE49-F238E27FC236}">
                <a16:creationId xmlns:a16="http://schemas.microsoft.com/office/drawing/2014/main" id="{9E3015C3-B176-4525-81D1-D0F1BA767AF0}"/>
              </a:ext>
            </a:extLst>
          </p:cNvPr>
          <p:cNvSpPr/>
          <p:nvPr/>
        </p:nvSpPr>
        <p:spPr>
          <a:xfrm>
            <a:off x="2332965" y="3369739"/>
            <a:ext cx="1875657" cy="885826"/>
          </a:xfrm>
          <a:custGeom>
            <a:avLst/>
            <a:gdLst>
              <a:gd name="connsiteX0" fmla="*/ 0 w 1875657"/>
              <a:gd name="connsiteY0" fmla="*/ 0 h 885826"/>
              <a:gd name="connsiteX1" fmla="*/ 165394 w 1875657"/>
              <a:gd name="connsiteY1" fmla="*/ 0 h 885826"/>
              <a:gd name="connsiteX2" fmla="*/ 166630 w 1875657"/>
              <a:gd name="connsiteY2" fmla="*/ 24492 h 885826"/>
              <a:gd name="connsiteX3" fmla="*/ 937828 w 1875657"/>
              <a:gd name="connsiteY3" fmla="*/ 720432 h 885826"/>
              <a:gd name="connsiteX4" fmla="*/ 1709026 w 1875657"/>
              <a:gd name="connsiteY4" fmla="*/ 24492 h 885826"/>
              <a:gd name="connsiteX5" fmla="*/ 1710263 w 1875657"/>
              <a:gd name="connsiteY5" fmla="*/ 0 h 885826"/>
              <a:gd name="connsiteX6" fmla="*/ 1875657 w 1875657"/>
              <a:gd name="connsiteY6" fmla="*/ 0 h 885826"/>
              <a:gd name="connsiteX7" fmla="*/ 1873566 w 1875657"/>
              <a:gd name="connsiteY7" fmla="*/ 41402 h 885826"/>
              <a:gd name="connsiteX8" fmla="*/ 937828 w 1875657"/>
              <a:gd name="connsiteY8" fmla="*/ 885826 h 885826"/>
              <a:gd name="connsiteX9" fmla="*/ 2090 w 1875657"/>
              <a:gd name="connsiteY9" fmla="*/ 41402 h 88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657" h="885826">
                <a:moveTo>
                  <a:pt x="0" y="0"/>
                </a:moveTo>
                <a:lnTo>
                  <a:pt x="165394" y="0"/>
                </a:lnTo>
                <a:lnTo>
                  <a:pt x="166630" y="24492"/>
                </a:lnTo>
                <a:cubicBezTo>
                  <a:pt x="206328" y="415391"/>
                  <a:pt x="536455" y="720432"/>
                  <a:pt x="937828" y="720432"/>
                </a:cubicBezTo>
                <a:cubicBezTo>
                  <a:pt x="1339201" y="720432"/>
                  <a:pt x="1669328" y="415391"/>
                  <a:pt x="1709026" y="24492"/>
                </a:cubicBezTo>
                <a:lnTo>
                  <a:pt x="1710263" y="0"/>
                </a:lnTo>
                <a:lnTo>
                  <a:pt x="1875657" y="0"/>
                </a:lnTo>
                <a:lnTo>
                  <a:pt x="1873566" y="41402"/>
                </a:lnTo>
                <a:cubicBezTo>
                  <a:pt x="1825398" y="515703"/>
                  <a:pt x="1424837" y="885826"/>
                  <a:pt x="937828" y="885826"/>
                </a:cubicBezTo>
                <a:cubicBezTo>
                  <a:pt x="450819" y="885826"/>
                  <a:pt x="50258" y="515703"/>
                  <a:pt x="2090" y="41402"/>
                </a:cubicBezTo>
                <a:close/>
              </a:path>
            </a:pathLst>
          </a:custGeom>
          <a:gradFill>
            <a:gsLst>
              <a:gs pos="40000">
                <a:srgbClr val="FEB779"/>
              </a:gs>
              <a:gs pos="0">
                <a:srgbClr val="FFD36E"/>
              </a:gs>
              <a:gs pos="100000">
                <a:srgbClr val="46244C"/>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7" name="Freeform: Shape 26">
            <a:extLst>
              <a:ext uri="{FF2B5EF4-FFF2-40B4-BE49-F238E27FC236}">
                <a16:creationId xmlns:a16="http://schemas.microsoft.com/office/drawing/2014/main" id="{BAEA8CF8-6001-4852-8DF8-F18AE9F971B3}"/>
              </a:ext>
            </a:extLst>
          </p:cNvPr>
          <p:cNvSpPr/>
          <p:nvPr/>
        </p:nvSpPr>
        <p:spPr>
          <a:xfrm>
            <a:off x="4047018" y="2397126"/>
            <a:ext cx="1881188" cy="995362"/>
          </a:xfrm>
          <a:custGeom>
            <a:avLst/>
            <a:gdLst>
              <a:gd name="connsiteX0" fmla="*/ 940594 w 1881188"/>
              <a:gd name="connsiteY0" fmla="*/ 0 h 995362"/>
              <a:gd name="connsiteX1" fmla="*/ 1881188 w 1881188"/>
              <a:gd name="connsiteY1" fmla="*/ 940594 h 995362"/>
              <a:gd name="connsiteX2" fmla="*/ 1875667 w 1881188"/>
              <a:gd name="connsiteY2" fmla="*/ 995362 h 995362"/>
              <a:gd name="connsiteX3" fmla="*/ 1710273 w 1881188"/>
              <a:gd name="connsiteY3" fmla="*/ 995362 h 995362"/>
              <a:gd name="connsiteX4" fmla="*/ 1715794 w 1881188"/>
              <a:gd name="connsiteY4" fmla="*/ 940594 h 995362"/>
              <a:gd name="connsiteX5" fmla="*/ 940594 w 1881188"/>
              <a:gd name="connsiteY5" fmla="*/ 165394 h 995362"/>
              <a:gd name="connsiteX6" fmla="*/ 165394 w 1881188"/>
              <a:gd name="connsiteY6" fmla="*/ 940594 h 995362"/>
              <a:gd name="connsiteX7" fmla="*/ 170915 w 1881188"/>
              <a:gd name="connsiteY7" fmla="*/ 995362 h 995362"/>
              <a:gd name="connsiteX8" fmla="*/ 5521 w 1881188"/>
              <a:gd name="connsiteY8" fmla="*/ 995362 h 995362"/>
              <a:gd name="connsiteX9" fmla="*/ 0 w 1881188"/>
              <a:gd name="connsiteY9" fmla="*/ 940594 h 995362"/>
              <a:gd name="connsiteX10" fmla="*/ 940594 w 1881188"/>
              <a:gd name="connsiteY10"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88" h="995362">
                <a:moveTo>
                  <a:pt x="940594" y="0"/>
                </a:moveTo>
                <a:cubicBezTo>
                  <a:pt x="1460070" y="0"/>
                  <a:pt x="1881188" y="421118"/>
                  <a:pt x="1881188" y="940594"/>
                </a:cubicBezTo>
                <a:lnTo>
                  <a:pt x="1875667" y="995362"/>
                </a:lnTo>
                <a:lnTo>
                  <a:pt x="1710273" y="995362"/>
                </a:lnTo>
                <a:lnTo>
                  <a:pt x="1715794" y="940594"/>
                </a:lnTo>
                <a:cubicBezTo>
                  <a:pt x="1715794" y="512463"/>
                  <a:pt x="1368725" y="165394"/>
                  <a:pt x="940594" y="165394"/>
                </a:cubicBezTo>
                <a:cubicBezTo>
                  <a:pt x="512463" y="165394"/>
                  <a:pt x="165394" y="512463"/>
                  <a:pt x="165394" y="940594"/>
                </a:cubicBezTo>
                <a:lnTo>
                  <a:pt x="170915" y="995362"/>
                </a:lnTo>
                <a:lnTo>
                  <a:pt x="5521" y="995362"/>
                </a:lnTo>
                <a:lnTo>
                  <a:pt x="0" y="940594"/>
                </a:lnTo>
                <a:cubicBezTo>
                  <a:pt x="0" y="421118"/>
                  <a:pt x="421118" y="0"/>
                  <a:pt x="940594" y="0"/>
                </a:cubicBezTo>
                <a:close/>
              </a:path>
            </a:pathLst>
          </a:custGeom>
          <a:gradFill>
            <a:gsLst>
              <a:gs pos="40000">
                <a:srgbClr val="FEB779"/>
              </a:gs>
              <a:gs pos="0">
                <a:srgbClr val="FFD36E"/>
              </a:gs>
              <a:gs pos="100000">
                <a:srgbClr val="019267"/>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1" name="Freeform: Shape 30">
            <a:extLst>
              <a:ext uri="{FF2B5EF4-FFF2-40B4-BE49-F238E27FC236}">
                <a16:creationId xmlns:a16="http://schemas.microsoft.com/office/drawing/2014/main" id="{35A1EB6F-A73D-4D0C-B26C-92C8061F66E9}"/>
              </a:ext>
            </a:extLst>
          </p:cNvPr>
          <p:cNvSpPr/>
          <p:nvPr/>
        </p:nvSpPr>
        <p:spPr>
          <a:xfrm>
            <a:off x="5765873" y="3369739"/>
            <a:ext cx="1875657" cy="885826"/>
          </a:xfrm>
          <a:custGeom>
            <a:avLst/>
            <a:gdLst>
              <a:gd name="connsiteX0" fmla="*/ 0 w 1875657"/>
              <a:gd name="connsiteY0" fmla="*/ 0 h 885826"/>
              <a:gd name="connsiteX1" fmla="*/ 165394 w 1875657"/>
              <a:gd name="connsiteY1" fmla="*/ 0 h 885826"/>
              <a:gd name="connsiteX2" fmla="*/ 166631 w 1875657"/>
              <a:gd name="connsiteY2" fmla="*/ 24492 h 885826"/>
              <a:gd name="connsiteX3" fmla="*/ 937828 w 1875657"/>
              <a:gd name="connsiteY3" fmla="*/ 720432 h 885826"/>
              <a:gd name="connsiteX4" fmla="*/ 1709026 w 1875657"/>
              <a:gd name="connsiteY4" fmla="*/ 24492 h 885826"/>
              <a:gd name="connsiteX5" fmla="*/ 1710263 w 1875657"/>
              <a:gd name="connsiteY5" fmla="*/ 0 h 885826"/>
              <a:gd name="connsiteX6" fmla="*/ 1875657 w 1875657"/>
              <a:gd name="connsiteY6" fmla="*/ 0 h 885826"/>
              <a:gd name="connsiteX7" fmla="*/ 1873566 w 1875657"/>
              <a:gd name="connsiteY7" fmla="*/ 41402 h 885826"/>
              <a:gd name="connsiteX8" fmla="*/ 937828 w 1875657"/>
              <a:gd name="connsiteY8" fmla="*/ 885826 h 885826"/>
              <a:gd name="connsiteX9" fmla="*/ 2090 w 1875657"/>
              <a:gd name="connsiteY9" fmla="*/ 41402 h 88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657" h="885826">
                <a:moveTo>
                  <a:pt x="0" y="0"/>
                </a:moveTo>
                <a:lnTo>
                  <a:pt x="165394" y="0"/>
                </a:lnTo>
                <a:lnTo>
                  <a:pt x="166631" y="24492"/>
                </a:lnTo>
                <a:cubicBezTo>
                  <a:pt x="206329" y="415391"/>
                  <a:pt x="536456" y="720432"/>
                  <a:pt x="937828" y="720432"/>
                </a:cubicBezTo>
                <a:cubicBezTo>
                  <a:pt x="1339201" y="720432"/>
                  <a:pt x="1669328" y="415391"/>
                  <a:pt x="1709026" y="24492"/>
                </a:cubicBezTo>
                <a:lnTo>
                  <a:pt x="1710263" y="0"/>
                </a:lnTo>
                <a:lnTo>
                  <a:pt x="1875657" y="0"/>
                </a:lnTo>
                <a:lnTo>
                  <a:pt x="1873566" y="41402"/>
                </a:lnTo>
                <a:cubicBezTo>
                  <a:pt x="1825398" y="515703"/>
                  <a:pt x="1424837" y="885826"/>
                  <a:pt x="937828" y="885826"/>
                </a:cubicBezTo>
                <a:cubicBezTo>
                  <a:pt x="450820" y="885826"/>
                  <a:pt x="50258" y="515703"/>
                  <a:pt x="2090" y="41402"/>
                </a:cubicBezTo>
                <a:close/>
              </a:path>
            </a:pathLst>
          </a:custGeom>
          <a:gradFill>
            <a:gsLst>
              <a:gs pos="40000">
                <a:srgbClr val="FEB779"/>
              </a:gs>
              <a:gs pos="0">
                <a:srgbClr val="FFD36E"/>
              </a:gs>
              <a:gs pos="100000">
                <a:srgbClr val="8900D8"/>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3" name="Freeform: Shape 32">
            <a:extLst>
              <a:ext uri="{FF2B5EF4-FFF2-40B4-BE49-F238E27FC236}">
                <a16:creationId xmlns:a16="http://schemas.microsoft.com/office/drawing/2014/main" id="{E8CBA834-5AFE-4810-9E40-AFE883C2088F}"/>
              </a:ext>
            </a:extLst>
          </p:cNvPr>
          <p:cNvSpPr/>
          <p:nvPr/>
        </p:nvSpPr>
        <p:spPr>
          <a:xfrm>
            <a:off x="7488435" y="2410471"/>
            <a:ext cx="1881188" cy="995362"/>
          </a:xfrm>
          <a:custGeom>
            <a:avLst/>
            <a:gdLst>
              <a:gd name="connsiteX0" fmla="*/ 940594 w 1881188"/>
              <a:gd name="connsiteY0" fmla="*/ 0 h 995362"/>
              <a:gd name="connsiteX1" fmla="*/ 1881188 w 1881188"/>
              <a:gd name="connsiteY1" fmla="*/ 940594 h 995362"/>
              <a:gd name="connsiteX2" fmla="*/ 1875667 w 1881188"/>
              <a:gd name="connsiteY2" fmla="*/ 995362 h 995362"/>
              <a:gd name="connsiteX3" fmla="*/ 1710273 w 1881188"/>
              <a:gd name="connsiteY3" fmla="*/ 995362 h 995362"/>
              <a:gd name="connsiteX4" fmla="*/ 1715794 w 1881188"/>
              <a:gd name="connsiteY4" fmla="*/ 940594 h 995362"/>
              <a:gd name="connsiteX5" fmla="*/ 940594 w 1881188"/>
              <a:gd name="connsiteY5" fmla="*/ 165394 h 995362"/>
              <a:gd name="connsiteX6" fmla="*/ 165394 w 1881188"/>
              <a:gd name="connsiteY6" fmla="*/ 940594 h 995362"/>
              <a:gd name="connsiteX7" fmla="*/ 170915 w 1881188"/>
              <a:gd name="connsiteY7" fmla="*/ 995362 h 995362"/>
              <a:gd name="connsiteX8" fmla="*/ 5521 w 1881188"/>
              <a:gd name="connsiteY8" fmla="*/ 995362 h 995362"/>
              <a:gd name="connsiteX9" fmla="*/ 0 w 1881188"/>
              <a:gd name="connsiteY9" fmla="*/ 940594 h 995362"/>
              <a:gd name="connsiteX10" fmla="*/ 940594 w 1881188"/>
              <a:gd name="connsiteY10"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88" h="995362">
                <a:moveTo>
                  <a:pt x="940594" y="0"/>
                </a:moveTo>
                <a:cubicBezTo>
                  <a:pt x="1460070" y="0"/>
                  <a:pt x="1881188" y="421118"/>
                  <a:pt x="1881188" y="940594"/>
                </a:cubicBezTo>
                <a:lnTo>
                  <a:pt x="1875667" y="995362"/>
                </a:lnTo>
                <a:lnTo>
                  <a:pt x="1710273" y="995362"/>
                </a:lnTo>
                <a:lnTo>
                  <a:pt x="1715794" y="940594"/>
                </a:lnTo>
                <a:cubicBezTo>
                  <a:pt x="1715794" y="512463"/>
                  <a:pt x="1368725" y="165394"/>
                  <a:pt x="940594" y="165394"/>
                </a:cubicBezTo>
                <a:cubicBezTo>
                  <a:pt x="512463" y="165394"/>
                  <a:pt x="165394" y="512463"/>
                  <a:pt x="165394" y="940594"/>
                </a:cubicBezTo>
                <a:lnTo>
                  <a:pt x="170915" y="995362"/>
                </a:lnTo>
                <a:lnTo>
                  <a:pt x="5521" y="995362"/>
                </a:lnTo>
                <a:lnTo>
                  <a:pt x="0" y="940594"/>
                </a:lnTo>
                <a:cubicBezTo>
                  <a:pt x="0" y="421118"/>
                  <a:pt x="421118" y="0"/>
                  <a:pt x="940594" y="0"/>
                </a:cubicBezTo>
                <a:close/>
              </a:path>
            </a:pathLst>
          </a:custGeom>
          <a:gradFill>
            <a:gsLst>
              <a:gs pos="40000">
                <a:srgbClr val="FEB779"/>
              </a:gs>
              <a:gs pos="0">
                <a:srgbClr val="FFD36E"/>
              </a:gs>
              <a:gs pos="100000">
                <a:srgbClr val="558CC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9" name="Freeform: Shape 38">
            <a:extLst>
              <a:ext uri="{FF2B5EF4-FFF2-40B4-BE49-F238E27FC236}">
                <a16:creationId xmlns:a16="http://schemas.microsoft.com/office/drawing/2014/main" id="{CDCD6FFA-6AEE-4A3A-A2E2-9B94BE3B1579}"/>
              </a:ext>
            </a:extLst>
          </p:cNvPr>
          <p:cNvSpPr/>
          <p:nvPr/>
        </p:nvSpPr>
        <p:spPr>
          <a:xfrm>
            <a:off x="9178998" y="3204443"/>
            <a:ext cx="1875656" cy="956488"/>
          </a:xfrm>
          <a:custGeom>
            <a:avLst/>
            <a:gdLst>
              <a:gd name="connsiteX0" fmla="*/ 0 w 1875656"/>
              <a:gd name="connsiteY0" fmla="*/ 0 h 885826"/>
              <a:gd name="connsiteX1" fmla="*/ 165394 w 1875656"/>
              <a:gd name="connsiteY1" fmla="*/ 0 h 885826"/>
              <a:gd name="connsiteX2" fmla="*/ 166630 w 1875656"/>
              <a:gd name="connsiteY2" fmla="*/ 24492 h 885826"/>
              <a:gd name="connsiteX3" fmla="*/ 937828 w 1875656"/>
              <a:gd name="connsiteY3" fmla="*/ 720432 h 885826"/>
              <a:gd name="connsiteX4" fmla="*/ 1709026 w 1875656"/>
              <a:gd name="connsiteY4" fmla="*/ 24492 h 885826"/>
              <a:gd name="connsiteX5" fmla="*/ 1710262 w 1875656"/>
              <a:gd name="connsiteY5" fmla="*/ 0 h 885826"/>
              <a:gd name="connsiteX6" fmla="*/ 1875656 w 1875656"/>
              <a:gd name="connsiteY6" fmla="*/ 0 h 885826"/>
              <a:gd name="connsiteX7" fmla="*/ 1873566 w 1875656"/>
              <a:gd name="connsiteY7" fmla="*/ 41402 h 885826"/>
              <a:gd name="connsiteX8" fmla="*/ 937828 w 1875656"/>
              <a:gd name="connsiteY8" fmla="*/ 885826 h 885826"/>
              <a:gd name="connsiteX9" fmla="*/ 2090 w 1875656"/>
              <a:gd name="connsiteY9" fmla="*/ 41402 h 88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656" h="885826">
                <a:moveTo>
                  <a:pt x="0" y="0"/>
                </a:moveTo>
                <a:lnTo>
                  <a:pt x="165394" y="0"/>
                </a:lnTo>
                <a:lnTo>
                  <a:pt x="166630" y="24492"/>
                </a:lnTo>
                <a:cubicBezTo>
                  <a:pt x="206328" y="415391"/>
                  <a:pt x="536455" y="720432"/>
                  <a:pt x="937828" y="720432"/>
                </a:cubicBezTo>
                <a:cubicBezTo>
                  <a:pt x="1339201" y="720432"/>
                  <a:pt x="1669328" y="415391"/>
                  <a:pt x="1709026" y="24492"/>
                </a:cubicBezTo>
                <a:lnTo>
                  <a:pt x="1710262" y="0"/>
                </a:lnTo>
                <a:lnTo>
                  <a:pt x="1875656" y="0"/>
                </a:lnTo>
                <a:lnTo>
                  <a:pt x="1873566" y="41402"/>
                </a:lnTo>
                <a:cubicBezTo>
                  <a:pt x="1825398" y="515703"/>
                  <a:pt x="1424837" y="885826"/>
                  <a:pt x="937828" y="885826"/>
                </a:cubicBezTo>
                <a:cubicBezTo>
                  <a:pt x="450819" y="885826"/>
                  <a:pt x="50258" y="515703"/>
                  <a:pt x="2090" y="41402"/>
                </a:cubicBezTo>
                <a:close/>
              </a:path>
            </a:pathLst>
          </a:custGeom>
          <a:gradFill>
            <a:gsLst>
              <a:gs pos="40000">
                <a:srgbClr val="FEB779"/>
              </a:gs>
              <a:gs pos="0">
                <a:srgbClr val="FFD36E"/>
              </a:gs>
              <a:gs pos="100000">
                <a:srgbClr val="F56D9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7" name="Oval 36">
            <a:extLst>
              <a:ext uri="{FF2B5EF4-FFF2-40B4-BE49-F238E27FC236}">
                <a16:creationId xmlns:a16="http://schemas.microsoft.com/office/drawing/2014/main" id="{E0434167-7116-4247-AFCD-7F61DE787E78}"/>
              </a:ext>
            </a:extLst>
          </p:cNvPr>
          <p:cNvSpPr/>
          <p:nvPr/>
        </p:nvSpPr>
        <p:spPr>
          <a:xfrm>
            <a:off x="892260" y="2672160"/>
            <a:ext cx="1326356" cy="1326356"/>
          </a:xfrm>
          <a:prstGeom prst="ellipse">
            <a:avLst/>
          </a:prstGeom>
          <a:gradFill>
            <a:gsLst>
              <a:gs pos="40000">
                <a:srgbClr val="FEB779"/>
              </a:gs>
              <a:gs pos="0">
                <a:srgbClr val="FFD36E"/>
              </a:gs>
              <a:gs pos="100000">
                <a:srgbClr val="D54964"/>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0" name="Oval 39">
            <a:extLst>
              <a:ext uri="{FF2B5EF4-FFF2-40B4-BE49-F238E27FC236}">
                <a16:creationId xmlns:a16="http://schemas.microsoft.com/office/drawing/2014/main" id="{F89B06DA-416A-4406-9FB7-E85496553BAF}"/>
              </a:ext>
            </a:extLst>
          </p:cNvPr>
          <p:cNvSpPr/>
          <p:nvPr/>
        </p:nvSpPr>
        <p:spPr>
          <a:xfrm>
            <a:off x="1005862" y="2762053"/>
            <a:ext cx="1146570" cy="1146570"/>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1" name="Oval 40">
            <a:extLst>
              <a:ext uri="{FF2B5EF4-FFF2-40B4-BE49-F238E27FC236}">
                <a16:creationId xmlns:a16="http://schemas.microsoft.com/office/drawing/2014/main" id="{032388FF-C0F4-4EE1-A048-FCE2A9425B2B}"/>
              </a:ext>
            </a:extLst>
          </p:cNvPr>
          <p:cNvSpPr/>
          <p:nvPr/>
        </p:nvSpPr>
        <p:spPr>
          <a:xfrm>
            <a:off x="4312944" y="2672160"/>
            <a:ext cx="1326356" cy="1326356"/>
          </a:xfrm>
          <a:prstGeom prst="ellipse">
            <a:avLst/>
          </a:prstGeom>
          <a:gradFill>
            <a:gsLst>
              <a:gs pos="40000">
                <a:srgbClr val="FEB779"/>
              </a:gs>
              <a:gs pos="0">
                <a:srgbClr val="FFD36E"/>
              </a:gs>
              <a:gs pos="100000">
                <a:srgbClr val="019267"/>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2" name="Oval 41">
            <a:extLst>
              <a:ext uri="{FF2B5EF4-FFF2-40B4-BE49-F238E27FC236}">
                <a16:creationId xmlns:a16="http://schemas.microsoft.com/office/drawing/2014/main" id="{30993020-804D-410A-9707-F62B31F7C873}"/>
              </a:ext>
            </a:extLst>
          </p:cNvPr>
          <p:cNvSpPr/>
          <p:nvPr/>
        </p:nvSpPr>
        <p:spPr>
          <a:xfrm>
            <a:off x="4402837" y="2762053"/>
            <a:ext cx="1146570" cy="1146570"/>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3" name="Oval 42">
            <a:extLst>
              <a:ext uri="{FF2B5EF4-FFF2-40B4-BE49-F238E27FC236}">
                <a16:creationId xmlns:a16="http://schemas.microsoft.com/office/drawing/2014/main" id="{375BF8DB-1DF9-4959-8BD6-22A498DAC034}"/>
              </a:ext>
            </a:extLst>
          </p:cNvPr>
          <p:cNvSpPr/>
          <p:nvPr/>
        </p:nvSpPr>
        <p:spPr>
          <a:xfrm>
            <a:off x="7745120" y="2672160"/>
            <a:ext cx="1326356" cy="1326356"/>
          </a:xfrm>
          <a:prstGeom prst="ellipse">
            <a:avLst/>
          </a:prstGeom>
          <a:gradFill>
            <a:gsLst>
              <a:gs pos="40000">
                <a:srgbClr val="FEB779"/>
              </a:gs>
              <a:gs pos="0">
                <a:srgbClr val="FFD36E"/>
              </a:gs>
              <a:gs pos="100000">
                <a:srgbClr val="558CC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4" name="Oval 43">
            <a:extLst>
              <a:ext uri="{FF2B5EF4-FFF2-40B4-BE49-F238E27FC236}">
                <a16:creationId xmlns:a16="http://schemas.microsoft.com/office/drawing/2014/main" id="{776148B4-DA46-4812-AC29-6E4B14AB5606}"/>
              </a:ext>
            </a:extLst>
          </p:cNvPr>
          <p:cNvSpPr/>
          <p:nvPr/>
        </p:nvSpPr>
        <p:spPr>
          <a:xfrm>
            <a:off x="7824075" y="2737085"/>
            <a:ext cx="1146570" cy="1146570"/>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5" name="Oval 44">
            <a:extLst>
              <a:ext uri="{FF2B5EF4-FFF2-40B4-BE49-F238E27FC236}">
                <a16:creationId xmlns:a16="http://schemas.microsoft.com/office/drawing/2014/main" id="{9D00C5C6-7A8A-4224-B649-473CBBB0181A}"/>
              </a:ext>
            </a:extLst>
          </p:cNvPr>
          <p:cNvSpPr/>
          <p:nvPr/>
        </p:nvSpPr>
        <p:spPr>
          <a:xfrm>
            <a:off x="9463972" y="2672160"/>
            <a:ext cx="1326356" cy="1326356"/>
          </a:xfrm>
          <a:prstGeom prst="ellipse">
            <a:avLst/>
          </a:prstGeom>
          <a:gradFill>
            <a:gsLst>
              <a:gs pos="40000">
                <a:srgbClr val="FEB779"/>
              </a:gs>
              <a:gs pos="0">
                <a:srgbClr val="FFD36E"/>
              </a:gs>
              <a:gs pos="100000">
                <a:srgbClr val="F56D91"/>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6" name="Oval 45">
            <a:extLst>
              <a:ext uri="{FF2B5EF4-FFF2-40B4-BE49-F238E27FC236}">
                <a16:creationId xmlns:a16="http://schemas.microsoft.com/office/drawing/2014/main" id="{2014D0B3-22CB-43FC-BC11-0C2300B322AC}"/>
              </a:ext>
            </a:extLst>
          </p:cNvPr>
          <p:cNvSpPr/>
          <p:nvPr/>
        </p:nvSpPr>
        <p:spPr>
          <a:xfrm>
            <a:off x="9567635" y="2641300"/>
            <a:ext cx="1146570" cy="1238031"/>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7" name="Oval 46">
            <a:extLst>
              <a:ext uri="{FF2B5EF4-FFF2-40B4-BE49-F238E27FC236}">
                <a16:creationId xmlns:a16="http://schemas.microsoft.com/office/drawing/2014/main" id="{0B8A802D-782C-4FED-90C1-14F3EF6A06CC}"/>
              </a:ext>
            </a:extLst>
          </p:cNvPr>
          <p:cNvSpPr/>
          <p:nvPr/>
        </p:nvSpPr>
        <p:spPr>
          <a:xfrm>
            <a:off x="6049248" y="2649411"/>
            <a:ext cx="1326356" cy="1326356"/>
          </a:xfrm>
          <a:prstGeom prst="ellipse">
            <a:avLst/>
          </a:prstGeom>
          <a:gradFill>
            <a:gsLst>
              <a:gs pos="40000">
                <a:srgbClr val="FEB779"/>
              </a:gs>
              <a:gs pos="0">
                <a:srgbClr val="FFD36E"/>
              </a:gs>
              <a:gs pos="100000">
                <a:srgbClr val="8900D8"/>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8" name="Oval 47">
            <a:extLst>
              <a:ext uri="{FF2B5EF4-FFF2-40B4-BE49-F238E27FC236}">
                <a16:creationId xmlns:a16="http://schemas.microsoft.com/office/drawing/2014/main" id="{2FFDBDEA-CEDB-4C9E-91E5-E54A09E2FD4E}"/>
              </a:ext>
            </a:extLst>
          </p:cNvPr>
          <p:cNvSpPr/>
          <p:nvPr/>
        </p:nvSpPr>
        <p:spPr>
          <a:xfrm>
            <a:off x="6139141" y="2762053"/>
            <a:ext cx="1146570" cy="1146570"/>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49" name="Oval 48">
            <a:extLst>
              <a:ext uri="{FF2B5EF4-FFF2-40B4-BE49-F238E27FC236}">
                <a16:creationId xmlns:a16="http://schemas.microsoft.com/office/drawing/2014/main" id="{55A0C7D9-EB27-4CC6-9CAC-A1B41BCBE7F5}"/>
              </a:ext>
            </a:extLst>
          </p:cNvPr>
          <p:cNvSpPr/>
          <p:nvPr/>
        </p:nvSpPr>
        <p:spPr>
          <a:xfrm>
            <a:off x="2624365" y="2825580"/>
            <a:ext cx="1326356" cy="1326356"/>
          </a:xfrm>
          <a:prstGeom prst="ellipse">
            <a:avLst/>
          </a:prstGeom>
          <a:gradFill>
            <a:gsLst>
              <a:gs pos="40000">
                <a:srgbClr val="FEB779"/>
              </a:gs>
              <a:gs pos="0">
                <a:srgbClr val="FFD36E"/>
              </a:gs>
              <a:gs pos="100000">
                <a:srgbClr val="46244C"/>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0" name="Oval 49">
            <a:extLst>
              <a:ext uri="{FF2B5EF4-FFF2-40B4-BE49-F238E27FC236}">
                <a16:creationId xmlns:a16="http://schemas.microsoft.com/office/drawing/2014/main" id="{BB1BBE4F-2088-4A34-B1F1-F2E5B843D828}"/>
              </a:ext>
            </a:extLst>
          </p:cNvPr>
          <p:cNvSpPr/>
          <p:nvPr/>
        </p:nvSpPr>
        <p:spPr>
          <a:xfrm>
            <a:off x="2672710" y="2872756"/>
            <a:ext cx="1146570" cy="1146570"/>
          </a:xfrm>
          <a:prstGeom prst="ellipse">
            <a:avLst/>
          </a:prstGeom>
          <a:solidFill>
            <a:schemeClr val="bg1"/>
          </a:solidFill>
          <a:ln>
            <a:noFill/>
          </a:ln>
          <a:effectLst>
            <a:outerShdw blurRad="711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sp>
        <p:nvSpPr>
          <p:cNvPr id="51" name="TextBox 50">
            <a:extLst>
              <a:ext uri="{FF2B5EF4-FFF2-40B4-BE49-F238E27FC236}">
                <a16:creationId xmlns:a16="http://schemas.microsoft.com/office/drawing/2014/main" id="{E6F2777B-E319-4DF9-9950-1C29FBE6769B}"/>
              </a:ext>
            </a:extLst>
          </p:cNvPr>
          <p:cNvSpPr txBox="1"/>
          <p:nvPr/>
        </p:nvSpPr>
        <p:spPr>
          <a:xfrm>
            <a:off x="904120" y="3161655"/>
            <a:ext cx="13500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64157"/>
                </a:solidFill>
                <a:effectLst/>
                <a:uLnTx/>
                <a:uFillTx/>
                <a:latin typeface="Roboto" panose="02000000000000000000" pitchFamily="2" charset="0"/>
                <a:ea typeface="Roboto" panose="02000000000000000000" pitchFamily="2" charset="0"/>
                <a:cs typeface="+mn-cs"/>
              </a:rPr>
              <a:t>12/1773</a:t>
            </a:r>
            <a:endParaRPr kumimoji="0" lang="vi-VN" sz="2400" b="0" i="0" u="none" strike="noStrike" kern="1200" cap="none" spc="0" normalizeH="0" baseline="0" noProof="0" dirty="0">
              <a:ln>
                <a:noFill/>
              </a:ln>
              <a:solidFill>
                <a:srgbClr val="B64157"/>
              </a:solidFill>
              <a:effectLst/>
              <a:uLnTx/>
              <a:uFillTx/>
              <a:latin typeface="Roboto" panose="02000000000000000000" pitchFamily="2" charset="0"/>
              <a:ea typeface="Roboto" panose="02000000000000000000" pitchFamily="2" charset="0"/>
              <a:cs typeface="+mn-cs"/>
            </a:endParaRPr>
          </a:p>
        </p:txBody>
      </p:sp>
      <p:sp>
        <p:nvSpPr>
          <p:cNvPr id="52" name="TextBox 51">
            <a:extLst>
              <a:ext uri="{FF2B5EF4-FFF2-40B4-BE49-F238E27FC236}">
                <a16:creationId xmlns:a16="http://schemas.microsoft.com/office/drawing/2014/main" id="{306248A7-84C4-4B09-80DE-1ECF0694C512}"/>
              </a:ext>
            </a:extLst>
          </p:cNvPr>
          <p:cNvSpPr txBox="1"/>
          <p:nvPr/>
        </p:nvSpPr>
        <p:spPr>
          <a:xfrm>
            <a:off x="2683061" y="3161655"/>
            <a:ext cx="11769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6244C"/>
                </a:solidFill>
                <a:effectLst/>
                <a:uLnTx/>
                <a:uFillTx/>
                <a:latin typeface="Roboto" panose="02000000000000000000" pitchFamily="2" charset="0"/>
                <a:ea typeface="Roboto" panose="02000000000000000000" pitchFamily="2" charset="0"/>
                <a:cs typeface="+mn-cs"/>
              </a:rPr>
              <a:t>4/1775</a:t>
            </a:r>
            <a:endParaRPr kumimoji="0" lang="vi-VN" sz="2400" b="0" i="0" u="none" strike="noStrike" kern="1200" cap="none" spc="0" normalizeH="0" baseline="0" noProof="0" dirty="0">
              <a:ln>
                <a:noFill/>
              </a:ln>
              <a:solidFill>
                <a:srgbClr val="46244C"/>
              </a:solidFill>
              <a:effectLst/>
              <a:uLnTx/>
              <a:uFillTx/>
              <a:latin typeface="Roboto" panose="02000000000000000000" pitchFamily="2" charset="0"/>
              <a:ea typeface="Roboto" panose="02000000000000000000" pitchFamily="2" charset="0"/>
              <a:cs typeface="+mn-cs"/>
            </a:endParaRPr>
          </a:p>
        </p:txBody>
      </p:sp>
      <p:sp>
        <p:nvSpPr>
          <p:cNvPr id="53" name="TextBox 52">
            <a:extLst>
              <a:ext uri="{FF2B5EF4-FFF2-40B4-BE49-F238E27FC236}">
                <a16:creationId xmlns:a16="http://schemas.microsoft.com/office/drawing/2014/main" id="{D2C7C0AB-5AB5-4863-A2E6-429D5BB4FA5D}"/>
              </a:ext>
            </a:extLst>
          </p:cNvPr>
          <p:cNvSpPr txBox="1"/>
          <p:nvPr/>
        </p:nvSpPr>
        <p:spPr>
          <a:xfrm>
            <a:off x="4246109" y="3161655"/>
            <a:ext cx="14766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19267"/>
                </a:solidFill>
                <a:effectLst/>
                <a:uLnTx/>
                <a:uFillTx/>
                <a:latin typeface="Roboto" panose="02000000000000000000" pitchFamily="2" charset="0"/>
                <a:ea typeface="Roboto" panose="02000000000000000000" pitchFamily="2" charset="0"/>
                <a:cs typeface="+mn-cs"/>
              </a:rPr>
              <a:t>4/7/1776</a:t>
            </a:r>
            <a:endParaRPr kumimoji="0" lang="vi-VN" sz="2400" b="0" i="0" u="none" strike="noStrike" kern="1200" cap="none" spc="0" normalizeH="0" baseline="0" noProof="0" dirty="0">
              <a:ln>
                <a:noFill/>
              </a:ln>
              <a:solidFill>
                <a:srgbClr val="019267"/>
              </a:solidFill>
              <a:effectLst/>
              <a:uLnTx/>
              <a:uFillTx/>
              <a:latin typeface="Roboto" panose="02000000000000000000" pitchFamily="2" charset="0"/>
              <a:ea typeface="Roboto" panose="02000000000000000000" pitchFamily="2" charset="0"/>
              <a:cs typeface="+mn-cs"/>
            </a:endParaRPr>
          </a:p>
        </p:txBody>
      </p:sp>
      <p:sp>
        <p:nvSpPr>
          <p:cNvPr id="54" name="TextBox 53">
            <a:extLst>
              <a:ext uri="{FF2B5EF4-FFF2-40B4-BE49-F238E27FC236}">
                <a16:creationId xmlns:a16="http://schemas.microsoft.com/office/drawing/2014/main" id="{F01C238E-0D82-43D1-A6C8-B614B6768FED}"/>
              </a:ext>
            </a:extLst>
          </p:cNvPr>
          <p:cNvSpPr txBox="1"/>
          <p:nvPr/>
        </p:nvSpPr>
        <p:spPr>
          <a:xfrm>
            <a:off x="6007161" y="3161655"/>
            <a:ext cx="13584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8900D8"/>
                </a:solidFill>
                <a:effectLst/>
                <a:uLnTx/>
                <a:uFillTx/>
                <a:latin typeface="Roboto" panose="02000000000000000000" pitchFamily="2" charset="0"/>
                <a:ea typeface="Roboto" panose="02000000000000000000" pitchFamily="2" charset="0"/>
                <a:cs typeface="+mn-cs"/>
              </a:rPr>
              <a:t>10/1777</a:t>
            </a:r>
            <a:endParaRPr kumimoji="0" lang="vi-VN" sz="2400" b="0" i="0" u="none" strike="noStrike" kern="1200" cap="none" spc="0" normalizeH="0" baseline="0" noProof="0" dirty="0">
              <a:ln>
                <a:noFill/>
              </a:ln>
              <a:solidFill>
                <a:srgbClr val="8900D8"/>
              </a:solidFill>
              <a:effectLst/>
              <a:uLnTx/>
              <a:uFillTx/>
              <a:latin typeface="Roboto" panose="02000000000000000000" pitchFamily="2" charset="0"/>
              <a:ea typeface="Roboto" panose="02000000000000000000" pitchFamily="2" charset="0"/>
              <a:cs typeface="+mn-cs"/>
            </a:endParaRPr>
          </a:p>
        </p:txBody>
      </p:sp>
      <p:sp>
        <p:nvSpPr>
          <p:cNvPr id="55" name="TextBox 54">
            <a:extLst>
              <a:ext uri="{FF2B5EF4-FFF2-40B4-BE49-F238E27FC236}">
                <a16:creationId xmlns:a16="http://schemas.microsoft.com/office/drawing/2014/main" id="{9FAF682A-112E-49EF-B028-2A61F14E5F3E}"/>
              </a:ext>
            </a:extLst>
          </p:cNvPr>
          <p:cNvSpPr txBox="1"/>
          <p:nvPr/>
        </p:nvSpPr>
        <p:spPr>
          <a:xfrm>
            <a:off x="7781774" y="3161655"/>
            <a:ext cx="135005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681AF"/>
                </a:solidFill>
                <a:effectLst/>
                <a:uLnTx/>
                <a:uFillTx/>
                <a:latin typeface="Roboto" panose="02000000000000000000" pitchFamily="2" charset="0"/>
                <a:ea typeface="Roboto" panose="02000000000000000000" pitchFamily="2" charset="0"/>
                <a:cs typeface="+mn-cs"/>
              </a:rPr>
              <a:t>10/1781</a:t>
            </a:r>
            <a:endParaRPr kumimoji="0" lang="vi-VN" sz="2400" b="0" i="0" u="none" strike="noStrike" kern="1200" cap="none" spc="0" normalizeH="0" baseline="0" noProof="0" dirty="0">
              <a:ln>
                <a:noFill/>
              </a:ln>
              <a:solidFill>
                <a:srgbClr val="5681AF"/>
              </a:solidFill>
              <a:effectLst/>
              <a:uLnTx/>
              <a:uFillTx/>
              <a:latin typeface="Roboto" panose="02000000000000000000" pitchFamily="2" charset="0"/>
              <a:ea typeface="Roboto" panose="02000000000000000000" pitchFamily="2" charset="0"/>
              <a:cs typeface="+mn-cs"/>
            </a:endParaRPr>
          </a:p>
        </p:txBody>
      </p:sp>
      <p:sp>
        <p:nvSpPr>
          <p:cNvPr id="56" name="TextBox 55">
            <a:extLst>
              <a:ext uri="{FF2B5EF4-FFF2-40B4-BE49-F238E27FC236}">
                <a16:creationId xmlns:a16="http://schemas.microsoft.com/office/drawing/2014/main" id="{A4A107BE-AB3F-4097-9B7B-D97BBDB98138}"/>
              </a:ext>
            </a:extLst>
          </p:cNvPr>
          <p:cNvSpPr txBox="1"/>
          <p:nvPr/>
        </p:nvSpPr>
        <p:spPr>
          <a:xfrm>
            <a:off x="9504716" y="2967335"/>
            <a:ext cx="117692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6D91"/>
                </a:solidFill>
                <a:effectLst/>
                <a:uLnTx/>
                <a:uFillTx/>
                <a:latin typeface="Roboto" panose="02000000000000000000" pitchFamily="2" charset="0"/>
                <a:ea typeface="Roboto" panose="02000000000000000000" pitchFamily="2" charset="0"/>
                <a:cs typeface="+mn-cs"/>
              </a:rPr>
              <a:t>9/1783</a:t>
            </a:r>
            <a:endParaRPr kumimoji="0" lang="vi-VN" sz="2400" b="0" i="0" u="none" strike="noStrike" kern="1200" cap="none" spc="0" normalizeH="0" baseline="0" noProof="0" dirty="0">
              <a:ln>
                <a:noFill/>
              </a:ln>
              <a:solidFill>
                <a:srgbClr val="F56D91"/>
              </a:solidFill>
              <a:effectLst/>
              <a:uLnTx/>
              <a:uFillTx/>
              <a:latin typeface="Roboto" panose="02000000000000000000" pitchFamily="2" charset="0"/>
              <a:ea typeface="Roboto" panose="02000000000000000000" pitchFamily="2" charset="0"/>
              <a:cs typeface="+mn-cs"/>
            </a:endParaRPr>
          </a:p>
        </p:txBody>
      </p:sp>
      <p:grpSp>
        <p:nvGrpSpPr>
          <p:cNvPr id="62" name="Group 61">
            <a:extLst>
              <a:ext uri="{FF2B5EF4-FFF2-40B4-BE49-F238E27FC236}">
                <a16:creationId xmlns:a16="http://schemas.microsoft.com/office/drawing/2014/main" id="{DD9A9AC0-9467-497F-95C2-0D9E53E2462C}"/>
              </a:ext>
            </a:extLst>
          </p:cNvPr>
          <p:cNvGrpSpPr/>
          <p:nvPr/>
        </p:nvGrpSpPr>
        <p:grpSpPr>
          <a:xfrm>
            <a:off x="4929826" y="1975377"/>
            <a:ext cx="124812" cy="421749"/>
            <a:chOff x="1754281" y="1975377"/>
            <a:chExt cx="124812" cy="421749"/>
          </a:xfrm>
        </p:grpSpPr>
        <p:cxnSp>
          <p:nvCxnSpPr>
            <p:cNvPr id="63" name="Straight Connector 62">
              <a:extLst>
                <a:ext uri="{FF2B5EF4-FFF2-40B4-BE49-F238E27FC236}">
                  <a16:creationId xmlns:a16="http://schemas.microsoft.com/office/drawing/2014/main" id="{7D39A062-8BF9-4DE7-94EE-3EEB67766149}"/>
                </a:ext>
              </a:extLst>
            </p:cNvPr>
            <p:cNvCxnSpPr>
              <a:cxnSpLocks/>
            </p:cNvCxnSpPr>
            <p:nvPr/>
          </p:nvCxnSpPr>
          <p:spPr>
            <a:xfrm flipH="1" flipV="1">
              <a:off x="1816687" y="2070100"/>
              <a:ext cx="1" cy="327026"/>
            </a:xfrm>
            <a:prstGeom prst="line">
              <a:avLst/>
            </a:prstGeom>
            <a:ln w="38100">
              <a:solidFill>
                <a:srgbClr val="48819C"/>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99B5B1E4-0278-48AA-A42C-EEE1569574F3}"/>
                </a:ext>
              </a:extLst>
            </p:cNvPr>
            <p:cNvSpPr/>
            <p:nvPr/>
          </p:nvSpPr>
          <p:spPr>
            <a:xfrm>
              <a:off x="1754281" y="1975377"/>
              <a:ext cx="124812" cy="124812"/>
            </a:xfrm>
            <a:prstGeom prst="ellipse">
              <a:avLst/>
            </a:prstGeom>
            <a:solidFill>
              <a:srgbClr val="488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grpSp>
        <p:nvGrpSpPr>
          <p:cNvPr id="65" name="Group 64">
            <a:extLst>
              <a:ext uri="{FF2B5EF4-FFF2-40B4-BE49-F238E27FC236}">
                <a16:creationId xmlns:a16="http://schemas.microsoft.com/office/drawing/2014/main" id="{C728CB9D-268E-4724-A681-21B8D923D56C}"/>
              </a:ext>
            </a:extLst>
          </p:cNvPr>
          <p:cNvGrpSpPr/>
          <p:nvPr/>
        </p:nvGrpSpPr>
        <p:grpSpPr>
          <a:xfrm>
            <a:off x="8366623" y="1975377"/>
            <a:ext cx="124812" cy="421749"/>
            <a:chOff x="1754281" y="1975377"/>
            <a:chExt cx="124812" cy="421749"/>
          </a:xfrm>
        </p:grpSpPr>
        <p:cxnSp>
          <p:nvCxnSpPr>
            <p:cNvPr id="66" name="Straight Connector 65">
              <a:extLst>
                <a:ext uri="{FF2B5EF4-FFF2-40B4-BE49-F238E27FC236}">
                  <a16:creationId xmlns:a16="http://schemas.microsoft.com/office/drawing/2014/main" id="{D5382ECB-0883-4310-99B1-AFE78A9C4270}"/>
                </a:ext>
              </a:extLst>
            </p:cNvPr>
            <p:cNvCxnSpPr>
              <a:cxnSpLocks/>
            </p:cNvCxnSpPr>
            <p:nvPr/>
          </p:nvCxnSpPr>
          <p:spPr>
            <a:xfrm flipH="1" flipV="1">
              <a:off x="1816687" y="2070100"/>
              <a:ext cx="1" cy="327026"/>
            </a:xfrm>
            <a:prstGeom prst="line">
              <a:avLst/>
            </a:prstGeom>
            <a:ln w="38100">
              <a:solidFill>
                <a:srgbClr val="5480B0"/>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3ACB5A0C-580E-42C6-B7D9-2819363D0A37}"/>
                </a:ext>
              </a:extLst>
            </p:cNvPr>
            <p:cNvSpPr/>
            <p:nvPr/>
          </p:nvSpPr>
          <p:spPr>
            <a:xfrm>
              <a:off x="1754281" y="1975377"/>
              <a:ext cx="124812" cy="124812"/>
            </a:xfrm>
            <a:prstGeom prst="ellipse">
              <a:avLst/>
            </a:prstGeom>
            <a:solidFill>
              <a:srgbClr val="548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grpSp>
        <p:nvGrpSpPr>
          <p:cNvPr id="68" name="Group 67">
            <a:extLst>
              <a:ext uri="{FF2B5EF4-FFF2-40B4-BE49-F238E27FC236}">
                <a16:creationId xmlns:a16="http://schemas.microsoft.com/office/drawing/2014/main" id="{5EB753BD-001C-4C63-8EAB-4F8044F4C5D6}"/>
              </a:ext>
            </a:extLst>
          </p:cNvPr>
          <p:cNvGrpSpPr/>
          <p:nvPr/>
        </p:nvGrpSpPr>
        <p:grpSpPr>
          <a:xfrm flipV="1">
            <a:off x="3234498" y="4227410"/>
            <a:ext cx="124812" cy="421749"/>
            <a:chOff x="1754281" y="1975377"/>
            <a:chExt cx="124812" cy="421749"/>
          </a:xfrm>
        </p:grpSpPr>
        <p:cxnSp>
          <p:nvCxnSpPr>
            <p:cNvPr id="69" name="Straight Connector 68">
              <a:extLst>
                <a:ext uri="{FF2B5EF4-FFF2-40B4-BE49-F238E27FC236}">
                  <a16:creationId xmlns:a16="http://schemas.microsoft.com/office/drawing/2014/main" id="{8363A7BE-2917-4EDC-B71A-6C112CCC68CF}"/>
                </a:ext>
              </a:extLst>
            </p:cNvPr>
            <p:cNvCxnSpPr>
              <a:cxnSpLocks/>
            </p:cNvCxnSpPr>
            <p:nvPr/>
          </p:nvCxnSpPr>
          <p:spPr>
            <a:xfrm flipH="1" flipV="1">
              <a:off x="1816687" y="2070100"/>
              <a:ext cx="1" cy="327026"/>
            </a:xfrm>
            <a:prstGeom prst="line">
              <a:avLst/>
            </a:prstGeom>
            <a:ln w="38100">
              <a:solidFill>
                <a:srgbClr val="46244C"/>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622480DA-51D7-419E-B85C-B330F9F80045}"/>
                </a:ext>
              </a:extLst>
            </p:cNvPr>
            <p:cNvSpPr/>
            <p:nvPr/>
          </p:nvSpPr>
          <p:spPr>
            <a:xfrm>
              <a:off x="1754281" y="1975377"/>
              <a:ext cx="124812" cy="124812"/>
            </a:xfrm>
            <a:prstGeom prst="ellipse">
              <a:avLst/>
            </a:prstGeom>
            <a:solidFill>
              <a:srgbClr val="46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grpSp>
        <p:nvGrpSpPr>
          <p:cNvPr id="71" name="Group 70">
            <a:extLst>
              <a:ext uri="{FF2B5EF4-FFF2-40B4-BE49-F238E27FC236}">
                <a16:creationId xmlns:a16="http://schemas.microsoft.com/office/drawing/2014/main" id="{8FDB9A1F-9A69-48EF-BA7E-4539F93A3047}"/>
              </a:ext>
            </a:extLst>
          </p:cNvPr>
          <p:cNvGrpSpPr/>
          <p:nvPr/>
        </p:nvGrpSpPr>
        <p:grpSpPr>
          <a:xfrm flipV="1">
            <a:off x="6684591" y="4180048"/>
            <a:ext cx="124812" cy="421749"/>
            <a:chOff x="1754281" y="1975377"/>
            <a:chExt cx="124812" cy="421749"/>
          </a:xfrm>
        </p:grpSpPr>
        <p:cxnSp>
          <p:nvCxnSpPr>
            <p:cNvPr id="72" name="Straight Connector 71">
              <a:extLst>
                <a:ext uri="{FF2B5EF4-FFF2-40B4-BE49-F238E27FC236}">
                  <a16:creationId xmlns:a16="http://schemas.microsoft.com/office/drawing/2014/main" id="{0B0F9788-4CD4-49B1-8B79-ADC115DCD839}"/>
                </a:ext>
              </a:extLst>
            </p:cNvPr>
            <p:cNvCxnSpPr>
              <a:cxnSpLocks/>
            </p:cNvCxnSpPr>
            <p:nvPr/>
          </p:nvCxnSpPr>
          <p:spPr>
            <a:xfrm flipH="1" flipV="1">
              <a:off x="1816687" y="2070100"/>
              <a:ext cx="1" cy="327026"/>
            </a:xfrm>
            <a:prstGeom prst="line">
              <a:avLst/>
            </a:prstGeom>
            <a:ln w="38100">
              <a:solidFill>
                <a:srgbClr val="8900D8"/>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34CDB320-39F3-4261-BE0E-A794C2938165}"/>
                </a:ext>
              </a:extLst>
            </p:cNvPr>
            <p:cNvSpPr/>
            <p:nvPr/>
          </p:nvSpPr>
          <p:spPr>
            <a:xfrm>
              <a:off x="1754281" y="1975377"/>
              <a:ext cx="124812" cy="124812"/>
            </a:xfrm>
            <a:prstGeom prst="ellipse">
              <a:avLst/>
            </a:prstGeom>
            <a:solidFill>
              <a:srgbClr val="8900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grpSp>
        <p:nvGrpSpPr>
          <p:cNvPr id="74" name="Group 73">
            <a:extLst>
              <a:ext uri="{FF2B5EF4-FFF2-40B4-BE49-F238E27FC236}">
                <a16:creationId xmlns:a16="http://schemas.microsoft.com/office/drawing/2014/main" id="{FD7C6404-B888-4EE3-9074-06115FF6A81A}"/>
              </a:ext>
            </a:extLst>
          </p:cNvPr>
          <p:cNvGrpSpPr/>
          <p:nvPr/>
        </p:nvGrpSpPr>
        <p:grpSpPr>
          <a:xfrm flipV="1">
            <a:off x="10116826" y="4132687"/>
            <a:ext cx="124812" cy="421749"/>
            <a:chOff x="1754281" y="1975377"/>
            <a:chExt cx="124812" cy="421749"/>
          </a:xfrm>
        </p:grpSpPr>
        <p:cxnSp>
          <p:nvCxnSpPr>
            <p:cNvPr id="75" name="Straight Connector 74">
              <a:extLst>
                <a:ext uri="{FF2B5EF4-FFF2-40B4-BE49-F238E27FC236}">
                  <a16:creationId xmlns:a16="http://schemas.microsoft.com/office/drawing/2014/main" id="{D5DADA6F-58CB-441A-ABE8-1F645E8505B5}"/>
                </a:ext>
              </a:extLst>
            </p:cNvPr>
            <p:cNvCxnSpPr>
              <a:cxnSpLocks/>
            </p:cNvCxnSpPr>
            <p:nvPr/>
          </p:nvCxnSpPr>
          <p:spPr>
            <a:xfrm flipH="1" flipV="1">
              <a:off x="1816687" y="2070100"/>
              <a:ext cx="1" cy="327026"/>
            </a:xfrm>
            <a:prstGeom prst="line">
              <a:avLst/>
            </a:prstGeom>
            <a:ln w="38100">
              <a:solidFill>
                <a:srgbClr val="F56D9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F9373D9C-2C15-4FC7-938B-1987BE1D9B7E}"/>
                </a:ext>
              </a:extLst>
            </p:cNvPr>
            <p:cNvSpPr/>
            <p:nvPr/>
          </p:nvSpPr>
          <p:spPr>
            <a:xfrm>
              <a:off x="1754281" y="1975377"/>
              <a:ext cx="124812" cy="124812"/>
            </a:xfrm>
            <a:prstGeom prst="ellipse">
              <a:avLst/>
            </a:prstGeom>
            <a:solidFill>
              <a:srgbClr val="F56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grpSp>
        <p:nvGrpSpPr>
          <p:cNvPr id="2" name="Group 1">
            <a:extLst>
              <a:ext uri="{FF2B5EF4-FFF2-40B4-BE49-F238E27FC236}">
                <a16:creationId xmlns:a16="http://schemas.microsoft.com/office/drawing/2014/main" id="{08FFE86F-3322-2F0E-E890-0622B061576A}"/>
              </a:ext>
            </a:extLst>
          </p:cNvPr>
          <p:cNvGrpSpPr/>
          <p:nvPr/>
        </p:nvGrpSpPr>
        <p:grpSpPr>
          <a:xfrm>
            <a:off x="1421383" y="2134518"/>
            <a:ext cx="124812" cy="421749"/>
            <a:chOff x="1754281" y="1975377"/>
            <a:chExt cx="124812" cy="421749"/>
          </a:xfrm>
        </p:grpSpPr>
        <p:cxnSp>
          <p:nvCxnSpPr>
            <p:cNvPr id="3" name="Straight Connector 2">
              <a:extLst>
                <a:ext uri="{FF2B5EF4-FFF2-40B4-BE49-F238E27FC236}">
                  <a16:creationId xmlns:a16="http://schemas.microsoft.com/office/drawing/2014/main" id="{AF4EC2C7-53DD-0728-97FB-FB908C5AD4F4}"/>
                </a:ext>
              </a:extLst>
            </p:cNvPr>
            <p:cNvCxnSpPr>
              <a:cxnSpLocks/>
            </p:cNvCxnSpPr>
            <p:nvPr/>
          </p:nvCxnSpPr>
          <p:spPr>
            <a:xfrm flipH="1" flipV="1">
              <a:off x="1816687" y="2070100"/>
              <a:ext cx="1" cy="327026"/>
            </a:xfrm>
            <a:prstGeom prst="line">
              <a:avLst/>
            </a:prstGeom>
            <a:ln w="38100">
              <a:solidFill>
                <a:srgbClr val="48819C"/>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746778B9-4ACE-E134-1057-C28F4075F8F0}"/>
                </a:ext>
              </a:extLst>
            </p:cNvPr>
            <p:cNvSpPr/>
            <p:nvPr/>
          </p:nvSpPr>
          <p:spPr>
            <a:xfrm>
              <a:off x="1754281" y="1975377"/>
              <a:ext cx="124812" cy="124812"/>
            </a:xfrm>
            <a:prstGeom prst="ellipse">
              <a:avLst/>
            </a:prstGeom>
            <a:solidFill>
              <a:srgbClr val="488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3.OpenSans-San"/>
                <a:ea typeface="+mn-ea"/>
                <a:cs typeface="+mn-cs"/>
              </a:endParaRPr>
            </a:p>
          </p:txBody>
        </p:sp>
      </p:grpSp>
      <p:sp>
        <p:nvSpPr>
          <p:cNvPr id="5" name="TextBox 4">
            <a:extLst>
              <a:ext uri="{FF2B5EF4-FFF2-40B4-BE49-F238E27FC236}">
                <a16:creationId xmlns:a16="http://schemas.microsoft.com/office/drawing/2014/main" id="{EA444462-6F80-EA1D-B946-203D62CFFB36}"/>
              </a:ext>
            </a:extLst>
          </p:cNvPr>
          <p:cNvSpPr txBox="1"/>
          <p:nvPr/>
        </p:nvSpPr>
        <p:spPr>
          <a:xfrm>
            <a:off x="92452" y="848230"/>
            <a:ext cx="2966772" cy="129266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Sự</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kiện</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1" i="0" u="none" strike="noStrike" kern="1200" cap="none" spc="0" normalizeH="0" baseline="0" noProof="0" dirty="0">
                <a:ln>
                  <a:noFill/>
                </a:ln>
                <a:solidFill>
                  <a:srgbClr val="D44763"/>
                </a:solidFill>
                <a:effectLst/>
                <a:uLnTx/>
                <a:uFillTx/>
                <a:latin typeface="Times New Roman" panose="02020603050405020304" pitchFamily="18" charset="0"/>
                <a:ea typeface="Roboto" panose="02000000000000000000" pitchFamily="2" charset="0"/>
                <a:cs typeface="Times New Roman" panose="02020603050405020304" pitchFamily="18" charset="0"/>
              </a:rPr>
              <a:t>CHÈ BÔ-XTƠN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thổi</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bùng</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lên</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ngọn</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lửa</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chiến</a:t>
            </a:r>
            <a:r>
              <a:rPr kumimoji="0" lang="en-US"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tranh</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1BFA51BF-6C47-4107-0246-78114F3C16DA}"/>
              </a:ext>
            </a:extLst>
          </p:cNvPr>
          <p:cNvSpPr txBox="1"/>
          <p:nvPr/>
        </p:nvSpPr>
        <p:spPr>
          <a:xfrm>
            <a:off x="1804157" y="4648106"/>
            <a:ext cx="2966772" cy="49244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Chiến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tranh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bùng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nổ</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115667E3-EC92-C3C2-E191-B129D0E12740}"/>
              </a:ext>
            </a:extLst>
          </p:cNvPr>
          <p:cNvSpPr txBox="1"/>
          <p:nvPr/>
        </p:nvSpPr>
        <p:spPr>
          <a:xfrm>
            <a:off x="3571252" y="1072895"/>
            <a:ext cx="2966772" cy="89255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Hợp</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chủng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quốc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Mỹ</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được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thành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lập</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6EBB1CA9-EDF2-221E-3546-BF7F7ED57311}"/>
              </a:ext>
            </a:extLst>
          </p:cNvPr>
          <p:cNvSpPr txBox="1"/>
          <p:nvPr/>
        </p:nvSpPr>
        <p:spPr>
          <a:xfrm>
            <a:off x="5300955" y="4536292"/>
            <a:ext cx="2966772" cy="89255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Chiến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thắng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Xa</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tô</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-ga </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21C69CEB-FC26-F844-E352-8A6EAB7D0195}"/>
              </a:ext>
            </a:extLst>
          </p:cNvPr>
          <p:cNvSpPr txBox="1"/>
          <p:nvPr/>
        </p:nvSpPr>
        <p:spPr>
          <a:xfrm>
            <a:off x="6883237" y="1241706"/>
            <a:ext cx="2966772" cy="492443"/>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Chiến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tranh</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kết</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thúc</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0653C1F8-ED9B-C507-D4AA-E0E524530830}"/>
              </a:ext>
            </a:extLst>
          </p:cNvPr>
          <p:cNvSpPr txBox="1"/>
          <p:nvPr/>
        </p:nvSpPr>
        <p:spPr>
          <a:xfrm>
            <a:off x="8758252" y="4556498"/>
            <a:ext cx="2966772" cy="1292662"/>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Ký</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hòa</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ước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Pa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ri</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công</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nền</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độc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lập</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13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thuộc</a:t>
            </a:r>
            <a:r>
              <a:rPr kumimoji="0" lang="en-US" sz="2600" b="0" i="0" u="none" strike="noStrike" kern="1200" cap="none" spc="0" normalizeH="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600" b="0" i="0" u="none" strike="noStrike" kern="1200" cap="none" spc="0" normalizeH="0" noProof="0" dirty="0" err="1">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rPr>
              <a:t>địa</a:t>
            </a:r>
            <a:endParaRPr kumimoji="0" lang="vi-VN" sz="2600" b="0" i="0" u="none" strike="noStrike" kern="1200" cap="none" spc="0" normalizeH="0" baseline="0" noProof="0" dirty="0">
              <a:ln>
                <a:noFill/>
              </a:ln>
              <a:solidFill>
                <a:srgbClr val="3F3F3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36F0C373-6AAC-A687-9E67-7E70C4AD99A2}"/>
              </a:ext>
            </a:extLst>
          </p:cNvPr>
          <p:cNvSpPr txBox="1"/>
          <p:nvPr/>
        </p:nvSpPr>
        <p:spPr>
          <a:xfrm>
            <a:off x="1496426" y="164266"/>
            <a:ext cx="10719162"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điền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phù</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hợp</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205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circle(in)">
                                      <p:cBhvr>
                                        <p:cTn id="15" dur="2000"/>
                                        <p:tgtEl>
                                          <p:spTgt spid="6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circle(in)">
                                      <p:cBhvr>
                                        <p:cTn id="23" dur="2000"/>
                                        <p:tgtEl>
                                          <p:spTgt spid="6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circle(in)">
                                      <p:cBhvr>
                                        <p:cTn id="31" dur="2000"/>
                                        <p:tgtEl>
                                          <p:spTgt spid="7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circle(in)">
                                      <p:cBhvr>
                                        <p:cTn id="39" dur="2000"/>
                                        <p:tgtEl>
                                          <p:spTgt spid="6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circle(in)">
                                      <p:cBhvr>
                                        <p:cTn id="47" dur="2000"/>
                                        <p:tgtEl>
                                          <p:spTgt spid="7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0BEFA7-1DB3-474D-8BAF-2E5147E4340E}"/>
              </a:ext>
            </a:extLst>
          </p:cNvPr>
          <p:cNvSpPr txBox="1"/>
          <p:nvPr/>
        </p:nvSpPr>
        <p:spPr>
          <a:xfrm>
            <a:off x="736600" y="244236"/>
            <a:ext cx="1042504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 CHIẾN TRANH GIÀNH ĐỘC LẬP CỦA 13 TUỘC ĐỊA ANH Ở BẮC MĨ</a:t>
            </a:r>
          </a:p>
        </p:txBody>
      </p:sp>
      <p:sp>
        <p:nvSpPr>
          <p:cNvPr id="17" name="TextBox 16">
            <a:extLst>
              <a:ext uri="{FF2B5EF4-FFF2-40B4-BE49-F238E27FC236}">
                <a16:creationId xmlns:a16="http://schemas.microsoft.com/office/drawing/2014/main" id="{CF19903A-A528-F1BD-73A3-7C2A3AA6FE3B}"/>
              </a:ext>
            </a:extLst>
          </p:cNvPr>
          <p:cNvSpPr txBox="1"/>
          <p:nvPr/>
        </p:nvSpPr>
        <p:spPr>
          <a:xfrm>
            <a:off x="524297" y="837444"/>
            <a:ext cx="9092142"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endParaRPr lang="en-US" sz="3200" b="1" dirty="0">
              <a:latin typeface="Times New Roman" panose="02020603050405020304" pitchFamily="18" charset="0"/>
              <a:cs typeface="Times New Roman" panose="02020603050405020304" pitchFamily="18" charset="0"/>
            </a:endParaRPr>
          </a:p>
        </p:txBody>
      </p:sp>
      <p:pic>
        <p:nvPicPr>
          <p:cNvPr id="2" name="Picture 4" descr="12">
            <a:extLst>
              <a:ext uri="{FF2B5EF4-FFF2-40B4-BE49-F238E27FC236}">
                <a16:creationId xmlns:a16="http://schemas.microsoft.com/office/drawing/2014/main" id="{7B43BF9B-5E65-FBD1-3D90-93E301BF9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08" y="2485692"/>
            <a:ext cx="3835400" cy="3069038"/>
          </a:xfrm>
          <a:prstGeom prst="rect">
            <a:avLst/>
          </a:prstGeom>
          <a:noFill/>
          <a:ln w="3810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5F6532F-6FAA-01E7-FD1E-1DE3AC59F28D}"/>
              </a:ext>
            </a:extLst>
          </p:cNvPr>
          <p:cNvPicPr>
            <a:picLocks noChangeAspect="1"/>
          </p:cNvPicPr>
          <p:nvPr/>
        </p:nvPicPr>
        <p:blipFill>
          <a:blip r:embed="rId4"/>
          <a:stretch>
            <a:fillRect/>
          </a:stretch>
        </p:blipFill>
        <p:spPr>
          <a:xfrm>
            <a:off x="8134903" y="3692106"/>
            <a:ext cx="2405712" cy="26656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1079E2B-FE3F-2DA0-4162-1A970AE8319F}"/>
              </a:ext>
            </a:extLst>
          </p:cNvPr>
          <p:cNvPicPr>
            <a:picLocks noChangeAspect="1"/>
          </p:cNvPicPr>
          <p:nvPr/>
        </p:nvPicPr>
        <p:blipFill>
          <a:blip r:embed="rId5"/>
          <a:stretch>
            <a:fillRect/>
          </a:stretch>
        </p:blipFill>
        <p:spPr>
          <a:xfrm>
            <a:off x="6866433" y="1422219"/>
            <a:ext cx="4801270" cy="2269887"/>
          </a:xfrm>
          <a:prstGeom prst="rect">
            <a:avLst/>
          </a:prstGeom>
          <a:ln>
            <a:noFill/>
          </a:ln>
          <a:effectLst>
            <a:outerShdw blurRad="292100" dist="139700" dir="2700000" algn="tl" rotWithShape="0">
              <a:srgbClr val="333333">
                <a:alpha val="65000"/>
              </a:srgbClr>
            </a:outerShdw>
          </a:effectLst>
        </p:spPr>
      </p:pic>
      <p:sp>
        <p:nvSpPr>
          <p:cNvPr id="8" name="Speech Bubble: Rectangle 7">
            <a:extLst>
              <a:ext uri="{FF2B5EF4-FFF2-40B4-BE49-F238E27FC236}">
                <a16:creationId xmlns:a16="http://schemas.microsoft.com/office/drawing/2014/main" id="{CB7D7A76-BFC1-6B58-91DE-B2E87C75BD31}"/>
              </a:ext>
            </a:extLst>
          </p:cNvPr>
          <p:cNvSpPr/>
          <p:nvPr/>
        </p:nvSpPr>
        <p:spPr>
          <a:xfrm>
            <a:off x="524297" y="1796581"/>
            <a:ext cx="3607949" cy="2529247"/>
          </a:xfrm>
          <a:prstGeom prst="wedgeRectCallout">
            <a:avLst>
              <a:gd name="adj1" fmla="val 1946"/>
              <a:gd name="adj2" fmla="val 6174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Thảo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cs typeface="Times New Roman" panose="02020603050405020304" pitchFamily="18" charset="0"/>
              </a:rPr>
              <a:t>:</a:t>
            </a:r>
          </a:p>
          <a:p>
            <a:pPr algn="ct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13 bang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Anh ở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Mỹ</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A6B7765-38D7-C2B3-2E49-4C41BF441362}"/>
              </a:ext>
            </a:extLst>
          </p:cNvPr>
          <p:cNvPicPr>
            <a:picLocks noChangeAspect="1"/>
          </p:cNvPicPr>
          <p:nvPr/>
        </p:nvPicPr>
        <p:blipFill>
          <a:blip r:embed="rId6"/>
          <a:stretch>
            <a:fillRect/>
          </a:stretch>
        </p:blipFill>
        <p:spPr>
          <a:xfrm>
            <a:off x="562384" y="4433292"/>
            <a:ext cx="2058130" cy="2052320"/>
          </a:xfrm>
          <a:prstGeom prst="rect">
            <a:avLst/>
          </a:prstGeom>
          <a:solidFill>
            <a:schemeClr val="accent6">
              <a:lumMod val="20000"/>
              <a:lumOff val="80000"/>
            </a:schemeClr>
          </a:solidFill>
        </p:spPr>
      </p:pic>
    </p:spTree>
    <p:extLst>
      <p:ext uri="{BB962C8B-B14F-4D97-AF65-F5344CB8AC3E}">
        <p14:creationId xmlns:p14="http://schemas.microsoft.com/office/powerpoint/2010/main" val="235076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2">
            <a:extLst>
              <a:ext uri="{FF2B5EF4-FFF2-40B4-BE49-F238E27FC236}">
                <a16:creationId xmlns:a16="http://schemas.microsoft.com/office/drawing/2014/main" id="{5282DF54-D979-4EFD-ADD3-2DF3F857DA7E}"/>
              </a:ext>
            </a:extLst>
          </p:cNvPr>
          <p:cNvSpPr/>
          <p:nvPr/>
        </p:nvSpPr>
        <p:spPr>
          <a:xfrm>
            <a:off x="-1" y="0"/>
            <a:ext cx="2434167" cy="6858000"/>
          </a:xfrm>
          <a:prstGeom prst="rect">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Freeform: Shape 8">
            <a:extLst>
              <a:ext uri="{FF2B5EF4-FFF2-40B4-BE49-F238E27FC236}">
                <a16:creationId xmlns:a16="http://schemas.microsoft.com/office/drawing/2014/main" id="{0A11A95B-755F-415D-8504-BB1631B1DE7E}"/>
              </a:ext>
            </a:extLst>
          </p:cNvPr>
          <p:cNvSpPr/>
          <p:nvPr/>
        </p:nvSpPr>
        <p:spPr>
          <a:xfrm>
            <a:off x="3532804" y="960120"/>
            <a:ext cx="1524000" cy="2134716"/>
          </a:xfrm>
          <a:custGeom>
            <a:avLst/>
            <a:gdLst>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9194"/>
              <a:gd name="connsiteX1" fmla="*/ 679450 w 1663700"/>
              <a:gd name="connsiteY1" fmla="*/ 1831058 h 2119194"/>
              <a:gd name="connsiteX2" fmla="*/ 793750 w 1663700"/>
              <a:gd name="connsiteY2" fmla="*/ 268958 h 2119194"/>
              <a:gd name="connsiteX3" fmla="*/ 1663700 w 1663700"/>
              <a:gd name="connsiteY3" fmla="*/ 8608 h 2119194"/>
            </a:gdLst>
            <a:ahLst/>
            <a:cxnLst>
              <a:cxn ang="0">
                <a:pos x="connsiteX0" y="connsiteY0"/>
              </a:cxn>
              <a:cxn ang="0">
                <a:pos x="connsiteX1" y="connsiteY1"/>
              </a:cxn>
              <a:cxn ang="0">
                <a:pos x="connsiteX2" y="connsiteY2"/>
              </a:cxn>
              <a:cxn ang="0">
                <a:pos x="connsiteX3" y="connsiteY3"/>
              </a:cxn>
            </a:cxnLst>
            <a:rect l="l" t="t" r="r" b="b"/>
            <a:pathLst>
              <a:path w="1663700" h="2119194">
                <a:moveTo>
                  <a:pt x="0" y="2116808"/>
                </a:moveTo>
                <a:cubicBezTo>
                  <a:pt x="251354" y="2105695"/>
                  <a:pt x="553508" y="2196183"/>
                  <a:pt x="679450" y="1831058"/>
                </a:cubicBezTo>
                <a:cubicBezTo>
                  <a:pt x="805392" y="1465933"/>
                  <a:pt x="622300" y="565291"/>
                  <a:pt x="793750" y="268958"/>
                </a:cubicBezTo>
                <a:cubicBezTo>
                  <a:pt x="965200" y="-27375"/>
                  <a:pt x="1314450" y="-9384"/>
                  <a:pt x="1663700" y="860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F243E2C8-3775-4034-8D54-C4E0C93F7364}"/>
              </a:ext>
            </a:extLst>
          </p:cNvPr>
          <p:cNvSpPr/>
          <p:nvPr/>
        </p:nvSpPr>
        <p:spPr>
          <a:xfrm>
            <a:off x="3583604" y="2604347"/>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92EEB5F2-9C51-4D7D-AFF3-1C373CAF8A48}"/>
              </a:ext>
            </a:extLst>
          </p:cNvPr>
          <p:cNvSpPr/>
          <p:nvPr/>
        </p:nvSpPr>
        <p:spPr>
          <a:xfrm>
            <a:off x="5214984" y="268582"/>
            <a:ext cx="6733176" cy="13928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81D5D7E7-5805-4D71-BE0F-3949665F7A0F}"/>
              </a:ext>
            </a:extLst>
          </p:cNvPr>
          <p:cNvSpPr/>
          <p:nvPr/>
        </p:nvSpPr>
        <p:spPr>
          <a:xfrm>
            <a:off x="5133004" y="268582"/>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EE1246A7-702E-4A1D-A857-DEC4BDEE22CB}"/>
              </a:ext>
            </a:extLst>
          </p:cNvPr>
          <p:cNvSpPr/>
          <p:nvPr/>
        </p:nvSpPr>
        <p:spPr>
          <a:xfrm>
            <a:off x="5214984" y="348236"/>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0D514785-DFF8-4B1B-86A0-B055AED1B890}"/>
              </a:ext>
            </a:extLst>
          </p:cNvPr>
          <p:cNvSpPr/>
          <p:nvPr/>
        </p:nvSpPr>
        <p:spPr>
          <a:xfrm>
            <a:off x="974436" y="1990913"/>
            <a:ext cx="2467298" cy="2479488"/>
          </a:xfrm>
          <a:prstGeom prst="ellipse">
            <a:avLst/>
          </a:prstGeom>
          <a:solidFill>
            <a:srgbClr val="CBCBCB"/>
          </a:solidFill>
          <a:ln>
            <a:noFill/>
          </a:ln>
          <a:effectLst>
            <a:outerShdw blurRad="228600" sx="102000" sy="102000" algn="ctr" rotWithShape="0">
              <a:srgbClr val="BEF8F4">
                <a:alpha val="40000"/>
              </a:srgbClr>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4ECB7F0B-C433-47B9-A2EB-E17F2DB23D8D}"/>
              </a:ext>
            </a:extLst>
          </p:cNvPr>
          <p:cNvSpPr/>
          <p:nvPr/>
        </p:nvSpPr>
        <p:spPr>
          <a:xfrm>
            <a:off x="1322176" y="2301316"/>
            <a:ext cx="1846189" cy="184618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F59222AD-1F7F-424F-8A0F-8BEB3FFCA289}"/>
              </a:ext>
            </a:extLst>
          </p:cNvPr>
          <p:cNvSpPr/>
          <p:nvPr/>
        </p:nvSpPr>
        <p:spPr>
          <a:xfrm>
            <a:off x="5585219" y="1860959"/>
            <a:ext cx="6733176" cy="1692179"/>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FEEC0E64-FF18-4C88-AD58-A507A49A9361}"/>
              </a:ext>
            </a:extLst>
          </p:cNvPr>
          <p:cNvSpPr/>
          <p:nvPr/>
        </p:nvSpPr>
        <p:spPr>
          <a:xfrm>
            <a:off x="5133004" y="1911258"/>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8D593C4D-9C4F-41DA-ADDD-0C181CF362E0}"/>
              </a:ext>
            </a:extLst>
          </p:cNvPr>
          <p:cNvSpPr/>
          <p:nvPr/>
        </p:nvSpPr>
        <p:spPr>
          <a:xfrm>
            <a:off x="5214984" y="1990912"/>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AFE41D73-122C-4AC8-8866-6BB4F9A95221}"/>
              </a:ext>
            </a:extLst>
          </p:cNvPr>
          <p:cNvSpPr/>
          <p:nvPr/>
        </p:nvSpPr>
        <p:spPr>
          <a:xfrm>
            <a:off x="5226382" y="3780301"/>
            <a:ext cx="6733176" cy="980178"/>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0EA70F88-8AEE-4BEC-863C-256D07D3487E}"/>
              </a:ext>
            </a:extLst>
          </p:cNvPr>
          <p:cNvSpPr/>
          <p:nvPr/>
        </p:nvSpPr>
        <p:spPr>
          <a:xfrm>
            <a:off x="5133004" y="3553934"/>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ABB0BEC-3118-4809-92F2-58BCE25320F6}"/>
              </a:ext>
            </a:extLst>
          </p:cNvPr>
          <p:cNvSpPr/>
          <p:nvPr/>
        </p:nvSpPr>
        <p:spPr>
          <a:xfrm>
            <a:off x="5214984" y="3633588"/>
            <a:ext cx="1269519" cy="1233499"/>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C2E058ED-4AF1-4640-A6FF-978555F9668F}"/>
              </a:ext>
            </a:extLst>
          </p:cNvPr>
          <p:cNvSpPr/>
          <p:nvPr/>
        </p:nvSpPr>
        <p:spPr>
          <a:xfrm>
            <a:off x="5214983" y="5055239"/>
            <a:ext cx="6977015" cy="153418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ECAF5FB2-C406-4519-9F24-D4CBE3C525DC}"/>
              </a:ext>
            </a:extLst>
          </p:cNvPr>
          <p:cNvSpPr/>
          <p:nvPr/>
        </p:nvSpPr>
        <p:spPr>
          <a:xfrm>
            <a:off x="5133004" y="5196611"/>
            <a:ext cx="1433479" cy="1392807"/>
          </a:xfrm>
          <a:prstGeom prst="ellipse">
            <a:avLst/>
          </a:prstGeom>
          <a:solidFill>
            <a:srgbClr val="CBCBCB"/>
          </a:solidFill>
          <a:ln>
            <a:noFill/>
          </a:ln>
          <a:effectLst>
            <a:outerShdw blurRad="50800" dist="38100" algn="l" rotWithShape="0">
              <a:srgbClr val="BEF8F4"/>
            </a:outerShdw>
          </a:effectLst>
          <a:scene3d>
            <a:camera prst="orthographicFront"/>
            <a:lightRig rig="flood" dir="t">
              <a:rot lat="0" lon="0" rev="3000000"/>
            </a:lightRig>
          </a:scene3d>
          <a:sp3d extrusionH="25400" prstMaterial="powder">
            <a:bevelT w="222250" h="31750" prst="angle"/>
            <a:bevelB h="120650" prst="angle"/>
            <a:extrusionClr>
              <a:srgbClr val="CBCBCB"/>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BB4009D0-41D1-4A9F-BF59-22ED5F51FDFE}"/>
              </a:ext>
            </a:extLst>
          </p:cNvPr>
          <p:cNvSpPr/>
          <p:nvPr/>
        </p:nvSpPr>
        <p:spPr>
          <a:xfrm>
            <a:off x="5214984" y="5055239"/>
            <a:ext cx="1269519" cy="1454525"/>
          </a:xfrm>
          <a:prstGeom prst="ellipse">
            <a:avLst/>
          </a:prstGeom>
          <a:gradFill flip="none" rotWithShape="1">
            <a:gsLst>
              <a:gs pos="0">
                <a:srgbClr val="CBCBCB"/>
              </a:gs>
              <a:gs pos="100000">
                <a:schemeClr val="bg1">
                  <a:lumMod val="95000"/>
                </a:schemeClr>
              </a:gs>
            </a:gsLst>
            <a:lin ang="5400000" scaled="1"/>
            <a:tileRect/>
          </a:gradFill>
          <a:ln w="3175">
            <a:noFill/>
          </a:ln>
          <a:effectLst/>
          <a:scene3d>
            <a:camera prst="orthographicFront"/>
            <a:lightRig rig="threePt" dir="t"/>
          </a:scene3d>
          <a:sp3d extrusionH="76200" contourW="1270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6CEC4A9-B8E6-406B-B71D-9F40E9808715}"/>
              </a:ext>
            </a:extLst>
          </p:cNvPr>
          <p:cNvSpPr/>
          <p:nvPr/>
        </p:nvSpPr>
        <p:spPr>
          <a:xfrm flipV="1">
            <a:off x="3532804" y="3758298"/>
            <a:ext cx="1524000" cy="2134716"/>
          </a:xfrm>
          <a:custGeom>
            <a:avLst/>
            <a:gdLst>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6808"/>
              <a:gd name="connsiteX1" fmla="*/ 635000 w 1663700"/>
              <a:gd name="connsiteY1" fmla="*/ 1786608 h 2116808"/>
              <a:gd name="connsiteX2" fmla="*/ 793750 w 1663700"/>
              <a:gd name="connsiteY2" fmla="*/ 268958 h 2116808"/>
              <a:gd name="connsiteX3" fmla="*/ 1663700 w 1663700"/>
              <a:gd name="connsiteY3" fmla="*/ 8608 h 2116808"/>
              <a:gd name="connsiteX0" fmla="*/ 0 w 1663700"/>
              <a:gd name="connsiteY0" fmla="*/ 2116808 h 2119194"/>
              <a:gd name="connsiteX1" fmla="*/ 679450 w 1663700"/>
              <a:gd name="connsiteY1" fmla="*/ 1831058 h 2119194"/>
              <a:gd name="connsiteX2" fmla="*/ 793750 w 1663700"/>
              <a:gd name="connsiteY2" fmla="*/ 268958 h 2119194"/>
              <a:gd name="connsiteX3" fmla="*/ 1663700 w 1663700"/>
              <a:gd name="connsiteY3" fmla="*/ 8608 h 2119194"/>
            </a:gdLst>
            <a:ahLst/>
            <a:cxnLst>
              <a:cxn ang="0">
                <a:pos x="connsiteX0" y="connsiteY0"/>
              </a:cxn>
              <a:cxn ang="0">
                <a:pos x="connsiteX1" y="connsiteY1"/>
              </a:cxn>
              <a:cxn ang="0">
                <a:pos x="connsiteX2" y="connsiteY2"/>
              </a:cxn>
              <a:cxn ang="0">
                <a:pos x="connsiteX3" y="connsiteY3"/>
              </a:cxn>
            </a:cxnLst>
            <a:rect l="l" t="t" r="r" b="b"/>
            <a:pathLst>
              <a:path w="1663700" h="2119194">
                <a:moveTo>
                  <a:pt x="0" y="2116808"/>
                </a:moveTo>
                <a:cubicBezTo>
                  <a:pt x="251354" y="2105695"/>
                  <a:pt x="553508" y="2196183"/>
                  <a:pt x="679450" y="1831058"/>
                </a:cubicBezTo>
                <a:cubicBezTo>
                  <a:pt x="805392" y="1465933"/>
                  <a:pt x="622300" y="565291"/>
                  <a:pt x="793750" y="268958"/>
                </a:cubicBezTo>
                <a:cubicBezTo>
                  <a:pt x="965200" y="-27375"/>
                  <a:pt x="1314450" y="-9384"/>
                  <a:pt x="1663700" y="860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49C1DD7B-B0A6-4B7C-A695-1A3443A7D447}"/>
              </a:ext>
            </a:extLst>
          </p:cNvPr>
          <p:cNvSpPr/>
          <p:nvPr/>
        </p:nvSpPr>
        <p:spPr>
          <a:xfrm flipV="1">
            <a:off x="3583604" y="3521066"/>
            <a:ext cx="1498600" cy="727721"/>
          </a:xfrm>
          <a:custGeom>
            <a:avLst/>
            <a:gdLst>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1577"/>
              <a:gd name="connsiteX1" fmla="*/ 533400 w 1498600"/>
              <a:gd name="connsiteY1" fmla="*/ 768350 h 841577"/>
              <a:gd name="connsiteX2" fmla="*/ 844550 w 1498600"/>
              <a:gd name="connsiteY2" fmla="*/ 152400 h 841577"/>
              <a:gd name="connsiteX3" fmla="*/ 1498600 w 1498600"/>
              <a:gd name="connsiteY3" fmla="*/ 0 h 84157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0017"/>
              <a:gd name="connsiteX1" fmla="*/ 533400 w 1498600"/>
              <a:gd name="connsiteY1" fmla="*/ 768350 h 840017"/>
              <a:gd name="connsiteX2" fmla="*/ 889000 w 1498600"/>
              <a:gd name="connsiteY2" fmla="*/ 177800 h 840017"/>
              <a:gd name="connsiteX3" fmla="*/ 1498600 w 1498600"/>
              <a:gd name="connsiteY3" fmla="*/ 0 h 840017"/>
              <a:gd name="connsiteX0" fmla="*/ 0 w 1498600"/>
              <a:gd name="connsiteY0" fmla="*/ 806450 h 841972"/>
              <a:gd name="connsiteX1" fmla="*/ 533400 w 1498600"/>
              <a:gd name="connsiteY1" fmla="*/ 768350 h 841972"/>
              <a:gd name="connsiteX2" fmla="*/ 857250 w 1498600"/>
              <a:gd name="connsiteY2" fmla="*/ 146050 h 841972"/>
              <a:gd name="connsiteX3" fmla="*/ 1498600 w 1498600"/>
              <a:gd name="connsiteY3" fmla="*/ 0 h 841972"/>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8865"/>
              <a:gd name="connsiteX1" fmla="*/ 533400 w 1498600"/>
              <a:gd name="connsiteY1" fmla="*/ 768350 h 838865"/>
              <a:gd name="connsiteX2" fmla="*/ 850900 w 1498600"/>
              <a:gd name="connsiteY2" fmla="*/ 196850 h 838865"/>
              <a:gd name="connsiteX3" fmla="*/ 1498600 w 1498600"/>
              <a:gd name="connsiteY3" fmla="*/ 0 h 838865"/>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39316"/>
              <a:gd name="connsiteX1" fmla="*/ 533400 w 1498600"/>
              <a:gd name="connsiteY1" fmla="*/ 768350 h 839316"/>
              <a:gd name="connsiteX2" fmla="*/ 846667 w 1498600"/>
              <a:gd name="connsiteY2" fmla="*/ 189354 h 839316"/>
              <a:gd name="connsiteX3" fmla="*/ 1498600 w 1498600"/>
              <a:gd name="connsiteY3" fmla="*/ 0 h 839316"/>
              <a:gd name="connsiteX0" fmla="*/ 0 w 1498600"/>
              <a:gd name="connsiteY0" fmla="*/ 806450 h 848457"/>
              <a:gd name="connsiteX1" fmla="*/ 541866 w 1498600"/>
              <a:gd name="connsiteY1" fmla="*/ 785841 h 848457"/>
              <a:gd name="connsiteX2" fmla="*/ 846667 w 1498600"/>
              <a:gd name="connsiteY2" fmla="*/ 189354 h 848457"/>
              <a:gd name="connsiteX3" fmla="*/ 1498600 w 1498600"/>
              <a:gd name="connsiteY3" fmla="*/ 0 h 848457"/>
              <a:gd name="connsiteX0" fmla="*/ 0 w 1498600"/>
              <a:gd name="connsiteY0" fmla="*/ 806450 h 849218"/>
              <a:gd name="connsiteX1" fmla="*/ 541866 w 1498600"/>
              <a:gd name="connsiteY1" fmla="*/ 785841 h 849218"/>
              <a:gd name="connsiteX2" fmla="*/ 846667 w 1498600"/>
              <a:gd name="connsiteY2" fmla="*/ 189354 h 849218"/>
              <a:gd name="connsiteX3" fmla="*/ 1498600 w 1498600"/>
              <a:gd name="connsiteY3" fmla="*/ 0 h 849218"/>
              <a:gd name="connsiteX0" fmla="*/ 0 w 1498600"/>
              <a:gd name="connsiteY0" fmla="*/ 806450 h 852501"/>
              <a:gd name="connsiteX1" fmla="*/ 549804 w 1498600"/>
              <a:gd name="connsiteY1" fmla="*/ 791463 h 852501"/>
              <a:gd name="connsiteX2" fmla="*/ 846667 w 1498600"/>
              <a:gd name="connsiteY2" fmla="*/ 189354 h 852501"/>
              <a:gd name="connsiteX3" fmla="*/ 1498600 w 1498600"/>
              <a:gd name="connsiteY3" fmla="*/ 0 h 852501"/>
              <a:gd name="connsiteX0" fmla="*/ 0 w 1498600"/>
              <a:gd name="connsiteY0" fmla="*/ 806450 h 857215"/>
              <a:gd name="connsiteX1" fmla="*/ 549804 w 1498600"/>
              <a:gd name="connsiteY1" fmla="*/ 791463 h 857215"/>
              <a:gd name="connsiteX2" fmla="*/ 846667 w 1498600"/>
              <a:gd name="connsiteY2" fmla="*/ 189354 h 857215"/>
              <a:gd name="connsiteX3" fmla="*/ 1498600 w 1498600"/>
              <a:gd name="connsiteY3" fmla="*/ 0 h 857215"/>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06450 h 850944"/>
              <a:gd name="connsiteX1" fmla="*/ 549804 w 1498600"/>
              <a:gd name="connsiteY1" fmla="*/ 791463 h 850944"/>
              <a:gd name="connsiteX2" fmla="*/ 846667 w 1498600"/>
              <a:gd name="connsiteY2" fmla="*/ 189354 h 850944"/>
              <a:gd name="connsiteX3" fmla="*/ 1498600 w 1498600"/>
              <a:gd name="connsiteY3" fmla="*/ 0 h 85094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31340 h 875834"/>
              <a:gd name="connsiteX1" fmla="*/ 549804 w 1498600"/>
              <a:gd name="connsiteY1" fmla="*/ 816353 h 875834"/>
              <a:gd name="connsiteX2" fmla="*/ 846667 w 1498600"/>
              <a:gd name="connsiteY2" fmla="*/ 214244 h 875834"/>
              <a:gd name="connsiteX3" fmla="*/ 1498600 w 1498600"/>
              <a:gd name="connsiteY3" fmla="*/ 24890 h 875834"/>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58942"/>
              <a:gd name="connsiteX1" fmla="*/ 549804 w 1498600"/>
              <a:gd name="connsiteY1" fmla="*/ 799461 h 858942"/>
              <a:gd name="connsiteX2" fmla="*/ 846667 w 1498600"/>
              <a:gd name="connsiteY2" fmla="*/ 197352 h 858942"/>
              <a:gd name="connsiteX3" fmla="*/ 1498600 w 1498600"/>
              <a:gd name="connsiteY3" fmla="*/ 7998 h 858942"/>
              <a:gd name="connsiteX0" fmla="*/ 0 w 1498600"/>
              <a:gd name="connsiteY0" fmla="*/ 814448 h 864424"/>
              <a:gd name="connsiteX1" fmla="*/ 549804 w 1498600"/>
              <a:gd name="connsiteY1" fmla="*/ 799461 h 864424"/>
              <a:gd name="connsiteX2" fmla="*/ 846667 w 1498600"/>
              <a:gd name="connsiteY2" fmla="*/ 197352 h 864424"/>
              <a:gd name="connsiteX3" fmla="*/ 1498600 w 1498600"/>
              <a:gd name="connsiteY3" fmla="*/ 7998 h 864424"/>
              <a:gd name="connsiteX0" fmla="*/ 0 w 1498600"/>
              <a:gd name="connsiteY0" fmla="*/ 814448 h 862064"/>
              <a:gd name="connsiteX1" fmla="*/ 549804 w 1498600"/>
              <a:gd name="connsiteY1" fmla="*/ 799461 h 862064"/>
              <a:gd name="connsiteX2" fmla="*/ 846667 w 1498600"/>
              <a:gd name="connsiteY2" fmla="*/ 197352 h 862064"/>
              <a:gd name="connsiteX3" fmla="*/ 1498600 w 1498600"/>
              <a:gd name="connsiteY3" fmla="*/ 7998 h 862064"/>
              <a:gd name="connsiteX0" fmla="*/ 0 w 1498600"/>
              <a:gd name="connsiteY0" fmla="*/ 814448 h 853815"/>
              <a:gd name="connsiteX1" fmla="*/ 549804 w 1498600"/>
              <a:gd name="connsiteY1" fmla="*/ 799461 h 853815"/>
              <a:gd name="connsiteX2" fmla="*/ 846667 w 1498600"/>
              <a:gd name="connsiteY2" fmla="*/ 197352 h 853815"/>
              <a:gd name="connsiteX3" fmla="*/ 1498600 w 1498600"/>
              <a:gd name="connsiteY3" fmla="*/ 7998 h 853815"/>
              <a:gd name="connsiteX0" fmla="*/ 0 w 1498600"/>
              <a:gd name="connsiteY0" fmla="*/ 814448 h 853314"/>
              <a:gd name="connsiteX1" fmla="*/ 549804 w 1498600"/>
              <a:gd name="connsiteY1" fmla="*/ 799461 h 853314"/>
              <a:gd name="connsiteX2" fmla="*/ 846667 w 1498600"/>
              <a:gd name="connsiteY2" fmla="*/ 197352 h 853314"/>
              <a:gd name="connsiteX3" fmla="*/ 1498600 w 1498600"/>
              <a:gd name="connsiteY3" fmla="*/ 7998 h 853314"/>
              <a:gd name="connsiteX0" fmla="*/ 0 w 1498600"/>
              <a:gd name="connsiteY0" fmla="*/ 814448 h 859082"/>
              <a:gd name="connsiteX1" fmla="*/ 549804 w 1498600"/>
              <a:gd name="connsiteY1" fmla="*/ 799461 h 859082"/>
              <a:gd name="connsiteX2" fmla="*/ 846667 w 1498600"/>
              <a:gd name="connsiteY2" fmla="*/ 197352 h 859082"/>
              <a:gd name="connsiteX3" fmla="*/ 1498600 w 1498600"/>
              <a:gd name="connsiteY3" fmla="*/ 7998 h 859082"/>
            </a:gdLst>
            <a:ahLst/>
            <a:cxnLst>
              <a:cxn ang="0">
                <a:pos x="connsiteX0" y="connsiteY0"/>
              </a:cxn>
              <a:cxn ang="0">
                <a:pos x="connsiteX1" y="connsiteY1"/>
              </a:cxn>
              <a:cxn ang="0">
                <a:pos x="connsiteX2" y="connsiteY2"/>
              </a:cxn>
              <a:cxn ang="0">
                <a:pos x="connsiteX3" y="connsiteY3"/>
              </a:cxn>
            </a:cxnLst>
            <a:rect l="l" t="t" r="r" b="b"/>
            <a:pathLst>
              <a:path w="1498600" h="859082">
                <a:moveTo>
                  <a:pt x="0" y="814448"/>
                </a:moveTo>
                <a:cubicBezTo>
                  <a:pt x="239183" y="819919"/>
                  <a:pt x="392818" y="921052"/>
                  <a:pt x="549804" y="799461"/>
                </a:cubicBezTo>
                <a:cubicBezTo>
                  <a:pt x="706790" y="677870"/>
                  <a:pt x="708025" y="633665"/>
                  <a:pt x="846667" y="197352"/>
                </a:cubicBezTo>
                <a:cubicBezTo>
                  <a:pt x="958851" y="-80092"/>
                  <a:pt x="1252008" y="20169"/>
                  <a:pt x="1498600" y="7998"/>
                </a:cubicBezTo>
              </a:path>
            </a:pathLst>
          </a:custGeom>
          <a:noFill/>
          <a:ln>
            <a:solidFill>
              <a:srgbClr val="129B8E"/>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srgbClr val="11978D"/>
                  </a:gs>
                  <a:gs pos="100000">
                    <a:srgbClr val="136A70"/>
                  </a:gs>
                </a:gsLst>
                <a:lin ang="10800000" scaled="1"/>
                <a:tileRect/>
              </a:gradFill>
              <a:effectLst/>
              <a:uLnTx/>
              <a:uFillTx/>
              <a:latin typeface="Calibri"/>
              <a:ea typeface="+mn-ea"/>
              <a:cs typeface="+mn-cs"/>
            </a:endParaRPr>
          </a:p>
        </p:txBody>
      </p:sp>
      <p:sp>
        <p:nvSpPr>
          <p:cNvPr id="5" name="TextBox 4">
            <a:extLst>
              <a:ext uri="{FF2B5EF4-FFF2-40B4-BE49-F238E27FC236}">
                <a16:creationId xmlns:a16="http://schemas.microsoft.com/office/drawing/2014/main" id="{A506D30B-935D-440C-91D8-0C564CC65A48}"/>
              </a:ext>
            </a:extLst>
          </p:cNvPr>
          <p:cNvSpPr txBox="1"/>
          <p:nvPr/>
        </p:nvSpPr>
        <p:spPr>
          <a:xfrm>
            <a:off x="5422884" y="57539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01</a:t>
            </a:r>
          </a:p>
        </p:txBody>
      </p:sp>
      <p:sp>
        <p:nvSpPr>
          <p:cNvPr id="39" name="TextBox 38">
            <a:extLst>
              <a:ext uri="{FF2B5EF4-FFF2-40B4-BE49-F238E27FC236}">
                <a16:creationId xmlns:a16="http://schemas.microsoft.com/office/drawing/2014/main" id="{D6AE0CC1-256E-4F7A-97F2-09685D8A1463}"/>
              </a:ext>
            </a:extLst>
          </p:cNvPr>
          <p:cNvSpPr txBox="1"/>
          <p:nvPr/>
        </p:nvSpPr>
        <p:spPr>
          <a:xfrm>
            <a:off x="5422884" y="222131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02</a:t>
            </a:r>
          </a:p>
        </p:txBody>
      </p:sp>
      <p:sp>
        <p:nvSpPr>
          <p:cNvPr id="40" name="TextBox 39">
            <a:extLst>
              <a:ext uri="{FF2B5EF4-FFF2-40B4-BE49-F238E27FC236}">
                <a16:creationId xmlns:a16="http://schemas.microsoft.com/office/drawing/2014/main" id="{982BEC36-6F09-4D52-93FC-E7B3175C9F21}"/>
              </a:ext>
            </a:extLst>
          </p:cNvPr>
          <p:cNvSpPr txBox="1"/>
          <p:nvPr/>
        </p:nvSpPr>
        <p:spPr>
          <a:xfrm>
            <a:off x="5422884" y="3867239"/>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03</a:t>
            </a:r>
          </a:p>
        </p:txBody>
      </p:sp>
      <p:sp>
        <p:nvSpPr>
          <p:cNvPr id="41" name="TextBox 40">
            <a:extLst>
              <a:ext uri="{FF2B5EF4-FFF2-40B4-BE49-F238E27FC236}">
                <a16:creationId xmlns:a16="http://schemas.microsoft.com/office/drawing/2014/main" id="{4E20F4F8-B0CB-4FFC-997A-2EB543A08B55}"/>
              </a:ext>
            </a:extLst>
          </p:cNvPr>
          <p:cNvSpPr txBox="1"/>
          <p:nvPr/>
        </p:nvSpPr>
        <p:spPr>
          <a:xfrm>
            <a:off x="5422884" y="5513160"/>
            <a:ext cx="81304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gradFill flip="none" rotWithShape="1">
                  <a:gsLst>
                    <a:gs pos="0">
                      <a:srgbClr val="11978D"/>
                    </a:gs>
                    <a:gs pos="100000">
                      <a:srgbClr val="136A70"/>
                    </a:gs>
                  </a:gsLst>
                  <a:lin ang="10800000" scaled="1"/>
                  <a:tileRect/>
                </a:gradFill>
                <a:effectLst/>
                <a:uLnTx/>
                <a:uFillTx/>
                <a:latin typeface="Arial" panose="020B0604020202020204" pitchFamily="34" charset="0"/>
                <a:ea typeface="+mn-ea"/>
                <a:cs typeface="Arial" panose="020B0604020202020204" pitchFamily="34" charset="0"/>
              </a:rPr>
              <a:t>04</a:t>
            </a:r>
          </a:p>
        </p:txBody>
      </p:sp>
      <p:sp>
        <p:nvSpPr>
          <p:cNvPr id="42" name="TextBox 16">
            <a:extLst>
              <a:ext uri="{FF2B5EF4-FFF2-40B4-BE49-F238E27FC236}">
                <a16:creationId xmlns:a16="http://schemas.microsoft.com/office/drawing/2014/main" id="{DE3CD13E-D735-4F76-9B1C-C11BEA3704A1}"/>
              </a:ext>
            </a:extLst>
          </p:cNvPr>
          <p:cNvSpPr txBox="1"/>
          <p:nvPr/>
        </p:nvSpPr>
        <p:spPr>
          <a:xfrm>
            <a:off x="6642683" y="652648"/>
            <a:ext cx="5068257" cy="738664"/>
          </a:xfrm>
          <a:prstGeom prst="rect">
            <a:avLst/>
          </a:prstGeom>
        </p:spPr>
        <p:txBody>
          <a:bodyPr wrap="square" lIns="0" tIns="0" rIns="0" bIns="0" rtlCol="0" anchor="t">
            <a:spAutoFit/>
          </a:bodyPr>
          <a:lstStyle/>
          <a:p>
            <a:pPr lvl="0" algn="just" defTabSz="914400">
              <a:defRPr/>
            </a:pP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Lật</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đổ</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ách</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thống</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trị</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thực</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dân</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Anh,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thành</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lập</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hợp</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chủng</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quốc</a:t>
            </a:r>
            <a:r>
              <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F3F3F"/>
                </a:solidFill>
                <a:latin typeface="Times New Roman" panose="02020603050405020304" pitchFamily="18" charset="0"/>
                <a:ea typeface="Roboto" panose="02000000000000000000" pitchFamily="2" charset="0"/>
                <a:cs typeface="Times New Roman" panose="02020603050405020304" pitchFamily="18" charset="0"/>
              </a:rPr>
              <a:t>Mỹ</a:t>
            </a:r>
            <a:endParaRPr lang="en-US" sz="2400" dirty="0">
              <a:solidFill>
                <a:srgbClr val="3F3F3F"/>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3" name="TextBox 18">
            <a:extLst>
              <a:ext uri="{FF2B5EF4-FFF2-40B4-BE49-F238E27FC236}">
                <a16:creationId xmlns:a16="http://schemas.microsoft.com/office/drawing/2014/main" id="{A788665A-1420-4565-855F-85AFAF5EF5FF}"/>
              </a:ext>
            </a:extLst>
          </p:cNvPr>
          <p:cNvSpPr txBox="1"/>
          <p:nvPr/>
        </p:nvSpPr>
        <p:spPr>
          <a:xfrm>
            <a:off x="6562689" y="2382560"/>
            <a:ext cx="5755706" cy="1107996"/>
          </a:xfrm>
          <a:prstGeom prst="rect">
            <a:avLst/>
          </a:prstGeom>
        </p:spPr>
        <p:txBody>
          <a:bodyPr wrap="square" lIns="0" tIns="0" rIns="0" bIns="0" rtlCol="0" anchor="t">
            <a:spAutoFit/>
          </a:bodyPr>
          <a:lstStyle/>
          <a:p>
            <a:pPr>
              <a:spcBef>
                <a:spcPct val="50000"/>
              </a:spcBef>
            </a:pP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44" name="TextBox 20">
            <a:extLst>
              <a:ext uri="{FF2B5EF4-FFF2-40B4-BE49-F238E27FC236}">
                <a16:creationId xmlns:a16="http://schemas.microsoft.com/office/drawing/2014/main" id="{183390F8-1788-4357-A092-0201AB56A815}"/>
              </a:ext>
            </a:extLst>
          </p:cNvPr>
          <p:cNvSpPr txBox="1"/>
          <p:nvPr/>
        </p:nvSpPr>
        <p:spPr>
          <a:xfrm>
            <a:off x="6699745" y="4265305"/>
            <a:ext cx="4954132" cy="369332"/>
          </a:xfrm>
          <a:prstGeom prst="rect">
            <a:avLst/>
          </a:prstGeom>
        </p:spPr>
        <p:txBody>
          <a:bodyPr wrap="square" lIns="0" tIns="0" rIns="0" bIns="0" rtlCol="0" anchor="t">
            <a:spAutoFit/>
          </a:bodyPr>
          <a:lstStyle/>
          <a:p>
            <a:pPr lvl="0" defTabSz="857250">
              <a:defRPr/>
            </a:pP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cuộc</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cách</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mạng</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tư</a:t>
            </a:r>
            <a:r>
              <a:rPr lang="en-US" sz="2400" dirty="0">
                <a:solidFill>
                  <a:srgbClr val="345888"/>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345888"/>
                </a:solidFill>
                <a:latin typeface="Times New Roman" panose="02020603050405020304" pitchFamily="18" charset="0"/>
                <a:ea typeface="Roboto" panose="02000000000000000000" pitchFamily="2" charset="0"/>
                <a:cs typeface="Times New Roman" panose="02020603050405020304" pitchFamily="18" charset="0"/>
              </a:rPr>
              <a:t>sản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TextBox 22">
            <a:extLst>
              <a:ext uri="{FF2B5EF4-FFF2-40B4-BE49-F238E27FC236}">
                <a16:creationId xmlns:a16="http://schemas.microsoft.com/office/drawing/2014/main" id="{364CA8CD-EF0C-4070-AF25-B0E3B1A80C31}"/>
              </a:ext>
            </a:extLst>
          </p:cNvPr>
          <p:cNvSpPr txBox="1"/>
          <p:nvPr/>
        </p:nvSpPr>
        <p:spPr>
          <a:xfrm>
            <a:off x="6599069" y="5434557"/>
            <a:ext cx="5682945" cy="1107996"/>
          </a:xfrm>
          <a:prstGeom prst="rect">
            <a:avLst/>
          </a:prstGeom>
        </p:spPr>
        <p:txBody>
          <a:bodyPr wrap="square" lIns="0" tIns="0" rIns="0" bIns="0" rtlCol="0" anchor="t">
            <a:spAutoFit/>
          </a:bodyPr>
          <a:lstStyle/>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Lãnh</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đạo</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tầng</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lớp</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chủ</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nô</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và</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tư</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sản</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l" defTabSz="857250" rtl="0" eaLnBrk="1" fontAlgn="auto" latinLnBrk="0" hangingPunct="1">
              <a:lnSpc>
                <a:spcPct val="100000"/>
              </a:lnSpc>
              <a:spcBef>
                <a:spcPts val="0"/>
              </a:spcBef>
              <a:spcAft>
                <a:spcPts val="0"/>
              </a:spcAft>
              <a:buClrTx/>
              <a:buSzTx/>
              <a:buFontTx/>
              <a:buNone/>
              <a:tabLst/>
              <a:defRPr/>
            </a:pPr>
            <a:r>
              <a:rPr lang="en-US" sz="2400" baseline="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endParaRPr lang="en-US" sz="2400" dirty="0">
              <a:latin typeface="Times New Roman" panose="02020603050405020304" pitchFamily="18" charset="0"/>
              <a:cs typeface="Times New Roman" panose="02020603050405020304" pitchFamily="18" charset="0"/>
            </a:endParaRPr>
          </a:p>
          <a:p>
            <a:pPr marL="0" marR="0" lvl="0" indent="0" algn="l" defTabSz="8572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chế</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chính</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trị</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Chế</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độ</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cộng</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hòa</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tổng</a:t>
            </a:r>
            <a:r>
              <a:rPr kumimoji="0" lang="en-US" sz="2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thống</a:t>
            </a:r>
            <a:endPar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60E1E867-1E86-4F26-B49D-4EAF47E86135}"/>
              </a:ext>
            </a:extLst>
          </p:cNvPr>
          <p:cNvSpPr txBox="1"/>
          <p:nvPr/>
        </p:nvSpPr>
        <p:spPr>
          <a:xfrm>
            <a:off x="1308078" y="2672376"/>
            <a:ext cx="188976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imes New Roman" panose="02020603050405020304" pitchFamily="18" charset="0"/>
                <a:ea typeface="Roboto" panose="02000000000000000000" pitchFamily="2" charset="0"/>
                <a:cs typeface="Times New Roman" panose="02020603050405020304" pitchFamily="18" charset="0"/>
              </a:rPr>
              <a:t>CHIẾN TRANH GIÀNH ĐỘC LẬP 13 BANG THUÔC THỊA ANH Ở BẮC MỸ</a:t>
            </a:r>
          </a:p>
        </p:txBody>
      </p:sp>
      <p:sp>
        <p:nvSpPr>
          <p:cNvPr id="2" name="TextBox 1">
            <a:extLst>
              <a:ext uri="{FF2B5EF4-FFF2-40B4-BE49-F238E27FC236}">
                <a16:creationId xmlns:a16="http://schemas.microsoft.com/office/drawing/2014/main" id="{68A6F810-3311-4AEA-391A-43930317910E}"/>
              </a:ext>
            </a:extLst>
          </p:cNvPr>
          <p:cNvSpPr txBox="1"/>
          <p:nvPr/>
        </p:nvSpPr>
        <p:spPr>
          <a:xfrm>
            <a:off x="6484503" y="204397"/>
            <a:ext cx="20106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KẾT QUẢ</a:t>
            </a:r>
          </a:p>
        </p:txBody>
      </p:sp>
      <p:sp>
        <p:nvSpPr>
          <p:cNvPr id="3" name="TextBox 2">
            <a:extLst>
              <a:ext uri="{FF2B5EF4-FFF2-40B4-BE49-F238E27FC236}">
                <a16:creationId xmlns:a16="http://schemas.microsoft.com/office/drawing/2014/main" id="{B3C266C9-DCC5-A8BF-298F-12ADA9D95BB8}"/>
              </a:ext>
            </a:extLst>
          </p:cNvPr>
          <p:cNvSpPr txBox="1"/>
          <p:nvPr/>
        </p:nvSpPr>
        <p:spPr>
          <a:xfrm>
            <a:off x="6535749" y="1899314"/>
            <a:ext cx="20106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Ý NGHĨA</a:t>
            </a:r>
          </a:p>
        </p:txBody>
      </p:sp>
      <p:sp>
        <p:nvSpPr>
          <p:cNvPr id="4" name="TextBox 3">
            <a:extLst>
              <a:ext uri="{FF2B5EF4-FFF2-40B4-BE49-F238E27FC236}">
                <a16:creationId xmlns:a16="http://schemas.microsoft.com/office/drawing/2014/main" id="{7B2CA0A6-C486-ED3E-B860-89497C93C37D}"/>
              </a:ext>
            </a:extLst>
          </p:cNvPr>
          <p:cNvSpPr txBox="1"/>
          <p:nvPr/>
        </p:nvSpPr>
        <p:spPr>
          <a:xfrm>
            <a:off x="6562689" y="3742085"/>
            <a:ext cx="250895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TÍNH CHẤT</a:t>
            </a:r>
          </a:p>
        </p:txBody>
      </p:sp>
      <p:sp>
        <p:nvSpPr>
          <p:cNvPr id="6" name="TextBox 5">
            <a:extLst>
              <a:ext uri="{FF2B5EF4-FFF2-40B4-BE49-F238E27FC236}">
                <a16:creationId xmlns:a16="http://schemas.microsoft.com/office/drawing/2014/main" id="{E4F324E1-14D4-3C85-8D68-0DB9DB992E06}"/>
              </a:ext>
            </a:extLst>
          </p:cNvPr>
          <p:cNvSpPr txBox="1"/>
          <p:nvPr/>
        </p:nvSpPr>
        <p:spPr>
          <a:xfrm>
            <a:off x="6667852" y="4985851"/>
            <a:ext cx="250895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ĐẶC ĐIỂM</a:t>
            </a:r>
          </a:p>
        </p:txBody>
      </p:sp>
      <p:pic>
        <p:nvPicPr>
          <p:cNvPr id="8" name="Picture 7">
            <a:extLst>
              <a:ext uri="{FF2B5EF4-FFF2-40B4-BE49-F238E27FC236}">
                <a16:creationId xmlns:a16="http://schemas.microsoft.com/office/drawing/2014/main" id="{38F6135E-6280-EC3B-B11C-178A92C6401D}"/>
              </a:ext>
            </a:extLst>
          </p:cNvPr>
          <p:cNvPicPr>
            <a:picLocks noChangeAspect="1"/>
          </p:cNvPicPr>
          <p:nvPr/>
        </p:nvPicPr>
        <p:blipFill>
          <a:blip r:embed="rId3"/>
          <a:stretch>
            <a:fillRect/>
          </a:stretch>
        </p:blipFill>
        <p:spPr>
          <a:xfrm>
            <a:off x="562384" y="4433292"/>
            <a:ext cx="2058130" cy="2052320"/>
          </a:xfrm>
          <a:prstGeom prst="rect">
            <a:avLst/>
          </a:prstGeom>
          <a:solidFill>
            <a:schemeClr val="accent6">
              <a:lumMod val="20000"/>
              <a:lumOff val="80000"/>
            </a:schemeClr>
          </a:solidFill>
        </p:spPr>
      </p:pic>
      <p:sp>
        <p:nvSpPr>
          <p:cNvPr id="14" name="TextBox 13">
            <a:extLst>
              <a:ext uri="{FF2B5EF4-FFF2-40B4-BE49-F238E27FC236}">
                <a16:creationId xmlns:a16="http://schemas.microsoft.com/office/drawing/2014/main" id="{76E91218-3577-A335-04FA-4638FEBCFF51}"/>
              </a:ext>
            </a:extLst>
          </p:cNvPr>
          <p:cNvSpPr txBox="1"/>
          <p:nvPr/>
        </p:nvSpPr>
        <p:spPr>
          <a:xfrm>
            <a:off x="268907" y="275322"/>
            <a:ext cx="3930876" cy="1569660"/>
          </a:xfrm>
          <a:prstGeom prst="rect">
            <a:avLst/>
          </a:prstGeom>
          <a:noFill/>
        </p:spPr>
        <p:txBody>
          <a:bodyPr wrap="square" rtlCol="0">
            <a:spAutoFit/>
          </a:bodyPr>
          <a:lstStyle/>
          <a:p>
            <a:pPr algn="just"/>
            <a:r>
              <a:rPr lang="en-US" sz="3200" b="1" dirty="0">
                <a:solidFill>
                  <a:srgbClr val="0000FF"/>
                </a:solidFill>
                <a:latin typeface="Times New Roman" panose="02020603050405020304" pitchFamily="18" charset="0"/>
                <a:cs typeface="Times New Roman" panose="02020603050405020304" pitchFamily="18" charset="0"/>
              </a:rPr>
              <a:t>b,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quả</a:t>
            </a:r>
            <a:r>
              <a:rPr lang="en-US" sz="3200" b="1" dirty="0">
                <a:solidFill>
                  <a:srgbClr val="0000FF"/>
                </a:solidFill>
                <a:latin typeface="Times New Roman" panose="02020603050405020304" pitchFamily="18" charset="0"/>
                <a:cs typeface="Times New Roman" panose="02020603050405020304" pitchFamily="18" charset="0"/>
              </a:rPr>
              <a:t>, ý </a:t>
            </a:r>
            <a:r>
              <a:rPr lang="en-US" sz="3200" b="1" dirty="0" err="1">
                <a:solidFill>
                  <a:srgbClr val="0000FF"/>
                </a:solidFill>
                <a:latin typeface="Times New Roman" panose="02020603050405020304" pitchFamily="18" charset="0"/>
                <a:cs typeface="Times New Roman" panose="02020603050405020304" pitchFamily="18" charset="0"/>
              </a:rPr>
              <a:t>nghĩa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tính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đặc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điểm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chính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784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44000">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14:bounceEnd="44000">
                                          <p:cBhvr additive="base">
                                            <p:cTn id="24" dur="1500" fill="hold"/>
                                            <p:tgtEl>
                                              <p:spTgt spid="18"/>
                                            </p:tgtEl>
                                            <p:attrNameLst>
                                              <p:attrName>ppt_x</p:attrName>
                                            </p:attrNameLst>
                                          </p:cBhvr>
                                          <p:tavLst>
                                            <p:tav tm="0">
                                              <p:val>
                                                <p:strVal val="1+#ppt_w/2"/>
                                              </p:val>
                                            </p:tav>
                                            <p:tav tm="100000">
                                              <p:val>
                                                <p:strVal val="#ppt_x"/>
                                              </p:val>
                                            </p:tav>
                                          </p:tavLst>
                                        </p:anim>
                                        <p:anim calcmode="lin" valueType="num" p14:bounceEnd="44000">
                                          <p:cBhvr additive="base">
                                            <p:cTn id="25" dur="1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44000">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14:bounceEnd="44000">
                                          <p:cBhvr additive="base">
                                            <p:cTn id="28" dur="1500" fill="hold"/>
                                            <p:tgtEl>
                                              <p:spTgt spid="42"/>
                                            </p:tgtEl>
                                            <p:attrNameLst>
                                              <p:attrName>ppt_x</p:attrName>
                                            </p:attrNameLst>
                                          </p:cBhvr>
                                          <p:tavLst>
                                            <p:tav tm="0">
                                              <p:val>
                                                <p:strVal val="1+#ppt_w/2"/>
                                              </p:val>
                                            </p:tav>
                                            <p:tav tm="100000">
                                              <p:val>
                                                <p:strVal val="#ppt_x"/>
                                              </p:val>
                                            </p:tav>
                                          </p:tavLst>
                                        </p:anim>
                                        <p:anim calcmode="lin" valueType="num" p14:bounceEnd="44000">
                                          <p:cBhvr additive="base">
                                            <p:cTn id="29" dur="1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14:presetBounceEnd="44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4000">
                                          <p:cBhvr additive="base">
                                            <p:cTn id="34" dur="1500" fill="hold"/>
                                            <p:tgtEl>
                                              <p:spTgt spid="23"/>
                                            </p:tgtEl>
                                            <p:attrNameLst>
                                              <p:attrName>ppt_x</p:attrName>
                                            </p:attrNameLst>
                                          </p:cBhvr>
                                          <p:tavLst>
                                            <p:tav tm="0">
                                              <p:val>
                                                <p:strVal val="1+#ppt_w/2"/>
                                              </p:val>
                                            </p:tav>
                                            <p:tav tm="100000">
                                              <p:val>
                                                <p:strVal val="#ppt_x"/>
                                              </p:val>
                                            </p:tav>
                                          </p:tavLst>
                                        </p:anim>
                                        <p:anim calcmode="lin" valueType="num" p14:bounceEnd="44000">
                                          <p:cBhvr additive="base">
                                            <p:cTn id="35" dur="1500" fill="hold"/>
                                            <p:tgtEl>
                                              <p:spTgt spid="2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44000">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14:bounceEnd="44000">
                                          <p:cBhvr additive="base">
                                            <p:cTn id="38" dur="1500" fill="hold"/>
                                            <p:tgtEl>
                                              <p:spTgt spid="43"/>
                                            </p:tgtEl>
                                            <p:attrNameLst>
                                              <p:attrName>ppt_x</p:attrName>
                                            </p:attrNameLst>
                                          </p:cBhvr>
                                          <p:tavLst>
                                            <p:tav tm="0">
                                              <p:val>
                                                <p:strVal val="1+#ppt_w/2"/>
                                              </p:val>
                                            </p:tav>
                                            <p:tav tm="100000">
                                              <p:val>
                                                <p:strVal val="#ppt_x"/>
                                              </p:val>
                                            </p:tav>
                                          </p:tavLst>
                                        </p:anim>
                                        <p:anim calcmode="lin" valueType="num" p14:bounceEnd="44000">
                                          <p:cBhvr additive="base">
                                            <p:cTn id="39"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14:presetBounceEnd="44000">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14:bounceEnd="44000">
                                          <p:cBhvr additive="base">
                                            <p:cTn id="44" dur="1500" fill="hold"/>
                                            <p:tgtEl>
                                              <p:spTgt spid="27"/>
                                            </p:tgtEl>
                                            <p:attrNameLst>
                                              <p:attrName>ppt_x</p:attrName>
                                            </p:attrNameLst>
                                          </p:cBhvr>
                                          <p:tavLst>
                                            <p:tav tm="0">
                                              <p:val>
                                                <p:strVal val="1+#ppt_w/2"/>
                                              </p:val>
                                            </p:tav>
                                            <p:tav tm="100000">
                                              <p:val>
                                                <p:strVal val="#ppt_x"/>
                                              </p:val>
                                            </p:tav>
                                          </p:tavLst>
                                        </p:anim>
                                        <p:anim calcmode="lin" valueType="num" p14:bounceEnd="44000">
                                          <p:cBhvr additive="base">
                                            <p:cTn id="45" dur="1500" fill="hold"/>
                                            <p:tgtEl>
                                              <p:spTgt spid="2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14:presetBounceEnd="44000">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14:bounceEnd="44000">
                                          <p:cBhvr additive="base">
                                            <p:cTn id="48" dur="1500" fill="hold"/>
                                            <p:tgtEl>
                                              <p:spTgt spid="44"/>
                                            </p:tgtEl>
                                            <p:attrNameLst>
                                              <p:attrName>ppt_x</p:attrName>
                                            </p:attrNameLst>
                                          </p:cBhvr>
                                          <p:tavLst>
                                            <p:tav tm="0">
                                              <p:val>
                                                <p:strVal val="1+#ppt_w/2"/>
                                              </p:val>
                                            </p:tav>
                                            <p:tav tm="100000">
                                              <p:val>
                                                <p:strVal val="#ppt_x"/>
                                              </p:val>
                                            </p:tav>
                                          </p:tavLst>
                                        </p:anim>
                                        <p:anim calcmode="lin" valueType="num" p14:bounceEnd="44000">
                                          <p:cBhvr additive="base">
                                            <p:cTn id="49"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14:presetBounceEnd="44000">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14:bounceEnd="44000">
                                          <p:cBhvr additive="base">
                                            <p:cTn id="54" dur="1500" fill="hold"/>
                                            <p:tgtEl>
                                              <p:spTgt spid="31"/>
                                            </p:tgtEl>
                                            <p:attrNameLst>
                                              <p:attrName>ppt_x</p:attrName>
                                            </p:attrNameLst>
                                          </p:cBhvr>
                                          <p:tavLst>
                                            <p:tav tm="0">
                                              <p:val>
                                                <p:strVal val="1+#ppt_w/2"/>
                                              </p:val>
                                            </p:tav>
                                            <p:tav tm="100000">
                                              <p:val>
                                                <p:strVal val="#ppt_x"/>
                                              </p:val>
                                            </p:tav>
                                          </p:tavLst>
                                        </p:anim>
                                        <p:anim calcmode="lin" valueType="num" p14:bounceEnd="44000">
                                          <p:cBhvr additive="base">
                                            <p:cTn id="55" dur="150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14:presetBounceEnd="44000">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14:bounceEnd="44000">
                                          <p:cBhvr additive="base">
                                            <p:cTn id="58" dur="1500" fill="hold"/>
                                            <p:tgtEl>
                                              <p:spTgt spid="45"/>
                                            </p:tgtEl>
                                            <p:attrNameLst>
                                              <p:attrName>ppt_x</p:attrName>
                                            </p:attrNameLst>
                                          </p:cBhvr>
                                          <p:tavLst>
                                            <p:tav tm="0">
                                              <p:val>
                                                <p:strVal val="1+#ppt_w/2"/>
                                              </p:val>
                                            </p:tav>
                                            <p:tav tm="100000">
                                              <p:val>
                                                <p:strVal val="#ppt_x"/>
                                              </p:val>
                                            </p:tav>
                                          </p:tavLst>
                                        </p:anim>
                                        <p:anim calcmode="lin" valueType="num" p14:bounceEnd="44000">
                                          <p:cBhvr additive="base">
                                            <p:cTn id="59"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31" grpId="0" animBg="1"/>
          <p:bldP spid="42" grpId="0"/>
          <p:bldP spid="43" grpId="0"/>
          <p:bldP spid="44" grpId="0"/>
          <p:bldP spid="45" grpId="0"/>
          <p:bldP spid="2" grpId="0"/>
          <p:bldP spid="3" grpId="0"/>
          <p:bldP spid="4"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500" fill="hold"/>
                                            <p:tgtEl>
                                              <p:spTgt spid="18"/>
                                            </p:tgtEl>
                                            <p:attrNameLst>
                                              <p:attrName>ppt_x</p:attrName>
                                            </p:attrNameLst>
                                          </p:cBhvr>
                                          <p:tavLst>
                                            <p:tav tm="0">
                                              <p:val>
                                                <p:strVal val="1+#ppt_w/2"/>
                                              </p:val>
                                            </p:tav>
                                            <p:tav tm="100000">
                                              <p:val>
                                                <p:strVal val="#ppt_x"/>
                                              </p:val>
                                            </p:tav>
                                          </p:tavLst>
                                        </p:anim>
                                        <p:anim calcmode="lin" valueType="num">
                                          <p:cBhvr additive="base">
                                            <p:cTn id="25" dur="1500" fill="hold"/>
                                            <p:tgtEl>
                                              <p:spTgt spid="18"/>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1500" fill="hold"/>
                                            <p:tgtEl>
                                              <p:spTgt spid="42"/>
                                            </p:tgtEl>
                                            <p:attrNameLst>
                                              <p:attrName>ppt_x</p:attrName>
                                            </p:attrNameLst>
                                          </p:cBhvr>
                                          <p:tavLst>
                                            <p:tav tm="0">
                                              <p:val>
                                                <p:strVal val="1+#ppt_w/2"/>
                                              </p:val>
                                            </p:tav>
                                            <p:tav tm="100000">
                                              <p:val>
                                                <p:strVal val="#ppt_x"/>
                                              </p:val>
                                            </p:tav>
                                          </p:tavLst>
                                        </p:anim>
                                        <p:anim calcmode="lin" valueType="num">
                                          <p:cBhvr additive="base">
                                            <p:cTn id="29" dur="1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1500" fill="hold"/>
                                            <p:tgtEl>
                                              <p:spTgt spid="23"/>
                                            </p:tgtEl>
                                            <p:attrNameLst>
                                              <p:attrName>ppt_x</p:attrName>
                                            </p:attrNameLst>
                                          </p:cBhvr>
                                          <p:tavLst>
                                            <p:tav tm="0">
                                              <p:val>
                                                <p:strVal val="1+#ppt_w/2"/>
                                              </p:val>
                                            </p:tav>
                                            <p:tav tm="100000">
                                              <p:val>
                                                <p:strVal val="#ppt_x"/>
                                              </p:val>
                                            </p:tav>
                                          </p:tavLst>
                                        </p:anim>
                                        <p:anim calcmode="lin" valueType="num">
                                          <p:cBhvr additive="base">
                                            <p:cTn id="35" dur="1500" fill="hold"/>
                                            <p:tgtEl>
                                              <p:spTgt spid="2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1500" fill="hold"/>
                                            <p:tgtEl>
                                              <p:spTgt spid="43"/>
                                            </p:tgtEl>
                                            <p:attrNameLst>
                                              <p:attrName>ppt_x</p:attrName>
                                            </p:attrNameLst>
                                          </p:cBhvr>
                                          <p:tavLst>
                                            <p:tav tm="0">
                                              <p:val>
                                                <p:strVal val="1+#ppt_w/2"/>
                                              </p:val>
                                            </p:tav>
                                            <p:tav tm="100000">
                                              <p:val>
                                                <p:strVal val="#ppt_x"/>
                                              </p:val>
                                            </p:tav>
                                          </p:tavLst>
                                        </p:anim>
                                        <p:anim calcmode="lin" valueType="num">
                                          <p:cBhvr additive="base">
                                            <p:cTn id="39"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1500" fill="hold"/>
                                            <p:tgtEl>
                                              <p:spTgt spid="27"/>
                                            </p:tgtEl>
                                            <p:attrNameLst>
                                              <p:attrName>ppt_x</p:attrName>
                                            </p:attrNameLst>
                                          </p:cBhvr>
                                          <p:tavLst>
                                            <p:tav tm="0">
                                              <p:val>
                                                <p:strVal val="1+#ppt_w/2"/>
                                              </p:val>
                                            </p:tav>
                                            <p:tav tm="100000">
                                              <p:val>
                                                <p:strVal val="#ppt_x"/>
                                              </p:val>
                                            </p:tav>
                                          </p:tavLst>
                                        </p:anim>
                                        <p:anim calcmode="lin" valueType="num">
                                          <p:cBhvr additive="base">
                                            <p:cTn id="45" dur="1500" fill="hold"/>
                                            <p:tgtEl>
                                              <p:spTgt spid="2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1500" fill="hold"/>
                                            <p:tgtEl>
                                              <p:spTgt spid="44"/>
                                            </p:tgtEl>
                                            <p:attrNameLst>
                                              <p:attrName>ppt_x</p:attrName>
                                            </p:attrNameLst>
                                          </p:cBhvr>
                                          <p:tavLst>
                                            <p:tav tm="0">
                                              <p:val>
                                                <p:strVal val="1+#ppt_w/2"/>
                                              </p:val>
                                            </p:tav>
                                            <p:tav tm="100000">
                                              <p:val>
                                                <p:strVal val="#ppt_x"/>
                                              </p:val>
                                            </p:tav>
                                          </p:tavLst>
                                        </p:anim>
                                        <p:anim calcmode="lin" valueType="num">
                                          <p:cBhvr additive="base">
                                            <p:cTn id="49" dur="1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additive="base">
                                            <p:cTn id="54" dur="1500" fill="hold"/>
                                            <p:tgtEl>
                                              <p:spTgt spid="31"/>
                                            </p:tgtEl>
                                            <p:attrNameLst>
                                              <p:attrName>ppt_x</p:attrName>
                                            </p:attrNameLst>
                                          </p:cBhvr>
                                          <p:tavLst>
                                            <p:tav tm="0">
                                              <p:val>
                                                <p:strVal val="1+#ppt_w/2"/>
                                              </p:val>
                                            </p:tav>
                                            <p:tav tm="100000">
                                              <p:val>
                                                <p:strVal val="#ppt_x"/>
                                              </p:val>
                                            </p:tav>
                                          </p:tavLst>
                                        </p:anim>
                                        <p:anim calcmode="lin" valueType="num">
                                          <p:cBhvr additive="base">
                                            <p:cTn id="55" dur="1500" fill="hold"/>
                                            <p:tgtEl>
                                              <p:spTgt spid="3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1500" fill="hold"/>
                                            <p:tgtEl>
                                              <p:spTgt spid="45"/>
                                            </p:tgtEl>
                                            <p:attrNameLst>
                                              <p:attrName>ppt_x</p:attrName>
                                            </p:attrNameLst>
                                          </p:cBhvr>
                                          <p:tavLst>
                                            <p:tav tm="0">
                                              <p:val>
                                                <p:strVal val="1+#ppt_w/2"/>
                                              </p:val>
                                            </p:tav>
                                            <p:tav tm="100000">
                                              <p:val>
                                                <p:strVal val="#ppt_x"/>
                                              </p:val>
                                            </p:tav>
                                          </p:tavLst>
                                        </p:anim>
                                        <p:anim calcmode="lin" valueType="num">
                                          <p:cBhvr additive="base">
                                            <p:cTn id="59" dur="1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7" grpId="0" animBg="1"/>
          <p:bldP spid="31" grpId="0" animBg="1"/>
          <p:bldP spid="42" grpId="0"/>
          <p:bldP spid="43" grpId="0"/>
          <p:bldP spid="44" grpId="0"/>
          <p:bldP spid="45" grpId="0"/>
          <p:bldP spid="2" grpId="0"/>
          <p:bldP spid="3" grpId="0"/>
          <p:bldP spid="4" grpId="0"/>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3413125-BF75-4190-AB38-142CF4E89A4A}"/>
              </a:ext>
            </a:extLst>
          </p:cNvPr>
          <p:cNvSpPr/>
          <p:nvPr/>
        </p:nvSpPr>
        <p:spPr>
          <a:xfrm>
            <a:off x="3856661" y="3500966"/>
            <a:ext cx="1516182" cy="1454647"/>
          </a:xfrm>
          <a:custGeom>
            <a:avLst/>
            <a:gdLst>
              <a:gd name="connsiteX0" fmla="*/ 89997 w 1514524"/>
              <a:gd name="connsiteY0" fmla="*/ 1463324 h 1472929"/>
              <a:gd name="connsiteX1" fmla="*/ 864697 w 1514524"/>
              <a:gd name="connsiteY1" fmla="*/ 1082324 h 1472929"/>
              <a:gd name="connsiteX2" fmla="*/ 1512397 w 1514524"/>
              <a:gd name="connsiteY2" fmla="*/ 176391 h 1472929"/>
              <a:gd name="connsiteX3" fmla="*/ 1038264 w 1514524"/>
              <a:gd name="connsiteY3" fmla="*/ 45158 h 1472929"/>
              <a:gd name="connsiteX4" fmla="*/ 123864 w 1514524"/>
              <a:gd name="connsiteY4" fmla="*/ 726724 h 1472929"/>
              <a:gd name="connsiteX5" fmla="*/ 89997 w 1514524"/>
              <a:gd name="connsiteY5" fmla="*/ 1463324 h 1472929"/>
              <a:gd name="connsiteX0" fmla="*/ 98443 w 1522970"/>
              <a:gd name="connsiteY0" fmla="*/ 1463324 h 1469787"/>
              <a:gd name="connsiteX1" fmla="*/ 873143 w 1522970"/>
              <a:gd name="connsiteY1" fmla="*/ 1082324 h 1469787"/>
              <a:gd name="connsiteX2" fmla="*/ 1520843 w 1522970"/>
              <a:gd name="connsiteY2" fmla="*/ 176391 h 1469787"/>
              <a:gd name="connsiteX3" fmla="*/ 1046710 w 1522970"/>
              <a:gd name="connsiteY3" fmla="*/ 45158 h 1469787"/>
              <a:gd name="connsiteX4" fmla="*/ 132310 w 1522970"/>
              <a:gd name="connsiteY4" fmla="*/ 726724 h 1469787"/>
              <a:gd name="connsiteX5" fmla="*/ 98443 w 1522970"/>
              <a:gd name="connsiteY5" fmla="*/ 1463324 h 1469787"/>
              <a:gd name="connsiteX0" fmla="*/ 98443 w 1522970"/>
              <a:gd name="connsiteY0" fmla="*/ 1463324 h 1480203"/>
              <a:gd name="connsiteX1" fmla="*/ 873143 w 1522970"/>
              <a:gd name="connsiteY1" fmla="*/ 1082324 h 1480203"/>
              <a:gd name="connsiteX2" fmla="*/ 1520843 w 1522970"/>
              <a:gd name="connsiteY2" fmla="*/ 176391 h 1480203"/>
              <a:gd name="connsiteX3" fmla="*/ 1046710 w 1522970"/>
              <a:gd name="connsiteY3" fmla="*/ 45158 h 1480203"/>
              <a:gd name="connsiteX4" fmla="*/ 132310 w 1522970"/>
              <a:gd name="connsiteY4" fmla="*/ 726724 h 1480203"/>
              <a:gd name="connsiteX5" fmla="*/ 98443 w 1522970"/>
              <a:gd name="connsiteY5" fmla="*/ 1463324 h 1480203"/>
              <a:gd name="connsiteX0" fmla="*/ 105832 w 1530359"/>
              <a:gd name="connsiteY0" fmla="*/ 1463324 h 1480203"/>
              <a:gd name="connsiteX1" fmla="*/ 880532 w 1530359"/>
              <a:gd name="connsiteY1" fmla="*/ 1082324 h 1480203"/>
              <a:gd name="connsiteX2" fmla="*/ 1528232 w 1530359"/>
              <a:gd name="connsiteY2" fmla="*/ 176391 h 1480203"/>
              <a:gd name="connsiteX3" fmla="*/ 1054099 w 1530359"/>
              <a:gd name="connsiteY3" fmla="*/ 45158 h 1480203"/>
              <a:gd name="connsiteX4" fmla="*/ 139699 w 1530359"/>
              <a:gd name="connsiteY4" fmla="*/ 726724 h 1480203"/>
              <a:gd name="connsiteX5" fmla="*/ 105832 w 1530359"/>
              <a:gd name="connsiteY5" fmla="*/ 1463324 h 1480203"/>
              <a:gd name="connsiteX0" fmla="*/ 101359 w 1525886"/>
              <a:gd name="connsiteY0" fmla="*/ 1463324 h 1480203"/>
              <a:gd name="connsiteX1" fmla="*/ 876059 w 1525886"/>
              <a:gd name="connsiteY1" fmla="*/ 1082324 h 1480203"/>
              <a:gd name="connsiteX2" fmla="*/ 1523759 w 1525886"/>
              <a:gd name="connsiteY2" fmla="*/ 176391 h 1480203"/>
              <a:gd name="connsiteX3" fmla="*/ 1049626 w 1525886"/>
              <a:gd name="connsiteY3" fmla="*/ 45158 h 1480203"/>
              <a:gd name="connsiteX4" fmla="*/ 135226 w 1525886"/>
              <a:gd name="connsiteY4" fmla="*/ 726724 h 1480203"/>
              <a:gd name="connsiteX5" fmla="*/ 101359 w 1525886"/>
              <a:gd name="connsiteY5" fmla="*/ 1463324 h 1480203"/>
              <a:gd name="connsiteX0" fmla="*/ 97485 w 1522012"/>
              <a:gd name="connsiteY0" fmla="*/ 1448084 h 1454881"/>
              <a:gd name="connsiteX1" fmla="*/ 872185 w 1522012"/>
              <a:gd name="connsiteY1" fmla="*/ 1082324 h 1454881"/>
              <a:gd name="connsiteX2" fmla="*/ 1519885 w 1522012"/>
              <a:gd name="connsiteY2" fmla="*/ 176391 h 1454881"/>
              <a:gd name="connsiteX3" fmla="*/ 1045752 w 1522012"/>
              <a:gd name="connsiteY3" fmla="*/ 45158 h 1454881"/>
              <a:gd name="connsiteX4" fmla="*/ 131352 w 1522012"/>
              <a:gd name="connsiteY4" fmla="*/ 726724 h 1454881"/>
              <a:gd name="connsiteX5" fmla="*/ 97485 w 1522012"/>
              <a:gd name="connsiteY5" fmla="*/ 1448084 h 1454881"/>
              <a:gd name="connsiteX0" fmla="*/ 107704 w 1506831"/>
              <a:gd name="connsiteY0" fmla="*/ 1443004 h 1449920"/>
              <a:gd name="connsiteX1" fmla="*/ 857004 w 1506831"/>
              <a:gd name="connsiteY1" fmla="*/ 1082324 h 1449920"/>
              <a:gd name="connsiteX2" fmla="*/ 1504704 w 1506831"/>
              <a:gd name="connsiteY2" fmla="*/ 176391 h 1449920"/>
              <a:gd name="connsiteX3" fmla="*/ 1030571 w 1506831"/>
              <a:gd name="connsiteY3" fmla="*/ 45158 h 1449920"/>
              <a:gd name="connsiteX4" fmla="*/ 116171 w 1506831"/>
              <a:gd name="connsiteY4" fmla="*/ 726724 h 1449920"/>
              <a:gd name="connsiteX5" fmla="*/ 107704 w 1506831"/>
              <a:gd name="connsiteY5" fmla="*/ 1443004 h 1449920"/>
              <a:gd name="connsiteX0" fmla="*/ 117527 w 1516654"/>
              <a:gd name="connsiteY0" fmla="*/ 1443004 h 1449920"/>
              <a:gd name="connsiteX1" fmla="*/ 866827 w 1516654"/>
              <a:gd name="connsiteY1" fmla="*/ 1082324 h 1449920"/>
              <a:gd name="connsiteX2" fmla="*/ 1514527 w 1516654"/>
              <a:gd name="connsiteY2" fmla="*/ 176391 h 1449920"/>
              <a:gd name="connsiteX3" fmla="*/ 1040394 w 1516654"/>
              <a:gd name="connsiteY3" fmla="*/ 45158 h 1449920"/>
              <a:gd name="connsiteX4" fmla="*/ 125994 w 1516654"/>
              <a:gd name="connsiteY4" fmla="*/ 726724 h 1449920"/>
              <a:gd name="connsiteX5" fmla="*/ 117527 w 1516654"/>
              <a:gd name="connsiteY5" fmla="*/ 1443004 h 1449920"/>
              <a:gd name="connsiteX0" fmla="*/ 85911 w 1492599"/>
              <a:gd name="connsiteY0" fmla="*/ 1450702 h 1494878"/>
              <a:gd name="connsiteX1" fmla="*/ 596451 w 1492599"/>
              <a:gd name="connsiteY1" fmla="*/ 1283062 h 1494878"/>
              <a:gd name="connsiteX2" fmla="*/ 1482911 w 1492599"/>
              <a:gd name="connsiteY2" fmla="*/ 184089 h 1494878"/>
              <a:gd name="connsiteX3" fmla="*/ 1008778 w 1492599"/>
              <a:gd name="connsiteY3" fmla="*/ 52856 h 1494878"/>
              <a:gd name="connsiteX4" fmla="*/ 94378 w 1492599"/>
              <a:gd name="connsiteY4" fmla="*/ 734422 h 1494878"/>
              <a:gd name="connsiteX5" fmla="*/ 85911 w 1492599"/>
              <a:gd name="connsiteY5" fmla="*/ 1450702 h 1494878"/>
              <a:gd name="connsiteX0" fmla="*/ 85911 w 1500523"/>
              <a:gd name="connsiteY0" fmla="*/ 1494979 h 1539155"/>
              <a:gd name="connsiteX1" fmla="*/ 596451 w 1500523"/>
              <a:gd name="connsiteY1" fmla="*/ 1327339 h 1539155"/>
              <a:gd name="connsiteX2" fmla="*/ 1482911 w 1500523"/>
              <a:gd name="connsiteY2" fmla="*/ 228366 h 1539155"/>
              <a:gd name="connsiteX3" fmla="*/ 1008778 w 1500523"/>
              <a:gd name="connsiteY3" fmla="*/ 97133 h 1539155"/>
              <a:gd name="connsiteX4" fmla="*/ 94378 w 1500523"/>
              <a:gd name="connsiteY4" fmla="*/ 778699 h 1539155"/>
              <a:gd name="connsiteX5" fmla="*/ 85911 w 1500523"/>
              <a:gd name="connsiteY5" fmla="*/ 1494979 h 1539155"/>
              <a:gd name="connsiteX0" fmla="*/ 85911 w 1484306"/>
              <a:gd name="connsiteY0" fmla="*/ 1471782 h 1515958"/>
              <a:gd name="connsiteX1" fmla="*/ 596451 w 1484306"/>
              <a:gd name="connsiteY1" fmla="*/ 1304142 h 1515958"/>
              <a:gd name="connsiteX2" fmla="*/ 1482911 w 1484306"/>
              <a:gd name="connsiteY2" fmla="*/ 205169 h 1515958"/>
              <a:gd name="connsiteX3" fmla="*/ 1008778 w 1484306"/>
              <a:gd name="connsiteY3" fmla="*/ 73936 h 1515958"/>
              <a:gd name="connsiteX4" fmla="*/ 94378 w 1484306"/>
              <a:gd name="connsiteY4" fmla="*/ 755502 h 1515958"/>
              <a:gd name="connsiteX5" fmla="*/ 85911 w 1484306"/>
              <a:gd name="connsiteY5" fmla="*/ 1471782 h 1515958"/>
              <a:gd name="connsiteX0" fmla="*/ 85911 w 1483835"/>
              <a:gd name="connsiteY0" fmla="*/ 1411926 h 1456102"/>
              <a:gd name="connsiteX1" fmla="*/ 596451 w 1483835"/>
              <a:gd name="connsiteY1" fmla="*/ 1244286 h 1456102"/>
              <a:gd name="connsiteX2" fmla="*/ 1482911 w 1483835"/>
              <a:gd name="connsiteY2" fmla="*/ 145313 h 1456102"/>
              <a:gd name="connsiteX3" fmla="*/ 1008778 w 1483835"/>
              <a:gd name="connsiteY3" fmla="*/ 14080 h 1456102"/>
              <a:gd name="connsiteX4" fmla="*/ 94378 w 1483835"/>
              <a:gd name="connsiteY4" fmla="*/ 695646 h 1456102"/>
              <a:gd name="connsiteX5" fmla="*/ 85911 w 1483835"/>
              <a:gd name="connsiteY5" fmla="*/ 1411926 h 1456102"/>
              <a:gd name="connsiteX0" fmla="*/ 85911 w 1488106"/>
              <a:gd name="connsiteY0" fmla="*/ 1397846 h 1442022"/>
              <a:gd name="connsiteX1" fmla="*/ 596451 w 1488106"/>
              <a:gd name="connsiteY1" fmla="*/ 1230206 h 1442022"/>
              <a:gd name="connsiteX2" fmla="*/ 1482911 w 1488106"/>
              <a:gd name="connsiteY2" fmla="*/ 131233 h 1442022"/>
              <a:gd name="connsiteX3" fmla="*/ 1008778 w 1488106"/>
              <a:gd name="connsiteY3" fmla="*/ 0 h 1442022"/>
              <a:gd name="connsiteX4" fmla="*/ 94378 w 1488106"/>
              <a:gd name="connsiteY4" fmla="*/ 681566 h 1442022"/>
              <a:gd name="connsiteX5" fmla="*/ 85911 w 1488106"/>
              <a:gd name="connsiteY5" fmla="*/ 1397846 h 1442022"/>
              <a:gd name="connsiteX0" fmla="*/ 86754 w 1490290"/>
              <a:gd name="connsiteY0" fmla="*/ 1397846 h 1442022"/>
              <a:gd name="connsiteX1" fmla="*/ 612534 w 1490290"/>
              <a:gd name="connsiteY1" fmla="*/ 1230206 h 1442022"/>
              <a:gd name="connsiteX2" fmla="*/ 1483754 w 1490290"/>
              <a:gd name="connsiteY2" fmla="*/ 131233 h 1442022"/>
              <a:gd name="connsiteX3" fmla="*/ 1009621 w 1490290"/>
              <a:gd name="connsiteY3" fmla="*/ 0 h 1442022"/>
              <a:gd name="connsiteX4" fmla="*/ 95221 w 1490290"/>
              <a:gd name="connsiteY4" fmla="*/ 681566 h 1442022"/>
              <a:gd name="connsiteX5" fmla="*/ 86754 w 1490290"/>
              <a:gd name="connsiteY5" fmla="*/ 1397846 h 1442022"/>
              <a:gd name="connsiteX0" fmla="*/ 86754 w 1480264"/>
              <a:gd name="connsiteY0" fmla="*/ 1397846 h 1439965"/>
              <a:gd name="connsiteX1" fmla="*/ 612534 w 1480264"/>
              <a:gd name="connsiteY1" fmla="*/ 1230206 h 1439965"/>
              <a:gd name="connsiteX2" fmla="*/ 1473594 w 1480264"/>
              <a:gd name="connsiteY2" fmla="*/ 192193 h 1439965"/>
              <a:gd name="connsiteX3" fmla="*/ 1009621 w 1480264"/>
              <a:gd name="connsiteY3" fmla="*/ 0 h 1439965"/>
              <a:gd name="connsiteX4" fmla="*/ 95221 w 1480264"/>
              <a:gd name="connsiteY4" fmla="*/ 681566 h 1439965"/>
              <a:gd name="connsiteX5" fmla="*/ 86754 w 1480264"/>
              <a:gd name="connsiteY5" fmla="*/ 1397846 h 1439965"/>
              <a:gd name="connsiteX0" fmla="*/ 116530 w 1510040"/>
              <a:gd name="connsiteY0" fmla="*/ 1397846 h 1478240"/>
              <a:gd name="connsiteX1" fmla="*/ 642310 w 1510040"/>
              <a:gd name="connsiteY1" fmla="*/ 1230206 h 1478240"/>
              <a:gd name="connsiteX2" fmla="*/ 1503370 w 1510040"/>
              <a:gd name="connsiteY2" fmla="*/ 192193 h 1478240"/>
              <a:gd name="connsiteX3" fmla="*/ 1039397 w 1510040"/>
              <a:gd name="connsiteY3" fmla="*/ 0 h 1478240"/>
              <a:gd name="connsiteX4" fmla="*/ 124997 w 1510040"/>
              <a:gd name="connsiteY4" fmla="*/ 681566 h 1478240"/>
              <a:gd name="connsiteX5" fmla="*/ 116530 w 1510040"/>
              <a:gd name="connsiteY5" fmla="*/ 1397846 h 1478240"/>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946 w 1506456"/>
              <a:gd name="connsiteY0" fmla="*/ 1397846 h 1442213"/>
              <a:gd name="connsiteX1" fmla="*/ 638726 w 1506456"/>
              <a:gd name="connsiteY1" fmla="*/ 1230206 h 1442213"/>
              <a:gd name="connsiteX2" fmla="*/ 1499786 w 1506456"/>
              <a:gd name="connsiteY2" fmla="*/ 192193 h 1442213"/>
              <a:gd name="connsiteX3" fmla="*/ 1035813 w 1506456"/>
              <a:gd name="connsiteY3" fmla="*/ 0 h 1442213"/>
              <a:gd name="connsiteX4" fmla="*/ 121413 w 1506456"/>
              <a:gd name="connsiteY4" fmla="*/ 681566 h 1442213"/>
              <a:gd name="connsiteX5" fmla="*/ 112946 w 1506456"/>
              <a:gd name="connsiteY5" fmla="*/ 1397846 h 1442213"/>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512 w 1516182"/>
              <a:gd name="connsiteY0" fmla="*/ 1413086 h 1454647"/>
              <a:gd name="connsiteX1" fmla="*/ 648452 w 1516182"/>
              <a:gd name="connsiteY1" fmla="*/ 1230206 h 1454647"/>
              <a:gd name="connsiteX2" fmla="*/ 1509512 w 1516182"/>
              <a:gd name="connsiteY2" fmla="*/ 192193 h 1454647"/>
              <a:gd name="connsiteX3" fmla="*/ 1045539 w 1516182"/>
              <a:gd name="connsiteY3" fmla="*/ 0 h 1454647"/>
              <a:gd name="connsiteX4" fmla="*/ 131139 w 1516182"/>
              <a:gd name="connsiteY4" fmla="*/ 681566 h 1454647"/>
              <a:gd name="connsiteX5" fmla="*/ 112512 w 1516182"/>
              <a:gd name="connsiteY5" fmla="*/ 1413086 h 14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182" h="1454647">
                <a:moveTo>
                  <a:pt x="112512" y="1413086"/>
                </a:moveTo>
                <a:cubicBezTo>
                  <a:pt x="280011" y="1509606"/>
                  <a:pt x="415619" y="1433688"/>
                  <a:pt x="648452" y="1230206"/>
                </a:cubicBezTo>
                <a:cubicBezTo>
                  <a:pt x="881285" y="1026724"/>
                  <a:pt x="1443331" y="397227"/>
                  <a:pt x="1509512" y="192193"/>
                </a:cubicBezTo>
                <a:cubicBezTo>
                  <a:pt x="1575693" y="-12841"/>
                  <a:pt x="1129641" y="70838"/>
                  <a:pt x="1045539" y="0"/>
                </a:cubicBezTo>
                <a:cubicBezTo>
                  <a:pt x="814117" y="91722"/>
                  <a:pt x="286643" y="446052"/>
                  <a:pt x="131139" y="681566"/>
                </a:cubicBezTo>
                <a:cubicBezTo>
                  <a:pt x="-24365" y="917080"/>
                  <a:pt x="-54987" y="1316566"/>
                  <a:pt x="112512" y="1413086"/>
                </a:cubicBezTo>
                <a:close/>
              </a:path>
            </a:pathLst>
          </a:custGeom>
          <a:gradFill flip="none" rotWithShape="1">
            <a:gsLst>
              <a:gs pos="0">
                <a:srgbClr val="29AAEB"/>
              </a:gs>
              <a:gs pos="100000">
                <a:srgbClr val="16538C"/>
              </a:gs>
            </a:gsLst>
            <a:lin ang="10800000" scaled="1"/>
            <a:tileRect/>
          </a:gradFill>
          <a:ln w="12700">
            <a:solidFill>
              <a:srgbClr val="63B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AF5D7B0-6DDF-4467-BDB3-5D19445AAD88}"/>
              </a:ext>
            </a:extLst>
          </p:cNvPr>
          <p:cNvSpPr/>
          <p:nvPr/>
        </p:nvSpPr>
        <p:spPr>
          <a:xfrm>
            <a:off x="3265767" y="1625344"/>
            <a:ext cx="2596899" cy="3288982"/>
          </a:xfrm>
          <a:custGeom>
            <a:avLst/>
            <a:gdLst>
              <a:gd name="connsiteX0" fmla="*/ 2575483 w 2575712"/>
              <a:gd name="connsiteY0" fmla="*/ 1270004 h 3141159"/>
              <a:gd name="connsiteX1" fmla="*/ 717050 w 2575712"/>
              <a:gd name="connsiteY1" fmla="*/ 4 h 3141159"/>
              <a:gd name="connsiteX2" fmla="*/ 1616 w 2575712"/>
              <a:gd name="connsiteY2" fmla="*/ 1257304 h 3141159"/>
              <a:gd name="connsiteX3" fmla="*/ 590050 w 2575712"/>
              <a:gd name="connsiteY3" fmla="*/ 3141137 h 3141159"/>
              <a:gd name="connsiteX4" fmla="*/ 2575483 w 2575712"/>
              <a:gd name="connsiteY4" fmla="*/ 1270004 h 3141159"/>
              <a:gd name="connsiteX0" fmla="*/ 2575483 w 2575899"/>
              <a:gd name="connsiteY0" fmla="*/ 1316570 h 3187725"/>
              <a:gd name="connsiteX1" fmla="*/ 759383 w 2575899"/>
              <a:gd name="connsiteY1" fmla="*/ 4 h 3187725"/>
              <a:gd name="connsiteX2" fmla="*/ 1616 w 2575899"/>
              <a:gd name="connsiteY2" fmla="*/ 1303870 h 3187725"/>
              <a:gd name="connsiteX3" fmla="*/ 590050 w 2575899"/>
              <a:gd name="connsiteY3" fmla="*/ 3187703 h 3187725"/>
              <a:gd name="connsiteX4" fmla="*/ 2575483 w 2575899"/>
              <a:gd name="connsiteY4" fmla="*/ 1316570 h 3187725"/>
              <a:gd name="connsiteX0" fmla="*/ 2575483 w 2605225"/>
              <a:gd name="connsiteY0" fmla="*/ 1316570 h 3187725"/>
              <a:gd name="connsiteX1" fmla="*/ 759383 w 2605225"/>
              <a:gd name="connsiteY1" fmla="*/ 4 h 3187725"/>
              <a:gd name="connsiteX2" fmla="*/ 1616 w 2605225"/>
              <a:gd name="connsiteY2" fmla="*/ 1303870 h 3187725"/>
              <a:gd name="connsiteX3" fmla="*/ 590050 w 2605225"/>
              <a:gd name="connsiteY3" fmla="*/ 3187703 h 3187725"/>
              <a:gd name="connsiteX4" fmla="*/ 2575483 w 2605225"/>
              <a:gd name="connsiteY4" fmla="*/ 1316570 h 3187725"/>
              <a:gd name="connsiteX0" fmla="*/ 2574655 w 2601535"/>
              <a:gd name="connsiteY0" fmla="*/ 1316570 h 3192984"/>
              <a:gd name="connsiteX1" fmla="*/ 758555 w 2601535"/>
              <a:gd name="connsiteY1" fmla="*/ 4 h 3192984"/>
              <a:gd name="connsiteX2" fmla="*/ 788 w 2601535"/>
              <a:gd name="connsiteY2" fmla="*/ 1303870 h 3192984"/>
              <a:gd name="connsiteX3" fmla="*/ 589222 w 2601535"/>
              <a:gd name="connsiteY3" fmla="*/ 3187703 h 3192984"/>
              <a:gd name="connsiteX4" fmla="*/ 2574655 w 2601535"/>
              <a:gd name="connsiteY4" fmla="*/ 1316570 h 3192984"/>
              <a:gd name="connsiteX0" fmla="*/ 2573867 w 2600747"/>
              <a:gd name="connsiteY0" fmla="*/ 1316570 h 3192984"/>
              <a:gd name="connsiteX1" fmla="*/ 757767 w 2600747"/>
              <a:gd name="connsiteY1" fmla="*/ 4 h 3192984"/>
              <a:gd name="connsiteX2" fmla="*/ 0 w 2600747"/>
              <a:gd name="connsiteY2" fmla="*/ 1303870 h 3192984"/>
              <a:gd name="connsiteX3" fmla="*/ 588434 w 2600747"/>
              <a:gd name="connsiteY3" fmla="*/ 3187703 h 3192984"/>
              <a:gd name="connsiteX4" fmla="*/ 2573867 w 2600747"/>
              <a:gd name="connsiteY4" fmla="*/ 1316570 h 3192984"/>
              <a:gd name="connsiteX0" fmla="*/ 2573867 w 2601501"/>
              <a:gd name="connsiteY0" fmla="*/ 1316570 h 3235598"/>
              <a:gd name="connsiteX1" fmla="*/ 757767 w 2601501"/>
              <a:gd name="connsiteY1" fmla="*/ 4 h 3235598"/>
              <a:gd name="connsiteX2" fmla="*/ 0 w 2601501"/>
              <a:gd name="connsiteY2" fmla="*/ 1303870 h 3235598"/>
              <a:gd name="connsiteX3" fmla="*/ 588434 w 2601501"/>
              <a:gd name="connsiteY3" fmla="*/ 3187703 h 3235598"/>
              <a:gd name="connsiteX4" fmla="*/ 2573867 w 2601501"/>
              <a:gd name="connsiteY4" fmla="*/ 1316570 h 3235598"/>
              <a:gd name="connsiteX0" fmla="*/ 2573867 w 2574453"/>
              <a:gd name="connsiteY0" fmla="*/ 1316570 h 3403959"/>
              <a:gd name="connsiteX1" fmla="*/ 757767 w 2574453"/>
              <a:gd name="connsiteY1" fmla="*/ 4 h 3403959"/>
              <a:gd name="connsiteX2" fmla="*/ 0 w 2574453"/>
              <a:gd name="connsiteY2" fmla="*/ 1303870 h 3403959"/>
              <a:gd name="connsiteX3" fmla="*/ 588434 w 2574453"/>
              <a:gd name="connsiteY3" fmla="*/ 3187703 h 3403959"/>
              <a:gd name="connsiteX4" fmla="*/ 952500 w 2574453"/>
              <a:gd name="connsiteY4" fmla="*/ 3153835 h 3403959"/>
              <a:gd name="connsiteX5" fmla="*/ 2573867 w 2574453"/>
              <a:gd name="connsiteY5" fmla="*/ 1316570 h 3403959"/>
              <a:gd name="connsiteX0" fmla="*/ 2573867 w 2578293"/>
              <a:gd name="connsiteY0" fmla="*/ 1316570 h 3310713"/>
              <a:gd name="connsiteX1" fmla="*/ 757767 w 2578293"/>
              <a:gd name="connsiteY1" fmla="*/ 4 h 3310713"/>
              <a:gd name="connsiteX2" fmla="*/ 0 w 2578293"/>
              <a:gd name="connsiteY2" fmla="*/ 1303870 h 3310713"/>
              <a:gd name="connsiteX3" fmla="*/ 588434 w 2578293"/>
              <a:gd name="connsiteY3" fmla="*/ 3187703 h 3310713"/>
              <a:gd name="connsiteX4" fmla="*/ 1248833 w 2578293"/>
              <a:gd name="connsiteY4" fmla="*/ 2929468 h 3310713"/>
              <a:gd name="connsiteX5" fmla="*/ 2573867 w 2578293"/>
              <a:gd name="connsiteY5" fmla="*/ 1316570 h 3310713"/>
              <a:gd name="connsiteX0" fmla="*/ 2573867 w 2578137"/>
              <a:gd name="connsiteY0" fmla="*/ 1316570 h 3310713"/>
              <a:gd name="connsiteX1" fmla="*/ 757767 w 2578137"/>
              <a:gd name="connsiteY1" fmla="*/ 4 h 3310713"/>
              <a:gd name="connsiteX2" fmla="*/ 0 w 2578137"/>
              <a:gd name="connsiteY2" fmla="*/ 1303870 h 3310713"/>
              <a:gd name="connsiteX3" fmla="*/ 588434 w 2578137"/>
              <a:gd name="connsiteY3" fmla="*/ 3187703 h 3310713"/>
              <a:gd name="connsiteX4" fmla="*/ 1248833 w 2578137"/>
              <a:gd name="connsiteY4" fmla="*/ 2929468 h 3310713"/>
              <a:gd name="connsiteX5" fmla="*/ 2573867 w 2578137"/>
              <a:gd name="connsiteY5" fmla="*/ 1316570 h 3310713"/>
              <a:gd name="connsiteX0" fmla="*/ 2573867 w 2578137"/>
              <a:gd name="connsiteY0" fmla="*/ 1316570 h 3283492"/>
              <a:gd name="connsiteX1" fmla="*/ 757767 w 2578137"/>
              <a:gd name="connsiteY1" fmla="*/ 4 h 3283492"/>
              <a:gd name="connsiteX2" fmla="*/ 0 w 2578137"/>
              <a:gd name="connsiteY2" fmla="*/ 1303870 h 3283492"/>
              <a:gd name="connsiteX3" fmla="*/ 588434 w 2578137"/>
              <a:gd name="connsiteY3" fmla="*/ 3187703 h 3283492"/>
              <a:gd name="connsiteX4" fmla="*/ 1248833 w 2578137"/>
              <a:gd name="connsiteY4" fmla="*/ 2929468 h 3283492"/>
              <a:gd name="connsiteX5" fmla="*/ 2573867 w 2578137"/>
              <a:gd name="connsiteY5" fmla="*/ 1316570 h 3283492"/>
              <a:gd name="connsiteX0" fmla="*/ 2573867 w 2575345"/>
              <a:gd name="connsiteY0" fmla="*/ 1316570 h 3257040"/>
              <a:gd name="connsiteX1" fmla="*/ 757767 w 2575345"/>
              <a:gd name="connsiteY1" fmla="*/ 4 h 3257040"/>
              <a:gd name="connsiteX2" fmla="*/ 0 w 2575345"/>
              <a:gd name="connsiteY2" fmla="*/ 1303870 h 3257040"/>
              <a:gd name="connsiteX3" fmla="*/ 588434 w 2575345"/>
              <a:gd name="connsiteY3" fmla="*/ 3187703 h 3257040"/>
              <a:gd name="connsiteX4" fmla="*/ 1062566 w 2575345"/>
              <a:gd name="connsiteY4" fmla="*/ 2794002 h 3257040"/>
              <a:gd name="connsiteX5" fmla="*/ 2573867 w 2575345"/>
              <a:gd name="connsiteY5" fmla="*/ 1316570 h 3257040"/>
              <a:gd name="connsiteX0" fmla="*/ 2573867 w 2574729"/>
              <a:gd name="connsiteY0" fmla="*/ 1316570 h 3254979"/>
              <a:gd name="connsiteX1" fmla="*/ 757767 w 2574729"/>
              <a:gd name="connsiteY1" fmla="*/ 4 h 3254979"/>
              <a:gd name="connsiteX2" fmla="*/ 0 w 2574729"/>
              <a:gd name="connsiteY2" fmla="*/ 1303870 h 3254979"/>
              <a:gd name="connsiteX3" fmla="*/ 588434 w 2574729"/>
              <a:gd name="connsiteY3" fmla="*/ 3187703 h 3254979"/>
              <a:gd name="connsiteX4" fmla="*/ 994833 w 2574729"/>
              <a:gd name="connsiteY4" fmla="*/ 2781302 h 3254979"/>
              <a:gd name="connsiteX5" fmla="*/ 2573867 w 2574729"/>
              <a:gd name="connsiteY5" fmla="*/ 1316570 h 3254979"/>
              <a:gd name="connsiteX0" fmla="*/ 2573867 w 2574729"/>
              <a:gd name="connsiteY0" fmla="*/ 1316570 h 3228906"/>
              <a:gd name="connsiteX1" fmla="*/ 757767 w 2574729"/>
              <a:gd name="connsiteY1" fmla="*/ 4 h 3228906"/>
              <a:gd name="connsiteX2" fmla="*/ 0 w 2574729"/>
              <a:gd name="connsiteY2" fmla="*/ 1303870 h 3228906"/>
              <a:gd name="connsiteX3" fmla="*/ 588434 w 2574729"/>
              <a:gd name="connsiteY3" fmla="*/ 3187703 h 3228906"/>
              <a:gd name="connsiteX4" fmla="*/ 994833 w 2574729"/>
              <a:gd name="connsiteY4" fmla="*/ 2781302 h 3228906"/>
              <a:gd name="connsiteX5" fmla="*/ 2573867 w 2574729"/>
              <a:gd name="connsiteY5" fmla="*/ 1316570 h 3228906"/>
              <a:gd name="connsiteX0" fmla="*/ 2573867 w 2574574"/>
              <a:gd name="connsiteY0" fmla="*/ 1316570 h 3205096"/>
              <a:gd name="connsiteX1" fmla="*/ 757767 w 2574574"/>
              <a:gd name="connsiteY1" fmla="*/ 4 h 3205096"/>
              <a:gd name="connsiteX2" fmla="*/ 0 w 2574574"/>
              <a:gd name="connsiteY2" fmla="*/ 1303870 h 3205096"/>
              <a:gd name="connsiteX3" fmla="*/ 588434 w 2574574"/>
              <a:gd name="connsiteY3" fmla="*/ 3187703 h 3205096"/>
              <a:gd name="connsiteX4" fmla="*/ 973666 w 2574574"/>
              <a:gd name="connsiteY4" fmla="*/ 2383368 h 3205096"/>
              <a:gd name="connsiteX5" fmla="*/ 2573867 w 2574574"/>
              <a:gd name="connsiteY5" fmla="*/ 1316570 h 3205096"/>
              <a:gd name="connsiteX0" fmla="*/ 2573867 w 2574574"/>
              <a:gd name="connsiteY0" fmla="*/ 1316570 h 3212794"/>
              <a:gd name="connsiteX1" fmla="*/ 757767 w 2574574"/>
              <a:gd name="connsiteY1" fmla="*/ 4 h 3212794"/>
              <a:gd name="connsiteX2" fmla="*/ 0 w 2574574"/>
              <a:gd name="connsiteY2" fmla="*/ 1303870 h 3212794"/>
              <a:gd name="connsiteX3" fmla="*/ 588434 w 2574574"/>
              <a:gd name="connsiteY3" fmla="*/ 3187703 h 3212794"/>
              <a:gd name="connsiteX4" fmla="*/ 973666 w 2574574"/>
              <a:gd name="connsiteY4" fmla="*/ 2383368 h 3212794"/>
              <a:gd name="connsiteX5" fmla="*/ 2573867 w 2574574"/>
              <a:gd name="connsiteY5" fmla="*/ 1316570 h 3212794"/>
              <a:gd name="connsiteX0" fmla="*/ 2573867 w 2574574"/>
              <a:gd name="connsiteY0" fmla="*/ 1316570 h 3216936"/>
              <a:gd name="connsiteX1" fmla="*/ 757767 w 2574574"/>
              <a:gd name="connsiteY1" fmla="*/ 4 h 3216936"/>
              <a:gd name="connsiteX2" fmla="*/ 0 w 2574574"/>
              <a:gd name="connsiteY2" fmla="*/ 1303870 h 3216936"/>
              <a:gd name="connsiteX3" fmla="*/ 588434 w 2574574"/>
              <a:gd name="connsiteY3" fmla="*/ 3187703 h 3216936"/>
              <a:gd name="connsiteX4" fmla="*/ 973666 w 2574574"/>
              <a:gd name="connsiteY4" fmla="*/ 2383368 h 3216936"/>
              <a:gd name="connsiteX5" fmla="*/ 2573867 w 2574574"/>
              <a:gd name="connsiteY5" fmla="*/ 1316570 h 3216936"/>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79974"/>
              <a:gd name="connsiteX1" fmla="*/ 757767 w 2574574"/>
              <a:gd name="connsiteY1" fmla="*/ 4 h 3179974"/>
              <a:gd name="connsiteX2" fmla="*/ 0 w 2574574"/>
              <a:gd name="connsiteY2" fmla="*/ 1303870 h 3179974"/>
              <a:gd name="connsiteX3" fmla="*/ 601134 w 2574574"/>
              <a:gd name="connsiteY3" fmla="*/ 3179236 h 3179974"/>
              <a:gd name="connsiteX4" fmla="*/ 973666 w 2574574"/>
              <a:gd name="connsiteY4" fmla="*/ 2383368 h 3179974"/>
              <a:gd name="connsiteX5" fmla="*/ 2573867 w 2574574"/>
              <a:gd name="connsiteY5" fmla="*/ 1316570 h 3179974"/>
              <a:gd name="connsiteX0" fmla="*/ 2573867 w 2670864"/>
              <a:gd name="connsiteY0" fmla="*/ 1316570 h 3179974"/>
              <a:gd name="connsiteX1" fmla="*/ 757767 w 2670864"/>
              <a:gd name="connsiteY1" fmla="*/ 4 h 3179974"/>
              <a:gd name="connsiteX2" fmla="*/ 0 w 2670864"/>
              <a:gd name="connsiteY2" fmla="*/ 1303870 h 3179974"/>
              <a:gd name="connsiteX3" fmla="*/ 601134 w 2670864"/>
              <a:gd name="connsiteY3" fmla="*/ 3179236 h 3179974"/>
              <a:gd name="connsiteX4" fmla="*/ 973666 w 2670864"/>
              <a:gd name="connsiteY4" fmla="*/ 2383368 h 3179974"/>
              <a:gd name="connsiteX5" fmla="*/ 2573867 w 2670864"/>
              <a:gd name="connsiteY5" fmla="*/ 1316570 h 3179974"/>
              <a:gd name="connsiteX0" fmla="*/ 2573867 w 2579288"/>
              <a:gd name="connsiteY0" fmla="*/ 1316570 h 3179974"/>
              <a:gd name="connsiteX1" fmla="*/ 757767 w 2579288"/>
              <a:gd name="connsiteY1" fmla="*/ 4 h 3179974"/>
              <a:gd name="connsiteX2" fmla="*/ 0 w 2579288"/>
              <a:gd name="connsiteY2" fmla="*/ 1303870 h 3179974"/>
              <a:gd name="connsiteX3" fmla="*/ 601134 w 2579288"/>
              <a:gd name="connsiteY3" fmla="*/ 3179236 h 3179974"/>
              <a:gd name="connsiteX4" fmla="*/ 973666 w 2579288"/>
              <a:gd name="connsiteY4" fmla="*/ 2383368 h 3179974"/>
              <a:gd name="connsiteX5" fmla="*/ 2573867 w 2579288"/>
              <a:gd name="connsiteY5" fmla="*/ 1316570 h 3179974"/>
              <a:gd name="connsiteX0" fmla="*/ 2573867 w 2750409"/>
              <a:gd name="connsiteY0" fmla="*/ 1316570 h 3179974"/>
              <a:gd name="connsiteX1" fmla="*/ 757767 w 2750409"/>
              <a:gd name="connsiteY1" fmla="*/ 4 h 3179974"/>
              <a:gd name="connsiteX2" fmla="*/ 0 w 2750409"/>
              <a:gd name="connsiteY2" fmla="*/ 1303870 h 3179974"/>
              <a:gd name="connsiteX3" fmla="*/ 601134 w 2750409"/>
              <a:gd name="connsiteY3" fmla="*/ 3179236 h 3179974"/>
              <a:gd name="connsiteX4" fmla="*/ 973666 w 2750409"/>
              <a:gd name="connsiteY4" fmla="*/ 2383368 h 3179974"/>
              <a:gd name="connsiteX5" fmla="*/ 2573867 w 2750409"/>
              <a:gd name="connsiteY5" fmla="*/ 1316570 h 3179974"/>
              <a:gd name="connsiteX0" fmla="*/ 2590801 w 2766448"/>
              <a:gd name="connsiteY0" fmla="*/ 1409986 h 3180257"/>
              <a:gd name="connsiteX1" fmla="*/ 757767 w 2766448"/>
              <a:gd name="connsiteY1" fmla="*/ 287 h 3180257"/>
              <a:gd name="connsiteX2" fmla="*/ 0 w 2766448"/>
              <a:gd name="connsiteY2" fmla="*/ 1304153 h 3180257"/>
              <a:gd name="connsiteX3" fmla="*/ 601134 w 2766448"/>
              <a:gd name="connsiteY3" fmla="*/ 3179519 h 3180257"/>
              <a:gd name="connsiteX4" fmla="*/ 973666 w 2766448"/>
              <a:gd name="connsiteY4" fmla="*/ 2383651 h 3180257"/>
              <a:gd name="connsiteX5" fmla="*/ 2590801 w 2766448"/>
              <a:gd name="connsiteY5" fmla="*/ 1409986 h 3180257"/>
              <a:gd name="connsiteX0" fmla="*/ 2590801 w 2777640"/>
              <a:gd name="connsiteY0" fmla="*/ 1409986 h 3180257"/>
              <a:gd name="connsiteX1" fmla="*/ 757767 w 2777640"/>
              <a:gd name="connsiteY1" fmla="*/ 287 h 3180257"/>
              <a:gd name="connsiteX2" fmla="*/ 0 w 2777640"/>
              <a:gd name="connsiteY2" fmla="*/ 1304153 h 3180257"/>
              <a:gd name="connsiteX3" fmla="*/ 601134 w 2777640"/>
              <a:gd name="connsiteY3" fmla="*/ 3179519 h 3180257"/>
              <a:gd name="connsiteX4" fmla="*/ 973666 w 2777640"/>
              <a:gd name="connsiteY4" fmla="*/ 2383651 h 3180257"/>
              <a:gd name="connsiteX5" fmla="*/ 2590801 w 2777640"/>
              <a:gd name="connsiteY5" fmla="*/ 1409986 h 318025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6541"/>
              <a:gd name="connsiteX1" fmla="*/ 757767 w 2591499"/>
              <a:gd name="connsiteY1" fmla="*/ 287 h 3206541"/>
              <a:gd name="connsiteX2" fmla="*/ 0 w 2591499"/>
              <a:gd name="connsiteY2" fmla="*/ 1304153 h 3206541"/>
              <a:gd name="connsiteX3" fmla="*/ 601134 w 2591499"/>
              <a:gd name="connsiteY3" fmla="*/ 3179519 h 3206541"/>
              <a:gd name="connsiteX4" fmla="*/ 973666 w 2591499"/>
              <a:gd name="connsiteY4" fmla="*/ 2383651 h 3206541"/>
              <a:gd name="connsiteX5" fmla="*/ 2590801 w 2591499"/>
              <a:gd name="connsiteY5" fmla="*/ 1409986 h 3206541"/>
              <a:gd name="connsiteX0" fmla="*/ 2590801 w 2591544"/>
              <a:gd name="connsiteY0" fmla="*/ 1409986 h 3206541"/>
              <a:gd name="connsiteX1" fmla="*/ 757767 w 2591544"/>
              <a:gd name="connsiteY1" fmla="*/ 287 h 3206541"/>
              <a:gd name="connsiteX2" fmla="*/ 0 w 2591544"/>
              <a:gd name="connsiteY2" fmla="*/ 1304153 h 3206541"/>
              <a:gd name="connsiteX3" fmla="*/ 601134 w 2591544"/>
              <a:gd name="connsiteY3" fmla="*/ 3179519 h 3206541"/>
              <a:gd name="connsiteX4" fmla="*/ 973666 w 2591544"/>
              <a:gd name="connsiteY4" fmla="*/ 2383651 h 3206541"/>
              <a:gd name="connsiteX5" fmla="*/ 2590801 w 2591544"/>
              <a:gd name="connsiteY5" fmla="*/ 1409986 h 3206541"/>
              <a:gd name="connsiteX0" fmla="*/ 2590801 w 2591544"/>
              <a:gd name="connsiteY0" fmla="*/ 1409986 h 3204724"/>
              <a:gd name="connsiteX1" fmla="*/ 757767 w 2591544"/>
              <a:gd name="connsiteY1" fmla="*/ 287 h 3204724"/>
              <a:gd name="connsiteX2" fmla="*/ 0 w 2591544"/>
              <a:gd name="connsiteY2" fmla="*/ 1304153 h 3204724"/>
              <a:gd name="connsiteX3" fmla="*/ 601134 w 2591544"/>
              <a:gd name="connsiteY3" fmla="*/ 3179519 h 3204724"/>
              <a:gd name="connsiteX4" fmla="*/ 973666 w 2591544"/>
              <a:gd name="connsiteY4" fmla="*/ 2383651 h 3204724"/>
              <a:gd name="connsiteX5" fmla="*/ 2590801 w 2591544"/>
              <a:gd name="connsiteY5" fmla="*/ 1409986 h 3204724"/>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5145"/>
              <a:gd name="connsiteX1" fmla="*/ 757767 w 2591544"/>
              <a:gd name="connsiteY1" fmla="*/ 287 h 3225145"/>
              <a:gd name="connsiteX2" fmla="*/ 0 w 2591544"/>
              <a:gd name="connsiteY2" fmla="*/ 1304153 h 3225145"/>
              <a:gd name="connsiteX3" fmla="*/ 601134 w 2591544"/>
              <a:gd name="connsiteY3" fmla="*/ 3179519 h 3225145"/>
              <a:gd name="connsiteX4" fmla="*/ 973666 w 2591544"/>
              <a:gd name="connsiteY4" fmla="*/ 2383651 h 3225145"/>
              <a:gd name="connsiteX5" fmla="*/ 2590801 w 2591544"/>
              <a:gd name="connsiteY5" fmla="*/ 1409986 h 3225145"/>
              <a:gd name="connsiteX0" fmla="*/ 2590801 w 2591544"/>
              <a:gd name="connsiteY0" fmla="*/ 1409986 h 3199976"/>
              <a:gd name="connsiteX1" fmla="*/ 757767 w 2591544"/>
              <a:gd name="connsiteY1" fmla="*/ 287 h 3199976"/>
              <a:gd name="connsiteX2" fmla="*/ 0 w 2591544"/>
              <a:gd name="connsiteY2" fmla="*/ 1304153 h 3199976"/>
              <a:gd name="connsiteX3" fmla="*/ 601134 w 2591544"/>
              <a:gd name="connsiteY3" fmla="*/ 3179519 h 3199976"/>
              <a:gd name="connsiteX4" fmla="*/ 973666 w 2591544"/>
              <a:gd name="connsiteY4" fmla="*/ 2383651 h 3199976"/>
              <a:gd name="connsiteX5" fmla="*/ 2590801 w 2591544"/>
              <a:gd name="connsiteY5" fmla="*/ 1409986 h 3199976"/>
              <a:gd name="connsiteX0" fmla="*/ 2590801 w 2590838"/>
              <a:gd name="connsiteY0" fmla="*/ 1409986 h 3226546"/>
              <a:gd name="connsiteX1" fmla="*/ 757767 w 2590838"/>
              <a:gd name="connsiteY1" fmla="*/ 287 h 3226546"/>
              <a:gd name="connsiteX2" fmla="*/ 0 w 2590838"/>
              <a:gd name="connsiteY2" fmla="*/ 1304153 h 3226546"/>
              <a:gd name="connsiteX3" fmla="*/ 601134 w 2590838"/>
              <a:gd name="connsiteY3" fmla="*/ 3179519 h 3226546"/>
              <a:gd name="connsiteX4" fmla="*/ 808566 w 2590838"/>
              <a:gd name="connsiteY4" fmla="*/ 2612251 h 3226546"/>
              <a:gd name="connsiteX5" fmla="*/ 2590801 w 2590838"/>
              <a:gd name="connsiteY5" fmla="*/ 1409986 h 3226546"/>
              <a:gd name="connsiteX0" fmla="*/ 2590801 w 2960482"/>
              <a:gd name="connsiteY0" fmla="*/ 1409986 h 3226546"/>
              <a:gd name="connsiteX1" fmla="*/ 757767 w 2960482"/>
              <a:gd name="connsiteY1" fmla="*/ 287 h 3226546"/>
              <a:gd name="connsiteX2" fmla="*/ 0 w 2960482"/>
              <a:gd name="connsiteY2" fmla="*/ 1304153 h 3226546"/>
              <a:gd name="connsiteX3" fmla="*/ 601134 w 2960482"/>
              <a:gd name="connsiteY3" fmla="*/ 3179519 h 3226546"/>
              <a:gd name="connsiteX4" fmla="*/ 808566 w 2960482"/>
              <a:gd name="connsiteY4" fmla="*/ 2612251 h 3226546"/>
              <a:gd name="connsiteX5" fmla="*/ 2590801 w 2960482"/>
              <a:gd name="connsiteY5" fmla="*/ 1409986 h 3226546"/>
              <a:gd name="connsiteX0" fmla="*/ 2590801 w 3005706"/>
              <a:gd name="connsiteY0" fmla="*/ 1409986 h 3226546"/>
              <a:gd name="connsiteX1" fmla="*/ 757767 w 3005706"/>
              <a:gd name="connsiteY1" fmla="*/ 287 h 3226546"/>
              <a:gd name="connsiteX2" fmla="*/ 0 w 3005706"/>
              <a:gd name="connsiteY2" fmla="*/ 1304153 h 3226546"/>
              <a:gd name="connsiteX3" fmla="*/ 601134 w 3005706"/>
              <a:gd name="connsiteY3" fmla="*/ 3179519 h 3226546"/>
              <a:gd name="connsiteX4" fmla="*/ 808566 w 3005706"/>
              <a:gd name="connsiteY4" fmla="*/ 2612251 h 3226546"/>
              <a:gd name="connsiteX5" fmla="*/ 2590801 w 3005706"/>
              <a:gd name="connsiteY5" fmla="*/ 1409986 h 3226546"/>
              <a:gd name="connsiteX0" fmla="*/ 2590801 w 2590852"/>
              <a:gd name="connsiteY0" fmla="*/ 1409986 h 3220589"/>
              <a:gd name="connsiteX1" fmla="*/ 757767 w 2590852"/>
              <a:gd name="connsiteY1" fmla="*/ 287 h 3220589"/>
              <a:gd name="connsiteX2" fmla="*/ 0 w 2590852"/>
              <a:gd name="connsiteY2" fmla="*/ 1304153 h 3220589"/>
              <a:gd name="connsiteX3" fmla="*/ 601134 w 2590852"/>
              <a:gd name="connsiteY3" fmla="*/ 3179519 h 3220589"/>
              <a:gd name="connsiteX4" fmla="*/ 817032 w 2590852"/>
              <a:gd name="connsiteY4" fmla="*/ 2557218 h 3220589"/>
              <a:gd name="connsiteX5" fmla="*/ 2590801 w 2590852"/>
              <a:gd name="connsiteY5" fmla="*/ 1409986 h 3220589"/>
              <a:gd name="connsiteX0" fmla="*/ 2590801 w 2590855"/>
              <a:gd name="connsiteY0" fmla="*/ 1409986 h 3220589"/>
              <a:gd name="connsiteX1" fmla="*/ 757767 w 2590855"/>
              <a:gd name="connsiteY1" fmla="*/ 287 h 3220589"/>
              <a:gd name="connsiteX2" fmla="*/ 0 w 2590855"/>
              <a:gd name="connsiteY2" fmla="*/ 1304153 h 3220589"/>
              <a:gd name="connsiteX3" fmla="*/ 601134 w 2590855"/>
              <a:gd name="connsiteY3" fmla="*/ 3179519 h 3220589"/>
              <a:gd name="connsiteX4" fmla="*/ 817032 w 2590855"/>
              <a:gd name="connsiteY4" fmla="*/ 2557218 h 3220589"/>
              <a:gd name="connsiteX5" fmla="*/ 2590801 w 2590855"/>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1421"/>
              <a:gd name="connsiteX1" fmla="*/ 757767 w 2870664"/>
              <a:gd name="connsiteY1" fmla="*/ 287 h 3221421"/>
              <a:gd name="connsiteX2" fmla="*/ 0 w 2870664"/>
              <a:gd name="connsiteY2" fmla="*/ 1304153 h 3221421"/>
              <a:gd name="connsiteX3" fmla="*/ 601134 w 2870664"/>
              <a:gd name="connsiteY3" fmla="*/ 3179519 h 3221421"/>
              <a:gd name="connsiteX4" fmla="*/ 817032 w 2870664"/>
              <a:gd name="connsiteY4" fmla="*/ 2557218 h 3221421"/>
              <a:gd name="connsiteX5" fmla="*/ 2590801 w 2870664"/>
              <a:gd name="connsiteY5" fmla="*/ 1409986 h 3221421"/>
              <a:gd name="connsiteX0" fmla="*/ 2590801 w 2591154"/>
              <a:gd name="connsiteY0" fmla="*/ 1409986 h 3179702"/>
              <a:gd name="connsiteX1" fmla="*/ 757767 w 2591154"/>
              <a:gd name="connsiteY1" fmla="*/ 287 h 3179702"/>
              <a:gd name="connsiteX2" fmla="*/ 0 w 2591154"/>
              <a:gd name="connsiteY2" fmla="*/ 1304153 h 3179702"/>
              <a:gd name="connsiteX3" fmla="*/ 601134 w 2591154"/>
              <a:gd name="connsiteY3" fmla="*/ 3179519 h 3179702"/>
              <a:gd name="connsiteX4" fmla="*/ 2590801 w 2591154"/>
              <a:gd name="connsiteY4" fmla="*/ 1409986 h 3179702"/>
              <a:gd name="connsiteX0" fmla="*/ 2590801 w 3035438"/>
              <a:gd name="connsiteY0" fmla="*/ 1409986 h 3179715"/>
              <a:gd name="connsiteX1" fmla="*/ 757767 w 3035438"/>
              <a:gd name="connsiteY1" fmla="*/ 287 h 3179715"/>
              <a:gd name="connsiteX2" fmla="*/ 0 w 3035438"/>
              <a:gd name="connsiteY2" fmla="*/ 1304153 h 3179715"/>
              <a:gd name="connsiteX3" fmla="*/ 601134 w 3035438"/>
              <a:gd name="connsiteY3" fmla="*/ 3179519 h 3179715"/>
              <a:gd name="connsiteX4" fmla="*/ 2590801 w 3035438"/>
              <a:gd name="connsiteY4" fmla="*/ 1409986 h 3179715"/>
              <a:gd name="connsiteX0" fmla="*/ 2590801 w 3035438"/>
              <a:gd name="connsiteY0" fmla="*/ 1409986 h 3313524"/>
              <a:gd name="connsiteX1" fmla="*/ 757767 w 3035438"/>
              <a:gd name="connsiteY1" fmla="*/ 287 h 3313524"/>
              <a:gd name="connsiteX2" fmla="*/ 0 w 3035438"/>
              <a:gd name="connsiteY2" fmla="*/ 1304153 h 3313524"/>
              <a:gd name="connsiteX3" fmla="*/ 601134 w 3035438"/>
              <a:gd name="connsiteY3" fmla="*/ 3179519 h 3313524"/>
              <a:gd name="connsiteX4" fmla="*/ 2590801 w 3035438"/>
              <a:gd name="connsiteY4" fmla="*/ 1409986 h 3313524"/>
              <a:gd name="connsiteX0" fmla="*/ 2590801 w 3035438"/>
              <a:gd name="connsiteY0" fmla="*/ 1409986 h 3187667"/>
              <a:gd name="connsiteX1" fmla="*/ 757767 w 3035438"/>
              <a:gd name="connsiteY1" fmla="*/ 287 h 3187667"/>
              <a:gd name="connsiteX2" fmla="*/ 0 w 3035438"/>
              <a:gd name="connsiteY2" fmla="*/ 1304153 h 3187667"/>
              <a:gd name="connsiteX3" fmla="*/ 601134 w 3035438"/>
              <a:gd name="connsiteY3" fmla="*/ 3179519 h 3187667"/>
              <a:gd name="connsiteX4" fmla="*/ 2590801 w 3035438"/>
              <a:gd name="connsiteY4" fmla="*/ 1409986 h 3187667"/>
              <a:gd name="connsiteX0" fmla="*/ 2590801 w 3303339"/>
              <a:gd name="connsiteY0" fmla="*/ 1409986 h 3187667"/>
              <a:gd name="connsiteX1" fmla="*/ 757767 w 3303339"/>
              <a:gd name="connsiteY1" fmla="*/ 287 h 3187667"/>
              <a:gd name="connsiteX2" fmla="*/ 0 w 3303339"/>
              <a:gd name="connsiteY2" fmla="*/ 1304153 h 3187667"/>
              <a:gd name="connsiteX3" fmla="*/ 601134 w 3303339"/>
              <a:gd name="connsiteY3" fmla="*/ 3179519 h 3187667"/>
              <a:gd name="connsiteX4" fmla="*/ 2590801 w 3303339"/>
              <a:gd name="connsiteY4" fmla="*/ 1409986 h 3187667"/>
              <a:gd name="connsiteX0" fmla="*/ 2590801 w 3303339"/>
              <a:gd name="connsiteY0" fmla="*/ 1409986 h 3184430"/>
              <a:gd name="connsiteX1" fmla="*/ 757767 w 3303339"/>
              <a:gd name="connsiteY1" fmla="*/ 287 h 3184430"/>
              <a:gd name="connsiteX2" fmla="*/ 0 w 3303339"/>
              <a:gd name="connsiteY2" fmla="*/ 1304153 h 3184430"/>
              <a:gd name="connsiteX3" fmla="*/ 601134 w 3303339"/>
              <a:gd name="connsiteY3" fmla="*/ 3179519 h 3184430"/>
              <a:gd name="connsiteX4" fmla="*/ 2590801 w 3303339"/>
              <a:gd name="connsiteY4" fmla="*/ 1409986 h 3184430"/>
              <a:gd name="connsiteX0" fmla="*/ 2590801 w 3303339"/>
              <a:gd name="connsiteY0" fmla="*/ 1409986 h 3211937"/>
              <a:gd name="connsiteX1" fmla="*/ 757767 w 3303339"/>
              <a:gd name="connsiteY1" fmla="*/ 287 h 3211937"/>
              <a:gd name="connsiteX2" fmla="*/ 0 w 3303339"/>
              <a:gd name="connsiteY2" fmla="*/ 1304153 h 3211937"/>
              <a:gd name="connsiteX3" fmla="*/ 601134 w 3303339"/>
              <a:gd name="connsiteY3" fmla="*/ 3179519 h 3211937"/>
              <a:gd name="connsiteX4" fmla="*/ 2590801 w 3303339"/>
              <a:gd name="connsiteY4" fmla="*/ 1409986 h 3211937"/>
              <a:gd name="connsiteX0" fmla="*/ 2590801 w 2591100"/>
              <a:gd name="connsiteY0" fmla="*/ 1409986 h 3178945"/>
              <a:gd name="connsiteX1" fmla="*/ 757767 w 2591100"/>
              <a:gd name="connsiteY1" fmla="*/ 287 h 3178945"/>
              <a:gd name="connsiteX2" fmla="*/ 0 w 2591100"/>
              <a:gd name="connsiteY2" fmla="*/ 1304153 h 3178945"/>
              <a:gd name="connsiteX3" fmla="*/ 613834 w 2591100"/>
              <a:gd name="connsiteY3" fmla="*/ 3145652 h 3178945"/>
              <a:gd name="connsiteX4" fmla="*/ 2590801 w 2591100"/>
              <a:gd name="connsiteY4"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271462"/>
              <a:gd name="connsiteX1" fmla="*/ 757767 w 2645142"/>
              <a:gd name="connsiteY1" fmla="*/ 287 h 3271462"/>
              <a:gd name="connsiteX2" fmla="*/ 0 w 2645142"/>
              <a:gd name="connsiteY2" fmla="*/ 1304153 h 3271462"/>
              <a:gd name="connsiteX3" fmla="*/ 613834 w 2645142"/>
              <a:gd name="connsiteY3" fmla="*/ 3145652 h 3271462"/>
              <a:gd name="connsiteX4" fmla="*/ 2023532 w 2645142"/>
              <a:gd name="connsiteY4" fmla="*/ 2078855 h 3271462"/>
              <a:gd name="connsiteX5" fmla="*/ 2590801 w 2645142"/>
              <a:gd name="connsiteY5" fmla="*/ 1409986 h 3271462"/>
              <a:gd name="connsiteX0" fmla="*/ 2590801 w 2645142"/>
              <a:gd name="connsiteY0" fmla="*/ 1409986 h 3192837"/>
              <a:gd name="connsiteX1" fmla="*/ 757767 w 2645142"/>
              <a:gd name="connsiteY1" fmla="*/ 287 h 3192837"/>
              <a:gd name="connsiteX2" fmla="*/ 0 w 2645142"/>
              <a:gd name="connsiteY2" fmla="*/ 1304153 h 3192837"/>
              <a:gd name="connsiteX3" fmla="*/ 1083734 w 2645142"/>
              <a:gd name="connsiteY3" fmla="*/ 3060985 h 3192837"/>
              <a:gd name="connsiteX4" fmla="*/ 2023532 w 2645142"/>
              <a:gd name="connsiteY4" fmla="*/ 2078855 h 3192837"/>
              <a:gd name="connsiteX5" fmla="*/ 2590801 w 2645142"/>
              <a:gd name="connsiteY5" fmla="*/ 1409986 h 3192837"/>
              <a:gd name="connsiteX0" fmla="*/ 2590801 w 2645142"/>
              <a:gd name="connsiteY0" fmla="*/ 1409986 h 3207721"/>
              <a:gd name="connsiteX1" fmla="*/ 757767 w 2645142"/>
              <a:gd name="connsiteY1" fmla="*/ 287 h 3207721"/>
              <a:gd name="connsiteX2" fmla="*/ 0 w 2645142"/>
              <a:gd name="connsiteY2" fmla="*/ 1304153 h 3207721"/>
              <a:gd name="connsiteX3" fmla="*/ 1083734 w 2645142"/>
              <a:gd name="connsiteY3" fmla="*/ 3060985 h 3207721"/>
              <a:gd name="connsiteX4" fmla="*/ 2023532 w 2645142"/>
              <a:gd name="connsiteY4" fmla="*/ 2078855 h 3207721"/>
              <a:gd name="connsiteX5" fmla="*/ 2590801 w 2645142"/>
              <a:gd name="connsiteY5" fmla="*/ 1409986 h 3207721"/>
              <a:gd name="connsiteX0" fmla="*/ 2590801 w 2645142"/>
              <a:gd name="connsiteY0" fmla="*/ 1409986 h 3266332"/>
              <a:gd name="connsiteX1" fmla="*/ 757767 w 2645142"/>
              <a:gd name="connsiteY1" fmla="*/ 287 h 3266332"/>
              <a:gd name="connsiteX2" fmla="*/ 0 w 2645142"/>
              <a:gd name="connsiteY2" fmla="*/ 1304153 h 3266332"/>
              <a:gd name="connsiteX3" fmla="*/ 685800 w 2645142"/>
              <a:gd name="connsiteY3" fmla="*/ 3124485 h 3266332"/>
              <a:gd name="connsiteX4" fmla="*/ 2023532 w 2645142"/>
              <a:gd name="connsiteY4" fmla="*/ 2078855 h 3266332"/>
              <a:gd name="connsiteX5" fmla="*/ 2590801 w 2645142"/>
              <a:gd name="connsiteY5" fmla="*/ 1409986 h 3266332"/>
              <a:gd name="connsiteX0" fmla="*/ 2590801 w 2645142"/>
              <a:gd name="connsiteY0" fmla="*/ 1409986 h 3178902"/>
              <a:gd name="connsiteX1" fmla="*/ 757767 w 2645142"/>
              <a:gd name="connsiteY1" fmla="*/ 287 h 3178902"/>
              <a:gd name="connsiteX2" fmla="*/ 0 w 2645142"/>
              <a:gd name="connsiteY2" fmla="*/ 1304153 h 3178902"/>
              <a:gd name="connsiteX3" fmla="*/ 685800 w 2645142"/>
              <a:gd name="connsiteY3" fmla="*/ 3124485 h 3178902"/>
              <a:gd name="connsiteX4" fmla="*/ 2023532 w 2645142"/>
              <a:gd name="connsiteY4" fmla="*/ 2078855 h 3178902"/>
              <a:gd name="connsiteX5" fmla="*/ 2590801 w 2645142"/>
              <a:gd name="connsiteY5" fmla="*/ 1409986 h 3178902"/>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3557 w 2611947"/>
              <a:gd name="connsiteY0" fmla="*/ 1409986 h 3130619"/>
              <a:gd name="connsiteX1" fmla="*/ 760523 w 2611947"/>
              <a:gd name="connsiteY1" fmla="*/ 287 h 3130619"/>
              <a:gd name="connsiteX2" fmla="*/ 2756 w 2611947"/>
              <a:gd name="connsiteY2" fmla="*/ 1304153 h 3130619"/>
              <a:gd name="connsiteX3" fmla="*/ 688556 w 2611947"/>
              <a:gd name="connsiteY3" fmla="*/ 3124485 h 3130619"/>
              <a:gd name="connsiteX4" fmla="*/ 1641055 w 2611947"/>
              <a:gd name="connsiteY4" fmla="*/ 1934921 h 3130619"/>
              <a:gd name="connsiteX5" fmla="*/ 2593557 w 2611947"/>
              <a:gd name="connsiteY5" fmla="*/ 1409986 h 3130619"/>
              <a:gd name="connsiteX0" fmla="*/ 2593557 w 2600323"/>
              <a:gd name="connsiteY0" fmla="*/ 1409986 h 3130619"/>
              <a:gd name="connsiteX1" fmla="*/ 760523 w 2600323"/>
              <a:gd name="connsiteY1" fmla="*/ 287 h 3130619"/>
              <a:gd name="connsiteX2" fmla="*/ 2756 w 2600323"/>
              <a:gd name="connsiteY2" fmla="*/ 1304153 h 3130619"/>
              <a:gd name="connsiteX3" fmla="*/ 688556 w 2600323"/>
              <a:gd name="connsiteY3" fmla="*/ 3124485 h 3130619"/>
              <a:gd name="connsiteX4" fmla="*/ 1641055 w 2600323"/>
              <a:gd name="connsiteY4" fmla="*/ 1934921 h 3130619"/>
              <a:gd name="connsiteX5" fmla="*/ 2593557 w 2600323"/>
              <a:gd name="connsiteY5" fmla="*/ 1409986 h 3130619"/>
              <a:gd name="connsiteX0" fmla="*/ 2593557 w 2715650"/>
              <a:gd name="connsiteY0" fmla="*/ 1409986 h 3130619"/>
              <a:gd name="connsiteX1" fmla="*/ 760523 w 2715650"/>
              <a:gd name="connsiteY1" fmla="*/ 287 h 3130619"/>
              <a:gd name="connsiteX2" fmla="*/ 2756 w 2715650"/>
              <a:gd name="connsiteY2" fmla="*/ 1304153 h 3130619"/>
              <a:gd name="connsiteX3" fmla="*/ 688556 w 2715650"/>
              <a:gd name="connsiteY3" fmla="*/ 3124485 h 3130619"/>
              <a:gd name="connsiteX4" fmla="*/ 1641055 w 2715650"/>
              <a:gd name="connsiteY4" fmla="*/ 1934921 h 3130619"/>
              <a:gd name="connsiteX5" fmla="*/ 2593557 w 2715650"/>
              <a:gd name="connsiteY5" fmla="*/ 1409986 h 3130619"/>
              <a:gd name="connsiteX0" fmla="*/ 2593557 w 2594354"/>
              <a:gd name="connsiteY0" fmla="*/ 1409986 h 3130619"/>
              <a:gd name="connsiteX1" fmla="*/ 760523 w 2594354"/>
              <a:gd name="connsiteY1" fmla="*/ 287 h 3130619"/>
              <a:gd name="connsiteX2" fmla="*/ 2756 w 2594354"/>
              <a:gd name="connsiteY2" fmla="*/ 1304153 h 3130619"/>
              <a:gd name="connsiteX3" fmla="*/ 688556 w 2594354"/>
              <a:gd name="connsiteY3" fmla="*/ 3124485 h 3130619"/>
              <a:gd name="connsiteX4" fmla="*/ 1641055 w 2594354"/>
              <a:gd name="connsiteY4" fmla="*/ 1934921 h 3130619"/>
              <a:gd name="connsiteX5" fmla="*/ 2593557 w 2594354"/>
              <a:gd name="connsiteY5" fmla="*/ 1409986 h 3130619"/>
              <a:gd name="connsiteX0" fmla="*/ 2593557 w 2594405"/>
              <a:gd name="connsiteY0" fmla="*/ 1409779 h 3130412"/>
              <a:gd name="connsiteX1" fmla="*/ 760523 w 2594405"/>
              <a:gd name="connsiteY1" fmla="*/ 80 h 3130412"/>
              <a:gd name="connsiteX2" fmla="*/ 2756 w 2594405"/>
              <a:gd name="connsiteY2" fmla="*/ 1303946 h 3130412"/>
              <a:gd name="connsiteX3" fmla="*/ 688556 w 2594405"/>
              <a:gd name="connsiteY3" fmla="*/ 3124278 h 3130412"/>
              <a:gd name="connsiteX4" fmla="*/ 1641055 w 2594405"/>
              <a:gd name="connsiteY4" fmla="*/ 1934714 h 3130412"/>
              <a:gd name="connsiteX5" fmla="*/ 2593557 w 2594405"/>
              <a:gd name="connsiteY5" fmla="*/ 1409779 h 3130412"/>
              <a:gd name="connsiteX0" fmla="*/ 2593557 w 2594394"/>
              <a:gd name="connsiteY0" fmla="*/ 1409742 h 3130375"/>
              <a:gd name="connsiteX1" fmla="*/ 760523 w 2594394"/>
              <a:gd name="connsiteY1" fmla="*/ 43 h 3130375"/>
              <a:gd name="connsiteX2" fmla="*/ 2756 w 2594394"/>
              <a:gd name="connsiteY2" fmla="*/ 1303909 h 3130375"/>
              <a:gd name="connsiteX3" fmla="*/ 688556 w 2594394"/>
              <a:gd name="connsiteY3" fmla="*/ 3124241 h 3130375"/>
              <a:gd name="connsiteX4" fmla="*/ 1641055 w 2594394"/>
              <a:gd name="connsiteY4" fmla="*/ 1934677 h 3130375"/>
              <a:gd name="connsiteX5" fmla="*/ 2593557 w 2594394"/>
              <a:gd name="connsiteY5" fmla="*/ 1409742 h 3130375"/>
              <a:gd name="connsiteX0" fmla="*/ 2593557 w 2604684"/>
              <a:gd name="connsiteY0" fmla="*/ 1409742 h 3130375"/>
              <a:gd name="connsiteX1" fmla="*/ 760523 w 2604684"/>
              <a:gd name="connsiteY1" fmla="*/ 43 h 3130375"/>
              <a:gd name="connsiteX2" fmla="*/ 2756 w 2604684"/>
              <a:gd name="connsiteY2" fmla="*/ 1303909 h 3130375"/>
              <a:gd name="connsiteX3" fmla="*/ 688556 w 2604684"/>
              <a:gd name="connsiteY3" fmla="*/ 3124241 h 3130375"/>
              <a:gd name="connsiteX4" fmla="*/ 1641055 w 2604684"/>
              <a:gd name="connsiteY4" fmla="*/ 1934677 h 3130375"/>
              <a:gd name="connsiteX5" fmla="*/ 2593557 w 2604684"/>
              <a:gd name="connsiteY5" fmla="*/ 1409742 h 3130375"/>
              <a:gd name="connsiteX0" fmla="*/ 2593557 w 2593836"/>
              <a:gd name="connsiteY0" fmla="*/ 1409734 h 3130367"/>
              <a:gd name="connsiteX1" fmla="*/ 760523 w 2593836"/>
              <a:gd name="connsiteY1" fmla="*/ 35 h 3130367"/>
              <a:gd name="connsiteX2" fmla="*/ 2756 w 2593836"/>
              <a:gd name="connsiteY2" fmla="*/ 1303901 h 3130367"/>
              <a:gd name="connsiteX3" fmla="*/ 688556 w 2593836"/>
              <a:gd name="connsiteY3" fmla="*/ 3124233 h 3130367"/>
              <a:gd name="connsiteX4" fmla="*/ 1641055 w 2593836"/>
              <a:gd name="connsiteY4" fmla="*/ 1934669 h 3130367"/>
              <a:gd name="connsiteX5" fmla="*/ 2593557 w 2593836"/>
              <a:gd name="connsiteY5" fmla="*/ 1409734 h 3130367"/>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93557 w 2607636"/>
              <a:gd name="connsiteY0" fmla="*/ 1409736 h 3130369"/>
              <a:gd name="connsiteX1" fmla="*/ 760523 w 2607636"/>
              <a:gd name="connsiteY1" fmla="*/ 37 h 3130369"/>
              <a:gd name="connsiteX2" fmla="*/ 2756 w 2607636"/>
              <a:gd name="connsiteY2" fmla="*/ 1303903 h 3130369"/>
              <a:gd name="connsiteX3" fmla="*/ 688556 w 2607636"/>
              <a:gd name="connsiteY3" fmla="*/ 3124235 h 3130369"/>
              <a:gd name="connsiteX4" fmla="*/ 1641055 w 2607636"/>
              <a:gd name="connsiteY4" fmla="*/ 1934671 h 3130369"/>
              <a:gd name="connsiteX5" fmla="*/ 2593557 w 2607636"/>
              <a:gd name="connsiteY5" fmla="*/ 1409736 h 3130369"/>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80857 w 2586748"/>
              <a:gd name="connsiteY0" fmla="*/ 1409986 h 3130619"/>
              <a:gd name="connsiteX1" fmla="*/ 760523 w 2586748"/>
              <a:gd name="connsiteY1" fmla="*/ 287 h 3130619"/>
              <a:gd name="connsiteX2" fmla="*/ 2756 w 2586748"/>
              <a:gd name="connsiteY2" fmla="*/ 1304153 h 3130619"/>
              <a:gd name="connsiteX3" fmla="*/ 688556 w 2586748"/>
              <a:gd name="connsiteY3" fmla="*/ 3124485 h 3130619"/>
              <a:gd name="connsiteX4" fmla="*/ 1641055 w 2586748"/>
              <a:gd name="connsiteY4" fmla="*/ 1934921 h 3130619"/>
              <a:gd name="connsiteX5" fmla="*/ 2580857 w 2586748"/>
              <a:gd name="connsiteY5" fmla="*/ 1409986 h 3130619"/>
              <a:gd name="connsiteX0" fmla="*/ 2580857 w 2589502"/>
              <a:gd name="connsiteY0" fmla="*/ 1409986 h 3130619"/>
              <a:gd name="connsiteX1" fmla="*/ 760523 w 2589502"/>
              <a:gd name="connsiteY1" fmla="*/ 287 h 3130619"/>
              <a:gd name="connsiteX2" fmla="*/ 2756 w 2589502"/>
              <a:gd name="connsiteY2" fmla="*/ 1304153 h 3130619"/>
              <a:gd name="connsiteX3" fmla="*/ 688556 w 2589502"/>
              <a:gd name="connsiteY3" fmla="*/ 3124485 h 3130619"/>
              <a:gd name="connsiteX4" fmla="*/ 1641055 w 2589502"/>
              <a:gd name="connsiteY4" fmla="*/ 1934921 h 3130619"/>
              <a:gd name="connsiteX5" fmla="*/ 2580857 w 2589502"/>
              <a:gd name="connsiteY5" fmla="*/ 1409986 h 3130619"/>
              <a:gd name="connsiteX0" fmla="*/ 2580857 w 2593845"/>
              <a:gd name="connsiteY0" fmla="*/ 1409986 h 3130619"/>
              <a:gd name="connsiteX1" fmla="*/ 760523 w 2593845"/>
              <a:gd name="connsiteY1" fmla="*/ 287 h 3130619"/>
              <a:gd name="connsiteX2" fmla="*/ 2756 w 2593845"/>
              <a:gd name="connsiteY2" fmla="*/ 1304153 h 3130619"/>
              <a:gd name="connsiteX3" fmla="*/ 688556 w 2593845"/>
              <a:gd name="connsiteY3" fmla="*/ 3124485 h 3130619"/>
              <a:gd name="connsiteX4" fmla="*/ 1641055 w 2593845"/>
              <a:gd name="connsiteY4" fmla="*/ 1934921 h 3130619"/>
              <a:gd name="connsiteX5" fmla="*/ 2580857 w 2593845"/>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1176"/>
              <a:gd name="connsiteY0" fmla="*/ 1409986 h 3130619"/>
              <a:gd name="connsiteX1" fmla="*/ 760523 w 2591176"/>
              <a:gd name="connsiteY1" fmla="*/ 287 h 3130619"/>
              <a:gd name="connsiteX2" fmla="*/ 2756 w 2591176"/>
              <a:gd name="connsiteY2" fmla="*/ 1304153 h 3130619"/>
              <a:gd name="connsiteX3" fmla="*/ 688556 w 2591176"/>
              <a:gd name="connsiteY3" fmla="*/ 3124485 h 3130619"/>
              <a:gd name="connsiteX4" fmla="*/ 1641055 w 2591176"/>
              <a:gd name="connsiteY4" fmla="*/ 1934921 h 3130619"/>
              <a:gd name="connsiteX5" fmla="*/ 2580857 w 2591176"/>
              <a:gd name="connsiteY5" fmla="*/ 1409986 h 3130619"/>
              <a:gd name="connsiteX0" fmla="*/ 2580857 w 2602365"/>
              <a:gd name="connsiteY0" fmla="*/ 1409986 h 3130619"/>
              <a:gd name="connsiteX1" fmla="*/ 760523 w 2602365"/>
              <a:gd name="connsiteY1" fmla="*/ 287 h 3130619"/>
              <a:gd name="connsiteX2" fmla="*/ 2756 w 2602365"/>
              <a:gd name="connsiteY2" fmla="*/ 1304153 h 3130619"/>
              <a:gd name="connsiteX3" fmla="*/ 688556 w 2602365"/>
              <a:gd name="connsiteY3" fmla="*/ 3124485 h 3130619"/>
              <a:gd name="connsiteX4" fmla="*/ 1641055 w 2602365"/>
              <a:gd name="connsiteY4" fmla="*/ 1934921 h 3130619"/>
              <a:gd name="connsiteX5" fmla="*/ 2580857 w 2602365"/>
              <a:gd name="connsiteY5" fmla="*/ 1409986 h 3130619"/>
              <a:gd name="connsiteX0" fmla="*/ 2580857 w 2601011"/>
              <a:gd name="connsiteY0" fmla="*/ 1410137 h 3130770"/>
              <a:gd name="connsiteX1" fmla="*/ 760523 w 2601011"/>
              <a:gd name="connsiteY1" fmla="*/ 438 h 3130770"/>
              <a:gd name="connsiteX2" fmla="*/ 2756 w 2601011"/>
              <a:gd name="connsiteY2" fmla="*/ 1304304 h 3130770"/>
              <a:gd name="connsiteX3" fmla="*/ 688556 w 2601011"/>
              <a:gd name="connsiteY3" fmla="*/ 3124636 h 3130770"/>
              <a:gd name="connsiteX4" fmla="*/ 1641055 w 2601011"/>
              <a:gd name="connsiteY4" fmla="*/ 1935072 h 3130770"/>
              <a:gd name="connsiteX5" fmla="*/ 2580857 w 2601011"/>
              <a:gd name="connsiteY5" fmla="*/ 1410137 h 3130770"/>
              <a:gd name="connsiteX0" fmla="*/ 2580857 w 2602023"/>
              <a:gd name="connsiteY0" fmla="*/ 1409987 h 3130620"/>
              <a:gd name="connsiteX1" fmla="*/ 760523 w 2602023"/>
              <a:gd name="connsiteY1" fmla="*/ 288 h 3130620"/>
              <a:gd name="connsiteX2" fmla="*/ 2756 w 2602023"/>
              <a:gd name="connsiteY2" fmla="*/ 1304154 h 3130620"/>
              <a:gd name="connsiteX3" fmla="*/ 688556 w 2602023"/>
              <a:gd name="connsiteY3" fmla="*/ 3124486 h 3130620"/>
              <a:gd name="connsiteX4" fmla="*/ 1641055 w 2602023"/>
              <a:gd name="connsiteY4" fmla="*/ 1934922 h 3130620"/>
              <a:gd name="connsiteX5" fmla="*/ 2580857 w 2602023"/>
              <a:gd name="connsiteY5" fmla="*/ 1409987 h 3130620"/>
              <a:gd name="connsiteX0" fmla="*/ 2580857 w 2603462"/>
              <a:gd name="connsiteY0" fmla="*/ 1409867 h 3130500"/>
              <a:gd name="connsiteX1" fmla="*/ 760523 w 2603462"/>
              <a:gd name="connsiteY1" fmla="*/ 168 h 3130500"/>
              <a:gd name="connsiteX2" fmla="*/ 2756 w 2603462"/>
              <a:gd name="connsiteY2" fmla="*/ 1304034 h 3130500"/>
              <a:gd name="connsiteX3" fmla="*/ 688556 w 2603462"/>
              <a:gd name="connsiteY3" fmla="*/ 3124366 h 3130500"/>
              <a:gd name="connsiteX4" fmla="*/ 1641055 w 2603462"/>
              <a:gd name="connsiteY4" fmla="*/ 1934802 h 3130500"/>
              <a:gd name="connsiteX5" fmla="*/ 2580857 w 2603462"/>
              <a:gd name="connsiteY5" fmla="*/ 1409867 h 3130500"/>
              <a:gd name="connsiteX0" fmla="*/ 2580857 w 2602771"/>
              <a:gd name="connsiteY0" fmla="*/ 1409737 h 3130370"/>
              <a:gd name="connsiteX1" fmla="*/ 760523 w 2602771"/>
              <a:gd name="connsiteY1" fmla="*/ 38 h 3130370"/>
              <a:gd name="connsiteX2" fmla="*/ 2756 w 2602771"/>
              <a:gd name="connsiteY2" fmla="*/ 1303904 h 3130370"/>
              <a:gd name="connsiteX3" fmla="*/ 688556 w 2602771"/>
              <a:gd name="connsiteY3" fmla="*/ 3124236 h 3130370"/>
              <a:gd name="connsiteX4" fmla="*/ 1641055 w 2602771"/>
              <a:gd name="connsiteY4" fmla="*/ 1934672 h 3130370"/>
              <a:gd name="connsiteX5" fmla="*/ 2580857 w 2602771"/>
              <a:gd name="connsiteY5" fmla="*/ 1409737 h 3130370"/>
              <a:gd name="connsiteX0" fmla="*/ 2580857 w 2603138"/>
              <a:gd name="connsiteY0" fmla="*/ 1410070 h 3130703"/>
              <a:gd name="connsiteX1" fmla="*/ 760523 w 2603138"/>
              <a:gd name="connsiteY1" fmla="*/ 371 h 3130703"/>
              <a:gd name="connsiteX2" fmla="*/ 2756 w 2603138"/>
              <a:gd name="connsiteY2" fmla="*/ 1304237 h 3130703"/>
              <a:gd name="connsiteX3" fmla="*/ 688556 w 2603138"/>
              <a:gd name="connsiteY3" fmla="*/ 3124569 h 3130703"/>
              <a:gd name="connsiteX4" fmla="*/ 1641055 w 2603138"/>
              <a:gd name="connsiteY4" fmla="*/ 1935005 h 3130703"/>
              <a:gd name="connsiteX5" fmla="*/ 2580857 w 2603138"/>
              <a:gd name="connsiteY5" fmla="*/ 1410070 h 3130703"/>
              <a:gd name="connsiteX0" fmla="*/ 2580790 w 2603071"/>
              <a:gd name="connsiteY0" fmla="*/ 1410070 h 3129386"/>
              <a:gd name="connsiteX1" fmla="*/ 760456 w 2603071"/>
              <a:gd name="connsiteY1" fmla="*/ 371 h 3129386"/>
              <a:gd name="connsiteX2" fmla="*/ 2689 w 2603071"/>
              <a:gd name="connsiteY2" fmla="*/ 1304237 h 3129386"/>
              <a:gd name="connsiteX3" fmla="*/ 688489 w 2603071"/>
              <a:gd name="connsiteY3" fmla="*/ 3124569 h 3129386"/>
              <a:gd name="connsiteX4" fmla="*/ 1640988 w 2603071"/>
              <a:gd name="connsiteY4" fmla="*/ 1935005 h 3129386"/>
              <a:gd name="connsiteX5" fmla="*/ 2580790 w 2603071"/>
              <a:gd name="connsiteY5" fmla="*/ 1410070 h 3129386"/>
              <a:gd name="connsiteX0" fmla="*/ 2580725 w 2603006"/>
              <a:gd name="connsiteY0" fmla="*/ 1410070 h 3188394"/>
              <a:gd name="connsiteX1" fmla="*/ 760391 w 2603006"/>
              <a:gd name="connsiteY1" fmla="*/ 371 h 3188394"/>
              <a:gd name="connsiteX2" fmla="*/ 2624 w 2603006"/>
              <a:gd name="connsiteY2" fmla="*/ 1304237 h 3188394"/>
              <a:gd name="connsiteX3" fmla="*/ 688424 w 2603006"/>
              <a:gd name="connsiteY3" fmla="*/ 3124569 h 3188394"/>
              <a:gd name="connsiteX4" fmla="*/ 1640923 w 2603006"/>
              <a:gd name="connsiteY4" fmla="*/ 1935005 h 3188394"/>
              <a:gd name="connsiteX5" fmla="*/ 2580725 w 2603006"/>
              <a:gd name="connsiteY5" fmla="*/ 1410070 h 3188394"/>
              <a:gd name="connsiteX0" fmla="*/ 2580490 w 2602771"/>
              <a:gd name="connsiteY0" fmla="*/ 1410070 h 3099746"/>
              <a:gd name="connsiteX1" fmla="*/ 760156 w 2602771"/>
              <a:gd name="connsiteY1" fmla="*/ 371 h 3099746"/>
              <a:gd name="connsiteX2" fmla="*/ 2389 w 2602771"/>
              <a:gd name="connsiteY2" fmla="*/ 1304237 h 3099746"/>
              <a:gd name="connsiteX3" fmla="*/ 738989 w 2602771"/>
              <a:gd name="connsiteY3" fmla="*/ 3031436 h 3099746"/>
              <a:gd name="connsiteX4" fmla="*/ 1640688 w 2602771"/>
              <a:gd name="connsiteY4" fmla="*/ 1935005 h 3099746"/>
              <a:gd name="connsiteX5" fmla="*/ 2580490 w 2602771"/>
              <a:gd name="connsiteY5" fmla="*/ 1410070 h 3099746"/>
              <a:gd name="connsiteX0" fmla="*/ 2580209 w 2602490"/>
              <a:gd name="connsiteY0" fmla="*/ 1410070 h 3053092"/>
              <a:gd name="connsiteX1" fmla="*/ 759875 w 2602490"/>
              <a:gd name="connsiteY1" fmla="*/ 371 h 3053092"/>
              <a:gd name="connsiteX2" fmla="*/ 2108 w 2602490"/>
              <a:gd name="connsiteY2" fmla="*/ 1304237 h 3053092"/>
              <a:gd name="connsiteX3" fmla="*/ 738708 w 2602490"/>
              <a:gd name="connsiteY3" fmla="*/ 3031436 h 3053092"/>
              <a:gd name="connsiteX4" fmla="*/ 1640407 w 2602490"/>
              <a:gd name="connsiteY4" fmla="*/ 1935005 h 3053092"/>
              <a:gd name="connsiteX5" fmla="*/ 2580209 w 2602490"/>
              <a:gd name="connsiteY5" fmla="*/ 1410070 h 3053092"/>
              <a:gd name="connsiteX0" fmla="*/ 2580091 w 2602372"/>
              <a:gd name="connsiteY0" fmla="*/ 1410070 h 3231744"/>
              <a:gd name="connsiteX1" fmla="*/ 759757 w 2602372"/>
              <a:gd name="connsiteY1" fmla="*/ 371 h 3231744"/>
              <a:gd name="connsiteX2" fmla="*/ 1990 w 2602372"/>
              <a:gd name="connsiteY2" fmla="*/ 1304237 h 3231744"/>
              <a:gd name="connsiteX3" fmla="*/ 776690 w 2602372"/>
              <a:gd name="connsiteY3" fmla="*/ 3213470 h 3231744"/>
              <a:gd name="connsiteX4" fmla="*/ 1640289 w 2602372"/>
              <a:gd name="connsiteY4" fmla="*/ 1935005 h 3231744"/>
              <a:gd name="connsiteX5" fmla="*/ 2580091 w 2602372"/>
              <a:gd name="connsiteY5" fmla="*/ 1410070 h 3231744"/>
              <a:gd name="connsiteX0" fmla="*/ 2580091 w 2593576"/>
              <a:gd name="connsiteY0" fmla="*/ 1410062 h 3231736"/>
              <a:gd name="connsiteX1" fmla="*/ 759757 w 2593576"/>
              <a:gd name="connsiteY1" fmla="*/ 363 h 3231736"/>
              <a:gd name="connsiteX2" fmla="*/ 1990 w 2593576"/>
              <a:gd name="connsiteY2" fmla="*/ 1304229 h 3231736"/>
              <a:gd name="connsiteX3" fmla="*/ 776690 w 2593576"/>
              <a:gd name="connsiteY3" fmla="*/ 3213462 h 3231736"/>
              <a:gd name="connsiteX4" fmla="*/ 1640289 w 2593576"/>
              <a:gd name="connsiteY4" fmla="*/ 1934997 h 3231736"/>
              <a:gd name="connsiteX5" fmla="*/ 2580091 w 2593576"/>
              <a:gd name="connsiteY5" fmla="*/ 1410062 h 3231736"/>
              <a:gd name="connsiteX0" fmla="*/ 2580091 w 2593576"/>
              <a:gd name="connsiteY0" fmla="*/ 1410062 h 3258168"/>
              <a:gd name="connsiteX1" fmla="*/ 759757 w 2593576"/>
              <a:gd name="connsiteY1" fmla="*/ 363 h 3258168"/>
              <a:gd name="connsiteX2" fmla="*/ 1990 w 2593576"/>
              <a:gd name="connsiteY2" fmla="*/ 1304229 h 3258168"/>
              <a:gd name="connsiteX3" fmla="*/ 776690 w 2593576"/>
              <a:gd name="connsiteY3" fmla="*/ 3213462 h 3258168"/>
              <a:gd name="connsiteX4" fmla="*/ 950253 w 2593576"/>
              <a:gd name="connsiteY4" fmla="*/ 2595396 h 3258168"/>
              <a:gd name="connsiteX5" fmla="*/ 1640289 w 2593576"/>
              <a:gd name="connsiteY5" fmla="*/ 1934997 h 3258168"/>
              <a:gd name="connsiteX6" fmla="*/ 2580091 w 2593576"/>
              <a:gd name="connsiteY6" fmla="*/ 1410062 h 3258168"/>
              <a:gd name="connsiteX0" fmla="*/ 2580091 w 2593576"/>
              <a:gd name="connsiteY0" fmla="*/ 1410062 h 3246540"/>
              <a:gd name="connsiteX1" fmla="*/ 759757 w 2593576"/>
              <a:gd name="connsiteY1" fmla="*/ 363 h 3246540"/>
              <a:gd name="connsiteX2" fmla="*/ 1990 w 2593576"/>
              <a:gd name="connsiteY2" fmla="*/ 1304229 h 3246540"/>
              <a:gd name="connsiteX3" fmla="*/ 776690 w 2593576"/>
              <a:gd name="connsiteY3" fmla="*/ 3213462 h 3246540"/>
              <a:gd name="connsiteX4" fmla="*/ 950253 w 2593576"/>
              <a:gd name="connsiteY4" fmla="*/ 2595396 h 3246540"/>
              <a:gd name="connsiteX5" fmla="*/ 1640289 w 2593576"/>
              <a:gd name="connsiteY5" fmla="*/ 1934997 h 3246540"/>
              <a:gd name="connsiteX6" fmla="*/ 2580091 w 2593576"/>
              <a:gd name="connsiteY6" fmla="*/ 1410062 h 3246540"/>
              <a:gd name="connsiteX0" fmla="*/ 2580326 w 2593811"/>
              <a:gd name="connsiteY0" fmla="*/ 1410062 h 3242440"/>
              <a:gd name="connsiteX1" fmla="*/ 759992 w 2593811"/>
              <a:gd name="connsiteY1" fmla="*/ 363 h 3242440"/>
              <a:gd name="connsiteX2" fmla="*/ 2225 w 2593811"/>
              <a:gd name="connsiteY2" fmla="*/ 1304229 h 3242440"/>
              <a:gd name="connsiteX3" fmla="*/ 704958 w 2593811"/>
              <a:gd name="connsiteY3" fmla="*/ 3209228 h 3242440"/>
              <a:gd name="connsiteX4" fmla="*/ 950488 w 2593811"/>
              <a:gd name="connsiteY4" fmla="*/ 2595396 h 3242440"/>
              <a:gd name="connsiteX5" fmla="*/ 1640524 w 2593811"/>
              <a:gd name="connsiteY5" fmla="*/ 1934997 h 3242440"/>
              <a:gd name="connsiteX6" fmla="*/ 2580326 w 2593811"/>
              <a:gd name="connsiteY6" fmla="*/ 1410062 h 3242440"/>
              <a:gd name="connsiteX0" fmla="*/ 2581381 w 2594866"/>
              <a:gd name="connsiteY0" fmla="*/ 1410062 h 3256167"/>
              <a:gd name="connsiteX1" fmla="*/ 761047 w 2594866"/>
              <a:gd name="connsiteY1" fmla="*/ 363 h 3256167"/>
              <a:gd name="connsiteX2" fmla="*/ 3280 w 2594866"/>
              <a:gd name="connsiteY2" fmla="*/ 1304229 h 3256167"/>
              <a:gd name="connsiteX3" fmla="*/ 706013 w 2594866"/>
              <a:gd name="connsiteY3" fmla="*/ 3209228 h 3256167"/>
              <a:gd name="connsiteX4" fmla="*/ 951543 w 2594866"/>
              <a:gd name="connsiteY4" fmla="*/ 2595396 h 3256167"/>
              <a:gd name="connsiteX5" fmla="*/ 1641579 w 2594866"/>
              <a:gd name="connsiteY5" fmla="*/ 1934997 h 3256167"/>
              <a:gd name="connsiteX6" fmla="*/ 2581381 w 2594866"/>
              <a:gd name="connsiteY6" fmla="*/ 1410062 h 3256167"/>
              <a:gd name="connsiteX0" fmla="*/ 2581484 w 2594969"/>
              <a:gd name="connsiteY0" fmla="*/ 1410062 h 3284599"/>
              <a:gd name="connsiteX1" fmla="*/ 761150 w 2594969"/>
              <a:gd name="connsiteY1" fmla="*/ 363 h 3284599"/>
              <a:gd name="connsiteX2" fmla="*/ 3383 w 2594969"/>
              <a:gd name="connsiteY2" fmla="*/ 1304229 h 3284599"/>
              <a:gd name="connsiteX3" fmla="*/ 693416 w 2594969"/>
              <a:gd name="connsiteY3" fmla="*/ 3238861 h 3284599"/>
              <a:gd name="connsiteX4" fmla="*/ 951646 w 2594969"/>
              <a:gd name="connsiteY4" fmla="*/ 2595396 h 3284599"/>
              <a:gd name="connsiteX5" fmla="*/ 1641682 w 2594969"/>
              <a:gd name="connsiteY5" fmla="*/ 1934997 h 3284599"/>
              <a:gd name="connsiteX6" fmla="*/ 2581484 w 2594969"/>
              <a:gd name="connsiteY6" fmla="*/ 1410062 h 3284599"/>
              <a:gd name="connsiteX0" fmla="*/ 2580790 w 2594275"/>
              <a:gd name="connsiteY0" fmla="*/ 1410062 h 3324640"/>
              <a:gd name="connsiteX1" fmla="*/ 760456 w 2594275"/>
              <a:gd name="connsiteY1" fmla="*/ 363 h 3324640"/>
              <a:gd name="connsiteX2" fmla="*/ 2689 w 2594275"/>
              <a:gd name="connsiteY2" fmla="*/ 1304229 h 3324640"/>
              <a:gd name="connsiteX3" fmla="*/ 692722 w 2594275"/>
              <a:gd name="connsiteY3" fmla="*/ 3238861 h 3324640"/>
              <a:gd name="connsiteX4" fmla="*/ 950952 w 2594275"/>
              <a:gd name="connsiteY4" fmla="*/ 2595396 h 3324640"/>
              <a:gd name="connsiteX5" fmla="*/ 1640988 w 2594275"/>
              <a:gd name="connsiteY5" fmla="*/ 1934997 h 3324640"/>
              <a:gd name="connsiteX6" fmla="*/ 2580790 w 2594275"/>
              <a:gd name="connsiteY6" fmla="*/ 1410062 h 3324640"/>
              <a:gd name="connsiteX0" fmla="*/ 2580956 w 2594441"/>
              <a:gd name="connsiteY0" fmla="*/ 1410062 h 3340533"/>
              <a:gd name="connsiteX1" fmla="*/ 760622 w 2594441"/>
              <a:gd name="connsiteY1" fmla="*/ 363 h 3340533"/>
              <a:gd name="connsiteX2" fmla="*/ 2855 w 2594441"/>
              <a:gd name="connsiteY2" fmla="*/ 1304229 h 3340533"/>
              <a:gd name="connsiteX3" fmla="*/ 663254 w 2594441"/>
              <a:gd name="connsiteY3" fmla="*/ 3255795 h 3340533"/>
              <a:gd name="connsiteX4" fmla="*/ 951118 w 2594441"/>
              <a:gd name="connsiteY4" fmla="*/ 2595396 h 3340533"/>
              <a:gd name="connsiteX5" fmla="*/ 1641154 w 2594441"/>
              <a:gd name="connsiteY5" fmla="*/ 1934997 h 3340533"/>
              <a:gd name="connsiteX6" fmla="*/ 2580956 w 2594441"/>
              <a:gd name="connsiteY6" fmla="*/ 1410062 h 3340533"/>
              <a:gd name="connsiteX0" fmla="*/ 2581387 w 2594872"/>
              <a:gd name="connsiteY0" fmla="*/ 1410062 h 3255815"/>
              <a:gd name="connsiteX1" fmla="*/ 761053 w 2594872"/>
              <a:gd name="connsiteY1" fmla="*/ 363 h 3255815"/>
              <a:gd name="connsiteX2" fmla="*/ 3286 w 2594872"/>
              <a:gd name="connsiteY2" fmla="*/ 1304229 h 3255815"/>
              <a:gd name="connsiteX3" fmla="*/ 663685 w 2594872"/>
              <a:gd name="connsiteY3" fmla="*/ 3255795 h 3255815"/>
              <a:gd name="connsiteX4" fmla="*/ 951549 w 2594872"/>
              <a:gd name="connsiteY4" fmla="*/ 2595396 h 3255815"/>
              <a:gd name="connsiteX5" fmla="*/ 1641585 w 2594872"/>
              <a:gd name="connsiteY5" fmla="*/ 1934997 h 3255815"/>
              <a:gd name="connsiteX6" fmla="*/ 2581387 w 2594872"/>
              <a:gd name="connsiteY6" fmla="*/ 1410062 h 3255815"/>
              <a:gd name="connsiteX0" fmla="*/ 2580376 w 2593861"/>
              <a:gd name="connsiteY0" fmla="*/ 1410062 h 3280555"/>
              <a:gd name="connsiteX1" fmla="*/ 760042 w 2593861"/>
              <a:gd name="connsiteY1" fmla="*/ 363 h 3280555"/>
              <a:gd name="connsiteX2" fmla="*/ 2275 w 2593861"/>
              <a:gd name="connsiteY2" fmla="*/ 1304229 h 3280555"/>
              <a:gd name="connsiteX3" fmla="*/ 662674 w 2593861"/>
              <a:gd name="connsiteY3" fmla="*/ 3255795 h 3280555"/>
              <a:gd name="connsiteX4" fmla="*/ 950538 w 2593861"/>
              <a:gd name="connsiteY4" fmla="*/ 2595396 h 3280555"/>
              <a:gd name="connsiteX5" fmla="*/ 1640574 w 2593861"/>
              <a:gd name="connsiteY5" fmla="*/ 1934997 h 3280555"/>
              <a:gd name="connsiteX6" fmla="*/ 2580376 w 2593861"/>
              <a:gd name="connsiteY6" fmla="*/ 1410062 h 3280555"/>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472 w 2593957"/>
              <a:gd name="connsiteY0" fmla="*/ 1410062 h 3270818"/>
              <a:gd name="connsiteX1" fmla="*/ 760138 w 2593957"/>
              <a:gd name="connsiteY1" fmla="*/ 363 h 3270818"/>
              <a:gd name="connsiteX2" fmla="*/ 2371 w 2593957"/>
              <a:gd name="connsiteY2" fmla="*/ 1304229 h 3270818"/>
              <a:gd name="connsiteX3" fmla="*/ 662770 w 2593957"/>
              <a:gd name="connsiteY3" fmla="*/ 3255795 h 3270818"/>
              <a:gd name="connsiteX4" fmla="*/ 1001434 w 2593957"/>
              <a:gd name="connsiteY4" fmla="*/ 2328696 h 3270818"/>
              <a:gd name="connsiteX5" fmla="*/ 1640670 w 2593957"/>
              <a:gd name="connsiteY5" fmla="*/ 1934997 h 3270818"/>
              <a:gd name="connsiteX6" fmla="*/ 2580472 w 2593957"/>
              <a:gd name="connsiteY6" fmla="*/ 1410062 h 3270818"/>
              <a:gd name="connsiteX0" fmla="*/ 2580472 w 2593957"/>
              <a:gd name="connsiteY0" fmla="*/ 1410062 h 3280624"/>
              <a:gd name="connsiteX1" fmla="*/ 760138 w 2593957"/>
              <a:gd name="connsiteY1" fmla="*/ 363 h 3280624"/>
              <a:gd name="connsiteX2" fmla="*/ 2371 w 2593957"/>
              <a:gd name="connsiteY2" fmla="*/ 1304229 h 3280624"/>
              <a:gd name="connsiteX3" fmla="*/ 662770 w 2593957"/>
              <a:gd name="connsiteY3" fmla="*/ 3255795 h 3280624"/>
              <a:gd name="connsiteX4" fmla="*/ 1001434 w 2593957"/>
              <a:gd name="connsiteY4" fmla="*/ 2328696 h 3280624"/>
              <a:gd name="connsiteX5" fmla="*/ 1640670 w 2593957"/>
              <a:gd name="connsiteY5" fmla="*/ 1934997 h 3280624"/>
              <a:gd name="connsiteX6" fmla="*/ 2580472 w 2593957"/>
              <a:gd name="connsiteY6" fmla="*/ 1410062 h 3280624"/>
              <a:gd name="connsiteX0" fmla="*/ 2580526 w 2594011"/>
              <a:gd name="connsiteY0" fmla="*/ 1410062 h 3274732"/>
              <a:gd name="connsiteX1" fmla="*/ 760192 w 2594011"/>
              <a:gd name="connsiteY1" fmla="*/ 363 h 3274732"/>
              <a:gd name="connsiteX2" fmla="*/ 2425 w 2594011"/>
              <a:gd name="connsiteY2" fmla="*/ 1304229 h 3274732"/>
              <a:gd name="connsiteX3" fmla="*/ 662824 w 2594011"/>
              <a:gd name="connsiteY3" fmla="*/ 3255795 h 3274732"/>
              <a:gd name="connsiteX4" fmla="*/ 1001488 w 2594011"/>
              <a:gd name="connsiteY4" fmla="*/ 2328696 h 3274732"/>
              <a:gd name="connsiteX5" fmla="*/ 1640724 w 2594011"/>
              <a:gd name="connsiteY5" fmla="*/ 1934997 h 3274732"/>
              <a:gd name="connsiteX6" fmla="*/ 2580526 w 2594011"/>
              <a:gd name="connsiteY6" fmla="*/ 1410062 h 3274732"/>
              <a:gd name="connsiteX0" fmla="*/ 2580526 w 2594011"/>
              <a:gd name="connsiteY0" fmla="*/ 1410062 h 3282064"/>
              <a:gd name="connsiteX1" fmla="*/ 760192 w 2594011"/>
              <a:gd name="connsiteY1" fmla="*/ 363 h 3282064"/>
              <a:gd name="connsiteX2" fmla="*/ 2425 w 2594011"/>
              <a:gd name="connsiteY2" fmla="*/ 1304229 h 3282064"/>
              <a:gd name="connsiteX3" fmla="*/ 662824 w 2594011"/>
              <a:gd name="connsiteY3" fmla="*/ 3255795 h 3282064"/>
              <a:gd name="connsiteX4" fmla="*/ 1001488 w 2594011"/>
              <a:gd name="connsiteY4" fmla="*/ 2328696 h 3282064"/>
              <a:gd name="connsiteX5" fmla="*/ 1640724 w 2594011"/>
              <a:gd name="connsiteY5" fmla="*/ 1934997 h 3282064"/>
              <a:gd name="connsiteX6" fmla="*/ 2580526 w 2594011"/>
              <a:gd name="connsiteY6" fmla="*/ 1410062 h 3282064"/>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5540"/>
              <a:gd name="connsiteY0" fmla="*/ 1410104 h 3289128"/>
              <a:gd name="connsiteX1" fmla="*/ 760135 w 2595540"/>
              <a:gd name="connsiteY1" fmla="*/ 405 h 3289128"/>
              <a:gd name="connsiteX2" fmla="*/ 2368 w 2595540"/>
              <a:gd name="connsiteY2" fmla="*/ 1304271 h 3289128"/>
              <a:gd name="connsiteX3" fmla="*/ 662767 w 2595540"/>
              <a:gd name="connsiteY3" fmla="*/ 3255837 h 3289128"/>
              <a:gd name="connsiteX4" fmla="*/ 997198 w 2595540"/>
              <a:gd name="connsiteY4" fmla="*/ 2324504 h 3289128"/>
              <a:gd name="connsiteX5" fmla="*/ 1572934 w 2595540"/>
              <a:gd name="connsiteY5" fmla="*/ 1947739 h 3289128"/>
              <a:gd name="connsiteX6" fmla="*/ 2580469 w 2595540"/>
              <a:gd name="connsiteY6" fmla="*/ 1410104 h 3289128"/>
              <a:gd name="connsiteX0" fmla="*/ 2567769 w 2583050"/>
              <a:gd name="connsiteY0" fmla="*/ 1274253 h 3288743"/>
              <a:gd name="connsiteX1" fmla="*/ 760135 w 2583050"/>
              <a:gd name="connsiteY1" fmla="*/ 20 h 3288743"/>
              <a:gd name="connsiteX2" fmla="*/ 2368 w 2583050"/>
              <a:gd name="connsiteY2" fmla="*/ 1303886 h 3288743"/>
              <a:gd name="connsiteX3" fmla="*/ 662767 w 2583050"/>
              <a:gd name="connsiteY3" fmla="*/ 3255452 h 3288743"/>
              <a:gd name="connsiteX4" fmla="*/ 997198 w 2583050"/>
              <a:gd name="connsiteY4" fmla="*/ 2324119 h 3288743"/>
              <a:gd name="connsiteX5" fmla="*/ 1572934 w 2583050"/>
              <a:gd name="connsiteY5" fmla="*/ 1947354 h 3288743"/>
              <a:gd name="connsiteX6" fmla="*/ 2567769 w 2583050"/>
              <a:gd name="connsiteY6" fmla="*/ 1274253 h 3288743"/>
              <a:gd name="connsiteX0" fmla="*/ 2567769 w 2580633"/>
              <a:gd name="connsiteY0" fmla="*/ 1274251 h 3288741"/>
              <a:gd name="connsiteX1" fmla="*/ 760135 w 2580633"/>
              <a:gd name="connsiteY1" fmla="*/ 18 h 3288741"/>
              <a:gd name="connsiteX2" fmla="*/ 2368 w 2580633"/>
              <a:gd name="connsiteY2" fmla="*/ 1303884 h 3288741"/>
              <a:gd name="connsiteX3" fmla="*/ 662767 w 2580633"/>
              <a:gd name="connsiteY3" fmla="*/ 3255450 h 3288741"/>
              <a:gd name="connsiteX4" fmla="*/ 997198 w 2580633"/>
              <a:gd name="connsiteY4" fmla="*/ 2324117 h 3288741"/>
              <a:gd name="connsiteX5" fmla="*/ 1572934 w 2580633"/>
              <a:gd name="connsiteY5" fmla="*/ 1947352 h 3288741"/>
              <a:gd name="connsiteX6" fmla="*/ 2567769 w 2580633"/>
              <a:gd name="connsiteY6" fmla="*/ 1274251 h 3288741"/>
              <a:gd name="connsiteX0" fmla="*/ 2584702 w 2597325"/>
              <a:gd name="connsiteY0" fmla="*/ 1316571 h 3288728"/>
              <a:gd name="connsiteX1" fmla="*/ 760135 w 2597325"/>
              <a:gd name="connsiteY1" fmla="*/ 5 h 3288728"/>
              <a:gd name="connsiteX2" fmla="*/ 2368 w 2597325"/>
              <a:gd name="connsiteY2" fmla="*/ 1303871 h 3288728"/>
              <a:gd name="connsiteX3" fmla="*/ 662767 w 2597325"/>
              <a:gd name="connsiteY3" fmla="*/ 3255437 h 3288728"/>
              <a:gd name="connsiteX4" fmla="*/ 997198 w 2597325"/>
              <a:gd name="connsiteY4" fmla="*/ 2324104 h 3288728"/>
              <a:gd name="connsiteX5" fmla="*/ 1572934 w 2597325"/>
              <a:gd name="connsiteY5" fmla="*/ 1947339 h 3288728"/>
              <a:gd name="connsiteX6" fmla="*/ 2584702 w 2597325"/>
              <a:gd name="connsiteY6" fmla="*/ 1316571 h 3288728"/>
              <a:gd name="connsiteX0" fmla="*/ 2584702 w 2598101"/>
              <a:gd name="connsiteY0" fmla="*/ 1316571 h 3288728"/>
              <a:gd name="connsiteX1" fmla="*/ 760135 w 2598101"/>
              <a:gd name="connsiteY1" fmla="*/ 5 h 3288728"/>
              <a:gd name="connsiteX2" fmla="*/ 2368 w 2598101"/>
              <a:gd name="connsiteY2" fmla="*/ 1303871 h 3288728"/>
              <a:gd name="connsiteX3" fmla="*/ 662767 w 2598101"/>
              <a:gd name="connsiteY3" fmla="*/ 3255437 h 3288728"/>
              <a:gd name="connsiteX4" fmla="*/ 997198 w 2598101"/>
              <a:gd name="connsiteY4" fmla="*/ 2324104 h 3288728"/>
              <a:gd name="connsiteX5" fmla="*/ 1572934 w 2598101"/>
              <a:gd name="connsiteY5" fmla="*/ 1947339 h 3288728"/>
              <a:gd name="connsiteX6" fmla="*/ 2584702 w 2598101"/>
              <a:gd name="connsiteY6" fmla="*/ 1316571 h 3288728"/>
              <a:gd name="connsiteX0" fmla="*/ 2584702 w 2601392"/>
              <a:gd name="connsiteY0" fmla="*/ 1316571 h 3288728"/>
              <a:gd name="connsiteX1" fmla="*/ 760135 w 2601392"/>
              <a:gd name="connsiteY1" fmla="*/ 5 h 3288728"/>
              <a:gd name="connsiteX2" fmla="*/ 2368 w 2601392"/>
              <a:gd name="connsiteY2" fmla="*/ 1303871 h 3288728"/>
              <a:gd name="connsiteX3" fmla="*/ 662767 w 2601392"/>
              <a:gd name="connsiteY3" fmla="*/ 3255437 h 3288728"/>
              <a:gd name="connsiteX4" fmla="*/ 997198 w 2601392"/>
              <a:gd name="connsiteY4" fmla="*/ 2324104 h 3288728"/>
              <a:gd name="connsiteX5" fmla="*/ 1572934 w 2601392"/>
              <a:gd name="connsiteY5" fmla="*/ 1947339 h 3288728"/>
              <a:gd name="connsiteX6" fmla="*/ 2584702 w 2601392"/>
              <a:gd name="connsiteY6" fmla="*/ 1316571 h 3288728"/>
              <a:gd name="connsiteX0" fmla="*/ 2614336 w 2630386"/>
              <a:gd name="connsiteY0" fmla="*/ 1371718 h 3288842"/>
              <a:gd name="connsiteX1" fmla="*/ 760135 w 2630386"/>
              <a:gd name="connsiteY1" fmla="*/ 119 h 3288842"/>
              <a:gd name="connsiteX2" fmla="*/ 2368 w 2630386"/>
              <a:gd name="connsiteY2" fmla="*/ 1303985 h 3288842"/>
              <a:gd name="connsiteX3" fmla="*/ 662767 w 2630386"/>
              <a:gd name="connsiteY3" fmla="*/ 3255551 h 3288842"/>
              <a:gd name="connsiteX4" fmla="*/ 997198 w 2630386"/>
              <a:gd name="connsiteY4" fmla="*/ 2324218 h 3288842"/>
              <a:gd name="connsiteX5" fmla="*/ 1572934 w 2630386"/>
              <a:gd name="connsiteY5" fmla="*/ 1947453 h 3288842"/>
              <a:gd name="connsiteX6" fmla="*/ 2614336 w 2630386"/>
              <a:gd name="connsiteY6" fmla="*/ 1371718 h 3288842"/>
              <a:gd name="connsiteX0" fmla="*/ 2643969 w 2659424"/>
              <a:gd name="connsiteY0" fmla="*/ 1427017 h 3289107"/>
              <a:gd name="connsiteX1" fmla="*/ 760135 w 2659424"/>
              <a:gd name="connsiteY1" fmla="*/ 384 h 3289107"/>
              <a:gd name="connsiteX2" fmla="*/ 2368 w 2659424"/>
              <a:gd name="connsiteY2" fmla="*/ 1304250 h 3289107"/>
              <a:gd name="connsiteX3" fmla="*/ 662767 w 2659424"/>
              <a:gd name="connsiteY3" fmla="*/ 3255816 h 3289107"/>
              <a:gd name="connsiteX4" fmla="*/ 997198 w 2659424"/>
              <a:gd name="connsiteY4" fmla="*/ 2324483 h 3289107"/>
              <a:gd name="connsiteX5" fmla="*/ 1572934 w 2659424"/>
              <a:gd name="connsiteY5" fmla="*/ 1947718 h 3289107"/>
              <a:gd name="connsiteX6" fmla="*/ 2643969 w 2659424"/>
              <a:gd name="connsiteY6" fmla="*/ 1427017 h 3289107"/>
              <a:gd name="connsiteX0" fmla="*/ 2643969 w 2702905"/>
              <a:gd name="connsiteY0" fmla="*/ 1427017 h 3289107"/>
              <a:gd name="connsiteX1" fmla="*/ 760135 w 2702905"/>
              <a:gd name="connsiteY1" fmla="*/ 384 h 3289107"/>
              <a:gd name="connsiteX2" fmla="*/ 2368 w 2702905"/>
              <a:gd name="connsiteY2" fmla="*/ 1304250 h 3289107"/>
              <a:gd name="connsiteX3" fmla="*/ 662767 w 2702905"/>
              <a:gd name="connsiteY3" fmla="*/ 3255816 h 3289107"/>
              <a:gd name="connsiteX4" fmla="*/ 997198 w 2702905"/>
              <a:gd name="connsiteY4" fmla="*/ 2324483 h 3289107"/>
              <a:gd name="connsiteX5" fmla="*/ 1572934 w 2702905"/>
              <a:gd name="connsiteY5" fmla="*/ 1947718 h 3289107"/>
              <a:gd name="connsiteX6" fmla="*/ 2643969 w 2702905"/>
              <a:gd name="connsiteY6" fmla="*/ 1427017 h 3289107"/>
              <a:gd name="connsiteX0" fmla="*/ 2643969 w 2666037"/>
              <a:gd name="connsiteY0" fmla="*/ 1427017 h 3289107"/>
              <a:gd name="connsiteX1" fmla="*/ 760135 w 2666037"/>
              <a:gd name="connsiteY1" fmla="*/ 384 h 3289107"/>
              <a:gd name="connsiteX2" fmla="*/ 2368 w 2666037"/>
              <a:gd name="connsiteY2" fmla="*/ 1304250 h 3289107"/>
              <a:gd name="connsiteX3" fmla="*/ 662767 w 2666037"/>
              <a:gd name="connsiteY3" fmla="*/ 3255816 h 3289107"/>
              <a:gd name="connsiteX4" fmla="*/ 997198 w 2666037"/>
              <a:gd name="connsiteY4" fmla="*/ 2324483 h 3289107"/>
              <a:gd name="connsiteX5" fmla="*/ 1572934 w 2666037"/>
              <a:gd name="connsiteY5" fmla="*/ 1947718 h 3289107"/>
              <a:gd name="connsiteX6" fmla="*/ 2643969 w 2666037"/>
              <a:gd name="connsiteY6" fmla="*/ 1427017 h 3289107"/>
              <a:gd name="connsiteX0" fmla="*/ 2572003 w 2594812"/>
              <a:gd name="connsiteY0" fmla="*/ 1456852 h 3289309"/>
              <a:gd name="connsiteX1" fmla="*/ 760135 w 2594812"/>
              <a:gd name="connsiteY1" fmla="*/ 586 h 3289309"/>
              <a:gd name="connsiteX2" fmla="*/ 2368 w 2594812"/>
              <a:gd name="connsiteY2" fmla="*/ 1304452 h 3289309"/>
              <a:gd name="connsiteX3" fmla="*/ 662767 w 2594812"/>
              <a:gd name="connsiteY3" fmla="*/ 3256018 h 3289309"/>
              <a:gd name="connsiteX4" fmla="*/ 997198 w 2594812"/>
              <a:gd name="connsiteY4" fmla="*/ 2324685 h 3289309"/>
              <a:gd name="connsiteX5" fmla="*/ 1572934 w 2594812"/>
              <a:gd name="connsiteY5" fmla="*/ 1947920 h 3289309"/>
              <a:gd name="connsiteX6" fmla="*/ 2572003 w 2594812"/>
              <a:gd name="connsiteY6" fmla="*/ 1456852 h 3289309"/>
              <a:gd name="connsiteX0" fmla="*/ 2572003 w 2594148"/>
              <a:gd name="connsiteY0" fmla="*/ 1456852 h 3289309"/>
              <a:gd name="connsiteX1" fmla="*/ 760135 w 2594148"/>
              <a:gd name="connsiteY1" fmla="*/ 586 h 3289309"/>
              <a:gd name="connsiteX2" fmla="*/ 2368 w 2594148"/>
              <a:gd name="connsiteY2" fmla="*/ 1304452 h 3289309"/>
              <a:gd name="connsiteX3" fmla="*/ 662767 w 2594148"/>
              <a:gd name="connsiteY3" fmla="*/ 3256018 h 3289309"/>
              <a:gd name="connsiteX4" fmla="*/ 997198 w 2594148"/>
              <a:gd name="connsiteY4" fmla="*/ 2324685 h 3289309"/>
              <a:gd name="connsiteX5" fmla="*/ 1572934 w 2594148"/>
              <a:gd name="connsiteY5" fmla="*/ 1947920 h 3289309"/>
              <a:gd name="connsiteX6" fmla="*/ 2572003 w 2594148"/>
              <a:gd name="connsiteY6" fmla="*/ 1456852 h 3289309"/>
              <a:gd name="connsiteX0" fmla="*/ 2572003 w 2596870"/>
              <a:gd name="connsiteY0" fmla="*/ 1457056 h 3289513"/>
              <a:gd name="connsiteX1" fmla="*/ 760135 w 2596870"/>
              <a:gd name="connsiteY1" fmla="*/ 790 h 3289513"/>
              <a:gd name="connsiteX2" fmla="*/ 2368 w 2596870"/>
              <a:gd name="connsiteY2" fmla="*/ 1304656 h 3289513"/>
              <a:gd name="connsiteX3" fmla="*/ 662767 w 2596870"/>
              <a:gd name="connsiteY3" fmla="*/ 3256222 h 3289513"/>
              <a:gd name="connsiteX4" fmla="*/ 997198 w 2596870"/>
              <a:gd name="connsiteY4" fmla="*/ 2324889 h 3289513"/>
              <a:gd name="connsiteX5" fmla="*/ 1572934 w 2596870"/>
              <a:gd name="connsiteY5" fmla="*/ 1948124 h 3289513"/>
              <a:gd name="connsiteX6" fmla="*/ 2572003 w 2596870"/>
              <a:gd name="connsiteY6" fmla="*/ 1457056 h 3289513"/>
              <a:gd name="connsiteX0" fmla="*/ 2572003 w 2594971"/>
              <a:gd name="connsiteY0" fmla="*/ 1456284 h 3288741"/>
              <a:gd name="connsiteX1" fmla="*/ 760135 w 2594971"/>
              <a:gd name="connsiteY1" fmla="*/ 18 h 3288741"/>
              <a:gd name="connsiteX2" fmla="*/ 2368 w 2594971"/>
              <a:gd name="connsiteY2" fmla="*/ 1303884 h 3288741"/>
              <a:gd name="connsiteX3" fmla="*/ 662767 w 2594971"/>
              <a:gd name="connsiteY3" fmla="*/ 3255450 h 3288741"/>
              <a:gd name="connsiteX4" fmla="*/ 997198 w 2594971"/>
              <a:gd name="connsiteY4" fmla="*/ 2324117 h 3288741"/>
              <a:gd name="connsiteX5" fmla="*/ 1572934 w 2594971"/>
              <a:gd name="connsiteY5" fmla="*/ 1947352 h 3288741"/>
              <a:gd name="connsiteX6" fmla="*/ 2572003 w 2594971"/>
              <a:gd name="connsiteY6" fmla="*/ 1456284 h 3288741"/>
              <a:gd name="connsiteX0" fmla="*/ 2572003 w 2595628"/>
              <a:gd name="connsiteY0" fmla="*/ 1456444 h 3288901"/>
              <a:gd name="connsiteX1" fmla="*/ 760135 w 2595628"/>
              <a:gd name="connsiteY1" fmla="*/ 178 h 3288901"/>
              <a:gd name="connsiteX2" fmla="*/ 2368 w 2595628"/>
              <a:gd name="connsiteY2" fmla="*/ 1304044 h 3288901"/>
              <a:gd name="connsiteX3" fmla="*/ 662767 w 2595628"/>
              <a:gd name="connsiteY3" fmla="*/ 3255610 h 3288901"/>
              <a:gd name="connsiteX4" fmla="*/ 997198 w 2595628"/>
              <a:gd name="connsiteY4" fmla="*/ 2324277 h 3288901"/>
              <a:gd name="connsiteX5" fmla="*/ 1572934 w 2595628"/>
              <a:gd name="connsiteY5" fmla="*/ 1947512 h 3288901"/>
              <a:gd name="connsiteX6" fmla="*/ 2572003 w 2595628"/>
              <a:gd name="connsiteY6" fmla="*/ 1456444 h 3288901"/>
              <a:gd name="connsiteX0" fmla="*/ 2572003 w 2635508"/>
              <a:gd name="connsiteY0" fmla="*/ 1456452 h 3288909"/>
              <a:gd name="connsiteX1" fmla="*/ 760135 w 2635508"/>
              <a:gd name="connsiteY1" fmla="*/ 186 h 3288909"/>
              <a:gd name="connsiteX2" fmla="*/ 2368 w 2635508"/>
              <a:gd name="connsiteY2" fmla="*/ 1304052 h 3288909"/>
              <a:gd name="connsiteX3" fmla="*/ 662767 w 2635508"/>
              <a:gd name="connsiteY3" fmla="*/ 3255618 h 3288909"/>
              <a:gd name="connsiteX4" fmla="*/ 997198 w 2635508"/>
              <a:gd name="connsiteY4" fmla="*/ 2324285 h 3288909"/>
              <a:gd name="connsiteX5" fmla="*/ 1572934 w 2635508"/>
              <a:gd name="connsiteY5" fmla="*/ 1947520 h 3288909"/>
              <a:gd name="connsiteX6" fmla="*/ 2572003 w 2635508"/>
              <a:gd name="connsiteY6" fmla="*/ 1456452 h 3288909"/>
              <a:gd name="connsiteX0" fmla="*/ 2508503 w 2571768"/>
              <a:gd name="connsiteY0" fmla="*/ 1516640 h 3289830"/>
              <a:gd name="connsiteX1" fmla="*/ 760135 w 2571768"/>
              <a:gd name="connsiteY1" fmla="*/ 1107 h 3289830"/>
              <a:gd name="connsiteX2" fmla="*/ 2368 w 2571768"/>
              <a:gd name="connsiteY2" fmla="*/ 1304973 h 3289830"/>
              <a:gd name="connsiteX3" fmla="*/ 662767 w 2571768"/>
              <a:gd name="connsiteY3" fmla="*/ 3256539 h 3289830"/>
              <a:gd name="connsiteX4" fmla="*/ 997198 w 2571768"/>
              <a:gd name="connsiteY4" fmla="*/ 2325206 h 3289830"/>
              <a:gd name="connsiteX5" fmla="*/ 1572934 w 2571768"/>
              <a:gd name="connsiteY5" fmla="*/ 1948441 h 3289830"/>
              <a:gd name="connsiteX6" fmla="*/ 2508503 w 2571768"/>
              <a:gd name="connsiteY6" fmla="*/ 1516640 h 3289830"/>
              <a:gd name="connsiteX0" fmla="*/ 2508503 w 2574638"/>
              <a:gd name="connsiteY0" fmla="*/ 1515625 h 3288815"/>
              <a:gd name="connsiteX1" fmla="*/ 760135 w 2574638"/>
              <a:gd name="connsiteY1" fmla="*/ 92 h 3288815"/>
              <a:gd name="connsiteX2" fmla="*/ 2368 w 2574638"/>
              <a:gd name="connsiteY2" fmla="*/ 1303958 h 3288815"/>
              <a:gd name="connsiteX3" fmla="*/ 662767 w 2574638"/>
              <a:gd name="connsiteY3" fmla="*/ 3255524 h 3288815"/>
              <a:gd name="connsiteX4" fmla="*/ 997198 w 2574638"/>
              <a:gd name="connsiteY4" fmla="*/ 2324191 h 3288815"/>
              <a:gd name="connsiteX5" fmla="*/ 1572934 w 2574638"/>
              <a:gd name="connsiteY5" fmla="*/ 1947426 h 3288815"/>
              <a:gd name="connsiteX6" fmla="*/ 2508503 w 2574638"/>
              <a:gd name="connsiteY6" fmla="*/ 1515625 h 3288815"/>
              <a:gd name="connsiteX0" fmla="*/ 2508503 w 2573699"/>
              <a:gd name="connsiteY0" fmla="*/ 1515535 h 3288725"/>
              <a:gd name="connsiteX1" fmla="*/ 760135 w 2573699"/>
              <a:gd name="connsiteY1" fmla="*/ 2 h 3288725"/>
              <a:gd name="connsiteX2" fmla="*/ 2368 w 2573699"/>
              <a:gd name="connsiteY2" fmla="*/ 1303868 h 3288725"/>
              <a:gd name="connsiteX3" fmla="*/ 662767 w 2573699"/>
              <a:gd name="connsiteY3" fmla="*/ 3255434 h 3288725"/>
              <a:gd name="connsiteX4" fmla="*/ 997198 w 2573699"/>
              <a:gd name="connsiteY4" fmla="*/ 2324101 h 3288725"/>
              <a:gd name="connsiteX5" fmla="*/ 1572934 w 2573699"/>
              <a:gd name="connsiteY5" fmla="*/ 1947336 h 3288725"/>
              <a:gd name="connsiteX6" fmla="*/ 2508503 w 2573699"/>
              <a:gd name="connsiteY6" fmla="*/ 1515535 h 3288725"/>
              <a:gd name="connsiteX0" fmla="*/ 2508503 w 2547394"/>
              <a:gd name="connsiteY0" fmla="*/ 1515535 h 3288725"/>
              <a:gd name="connsiteX1" fmla="*/ 760135 w 2547394"/>
              <a:gd name="connsiteY1" fmla="*/ 2 h 3288725"/>
              <a:gd name="connsiteX2" fmla="*/ 2368 w 2547394"/>
              <a:gd name="connsiteY2" fmla="*/ 1303868 h 3288725"/>
              <a:gd name="connsiteX3" fmla="*/ 662767 w 2547394"/>
              <a:gd name="connsiteY3" fmla="*/ 3255434 h 3288725"/>
              <a:gd name="connsiteX4" fmla="*/ 997198 w 2547394"/>
              <a:gd name="connsiteY4" fmla="*/ 2324101 h 3288725"/>
              <a:gd name="connsiteX5" fmla="*/ 1572934 w 2547394"/>
              <a:gd name="connsiteY5" fmla="*/ 1947336 h 3288725"/>
              <a:gd name="connsiteX6" fmla="*/ 2508503 w 2547394"/>
              <a:gd name="connsiteY6" fmla="*/ 1515535 h 3288725"/>
              <a:gd name="connsiteX0" fmla="*/ 2508503 w 2548112"/>
              <a:gd name="connsiteY0" fmla="*/ 1515538 h 3288728"/>
              <a:gd name="connsiteX1" fmla="*/ 760135 w 2548112"/>
              <a:gd name="connsiteY1" fmla="*/ 5 h 3288728"/>
              <a:gd name="connsiteX2" fmla="*/ 2368 w 2548112"/>
              <a:gd name="connsiteY2" fmla="*/ 1303871 h 3288728"/>
              <a:gd name="connsiteX3" fmla="*/ 662767 w 2548112"/>
              <a:gd name="connsiteY3" fmla="*/ 3255437 h 3288728"/>
              <a:gd name="connsiteX4" fmla="*/ 997198 w 2548112"/>
              <a:gd name="connsiteY4" fmla="*/ 2324104 h 3288728"/>
              <a:gd name="connsiteX5" fmla="*/ 1572934 w 2548112"/>
              <a:gd name="connsiteY5" fmla="*/ 1947339 h 3288728"/>
              <a:gd name="connsiteX6" fmla="*/ 2508503 w 2548112"/>
              <a:gd name="connsiteY6" fmla="*/ 1515538 h 3288728"/>
              <a:gd name="connsiteX0" fmla="*/ 2508503 w 2540869"/>
              <a:gd name="connsiteY0" fmla="*/ 1515538 h 3288728"/>
              <a:gd name="connsiteX1" fmla="*/ 760135 w 2540869"/>
              <a:gd name="connsiteY1" fmla="*/ 5 h 3288728"/>
              <a:gd name="connsiteX2" fmla="*/ 2368 w 2540869"/>
              <a:gd name="connsiteY2" fmla="*/ 1303871 h 3288728"/>
              <a:gd name="connsiteX3" fmla="*/ 662767 w 2540869"/>
              <a:gd name="connsiteY3" fmla="*/ 3255437 h 3288728"/>
              <a:gd name="connsiteX4" fmla="*/ 997198 w 2540869"/>
              <a:gd name="connsiteY4" fmla="*/ 2324104 h 3288728"/>
              <a:gd name="connsiteX5" fmla="*/ 1572934 w 2540869"/>
              <a:gd name="connsiteY5" fmla="*/ 1947339 h 3288728"/>
              <a:gd name="connsiteX6" fmla="*/ 2508503 w 2540869"/>
              <a:gd name="connsiteY6" fmla="*/ 1515538 h 3288728"/>
              <a:gd name="connsiteX0" fmla="*/ 2550836 w 2580920"/>
              <a:gd name="connsiteY0" fmla="*/ 1499542 h 3289665"/>
              <a:gd name="connsiteX1" fmla="*/ 760135 w 2580920"/>
              <a:gd name="connsiteY1" fmla="*/ 942 h 3289665"/>
              <a:gd name="connsiteX2" fmla="*/ 2368 w 2580920"/>
              <a:gd name="connsiteY2" fmla="*/ 1304808 h 3289665"/>
              <a:gd name="connsiteX3" fmla="*/ 662767 w 2580920"/>
              <a:gd name="connsiteY3" fmla="*/ 3256374 h 3289665"/>
              <a:gd name="connsiteX4" fmla="*/ 997198 w 2580920"/>
              <a:gd name="connsiteY4" fmla="*/ 2325041 h 3289665"/>
              <a:gd name="connsiteX5" fmla="*/ 1572934 w 2580920"/>
              <a:gd name="connsiteY5" fmla="*/ 1948276 h 3289665"/>
              <a:gd name="connsiteX6" fmla="*/ 2550836 w 2580920"/>
              <a:gd name="connsiteY6" fmla="*/ 1499542 h 3289665"/>
              <a:gd name="connsiteX0" fmla="*/ 2550836 w 2581260"/>
              <a:gd name="connsiteY0" fmla="*/ 1498668 h 3288791"/>
              <a:gd name="connsiteX1" fmla="*/ 760135 w 2581260"/>
              <a:gd name="connsiteY1" fmla="*/ 68 h 3288791"/>
              <a:gd name="connsiteX2" fmla="*/ 2368 w 2581260"/>
              <a:gd name="connsiteY2" fmla="*/ 1303934 h 3288791"/>
              <a:gd name="connsiteX3" fmla="*/ 662767 w 2581260"/>
              <a:gd name="connsiteY3" fmla="*/ 3255500 h 3288791"/>
              <a:gd name="connsiteX4" fmla="*/ 997198 w 2581260"/>
              <a:gd name="connsiteY4" fmla="*/ 2324167 h 3288791"/>
              <a:gd name="connsiteX5" fmla="*/ 1572934 w 2581260"/>
              <a:gd name="connsiteY5" fmla="*/ 1947402 h 3288791"/>
              <a:gd name="connsiteX6" fmla="*/ 2550836 w 2581260"/>
              <a:gd name="connsiteY6" fmla="*/ 1498668 h 3288791"/>
              <a:gd name="connsiteX0" fmla="*/ 2550836 w 2565831"/>
              <a:gd name="connsiteY0" fmla="*/ 1498668 h 3288791"/>
              <a:gd name="connsiteX1" fmla="*/ 760135 w 2565831"/>
              <a:gd name="connsiteY1" fmla="*/ 68 h 3288791"/>
              <a:gd name="connsiteX2" fmla="*/ 2368 w 2565831"/>
              <a:gd name="connsiteY2" fmla="*/ 1303934 h 3288791"/>
              <a:gd name="connsiteX3" fmla="*/ 662767 w 2565831"/>
              <a:gd name="connsiteY3" fmla="*/ 3255500 h 3288791"/>
              <a:gd name="connsiteX4" fmla="*/ 997198 w 2565831"/>
              <a:gd name="connsiteY4" fmla="*/ 2324167 h 3288791"/>
              <a:gd name="connsiteX5" fmla="*/ 1572934 w 2565831"/>
              <a:gd name="connsiteY5" fmla="*/ 1947402 h 3288791"/>
              <a:gd name="connsiteX6" fmla="*/ 2550836 w 2565831"/>
              <a:gd name="connsiteY6" fmla="*/ 1498668 h 3288791"/>
              <a:gd name="connsiteX0" fmla="*/ 2572002 w 2586658"/>
              <a:gd name="connsiteY0" fmla="*/ 1469651 h 3289407"/>
              <a:gd name="connsiteX1" fmla="*/ 760135 w 2586658"/>
              <a:gd name="connsiteY1" fmla="*/ 684 h 3289407"/>
              <a:gd name="connsiteX2" fmla="*/ 2368 w 2586658"/>
              <a:gd name="connsiteY2" fmla="*/ 1304550 h 3289407"/>
              <a:gd name="connsiteX3" fmla="*/ 662767 w 2586658"/>
              <a:gd name="connsiteY3" fmla="*/ 3256116 h 3289407"/>
              <a:gd name="connsiteX4" fmla="*/ 997198 w 2586658"/>
              <a:gd name="connsiteY4" fmla="*/ 2324783 h 3289407"/>
              <a:gd name="connsiteX5" fmla="*/ 1572934 w 2586658"/>
              <a:gd name="connsiteY5" fmla="*/ 1948018 h 3289407"/>
              <a:gd name="connsiteX6" fmla="*/ 2572002 w 2586658"/>
              <a:gd name="connsiteY6" fmla="*/ 1469651 h 3289407"/>
              <a:gd name="connsiteX0" fmla="*/ 2572002 w 2586447"/>
              <a:gd name="connsiteY0" fmla="*/ 1469492 h 3289248"/>
              <a:gd name="connsiteX1" fmla="*/ 760135 w 2586447"/>
              <a:gd name="connsiteY1" fmla="*/ 525 h 3289248"/>
              <a:gd name="connsiteX2" fmla="*/ 2368 w 2586447"/>
              <a:gd name="connsiteY2" fmla="*/ 1304391 h 3289248"/>
              <a:gd name="connsiteX3" fmla="*/ 662767 w 2586447"/>
              <a:gd name="connsiteY3" fmla="*/ 3255957 h 3289248"/>
              <a:gd name="connsiteX4" fmla="*/ 997198 w 2586447"/>
              <a:gd name="connsiteY4" fmla="*/ 2324624 h 3289248"/>
              <a:gd name="connsiteX5" fmla="*/ 1572934 w 2586447"/>
              <a:gd name="connsiteY5" fmla="*/ 1947859 h 3289248"/>
              <a:gd name="connsiteX6" fmla="*/ 2572002 w 2586447"/>
              <a:gd name="connsiteY6" fmla="*/ 1469492 h 3289248"/>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552"/>
              <a:gd name="connsiteY0" fmla="*/ 1470450 h 3290206"/>
              <a:gd name="connsiteX1" fmla="*/ 760135 w 2586552"/>
              <a:gd name="connsiteY1" fmla="*/ 1483 h 3290206"/>
              <a:gd name="connsiteX2" fmla="*/ 2368 w 2586552"/>
              <a:gd name="connsiteY2" fmla="*/ 1305349 h 3290206"/>
              <a:gd name="connsiteX3" fmla="*/ 662767 w 2586552"/>
              <a:gd name="connsiteY3" fmla="*/ 3256915 h 3290206"/>
              <a:gd name="connsiteX4" fmla="*/ 997198 w 2586552"/>
              <a:gd name="connsiteY4" fmla="*/ 2325582 h 3290206"/>
              <a:gd name="connsiteX5" fmla="*/ 1572934 w 2586552"/>
              <a:gd name="connsiteY5" fmla="*/ 1948817 h 3290206"/>
              <a:gd name="connsiteX6" fmla="*/ 2572002 w 2586552"/>
              <a:gd name="connsiteY6" fmla="*/ 1470450 h 3290206"/>
              <a:gd name="connsiteX0" fmla="*/ 2572002 w 2627173"/>
              <a:gd name="connsiteY0" fmla="*/ 1470345 h 3290101"/>
              <a:gd name="connsiteX1" fmla="*/ 760135 w 2627173"/>
              <a:gd name="connsiteY1" fmla="*/ 1378 h 3290101"/>
              <a:gd name="connsiteX2" fmla="*/ 2368 w 2627173"/>
              <a:gd name="connsiteY2" fmla="*/ 1305244 h 3290101"/>
              <a:gd name="connsiteX3" fmla="*/ 662767 w 2627173"/>
              <a:gd name="connsiteY3" fmla="*/ 3256810 h 3290101"/>
              <a:gd name="connsiteX4" fmla="*/ 997198 w 2627173"/>
              <a:gd name="connsiteY4" fmla="*/ 2325477 h 3290101"/>
              <a:gd name="connsiteX5" fmla="*/ 1572934 w 2627173"/>
              <a:gd name="connsiteY5" fmla="*/ 1948712 h 3290101"/>
              <a:gd name="connsiteX6" fmla="*/ 2572002 w 2627173"/>
              <a:gd name="connsiteY6" fmla="*/ 1470345 h 3290101"/>
              <a:gd name="connsiteX0" fmla="*/ 2538135 w 2594406"/>
              <a:gd name="connsiteY0" fmla="*/ 1486904 h 3289727"/>
              <a:gd name="connsiteX1" fmla="*/ 760135 w 2594406"/>
              <a:gd name="connsiteY1" fmla="*/ 1004 h 3289727"/>
              <a:gd name="connsiteX2" fmla="*/ 2368 w 2594406"/>
              <a:gd name="connsiteY2" fmla="*/ 1304870 h 3289727"/>
              <a:gd name="connsiteX3" fmla="*/ 662767 w 2594406"/>
              <a:gd name="connsiteY3" fmla="*/ 3256436 h 3289727"/>
              <a:gd name="connsiteX4" fmla="*/ 997198 w 2594406"/>
              <a:gd name="connsiteY4" fmla="*/ 2325103 h 3289727"/>
              <a:gd name="connsiteX5" fmla="*/ 1572934 w 2594406"/>
              <a:gd name="connsiteY5" fmla="*/ 1948338 h 3289727"/>
              <a:gd name="connsiteX6" fmla="*/ 2538135 w 2594406"/>
              <a:gd name="connsiteY6" fmla="*/ 1486904 h 3289727"/>
              <a:gd name="connsiteX0" fmla="*/ 2538135 w 2597361"/>
              <a:gd name="connsiteY0" fmla="*/ 1485929 h 3288752"/>
              <a:gd name="connsiteX1" fmla="*/ 760135 w 2597361"/>
              <a:gd name="connsiteY1" fmla="*/ 29 h 3288752"/>
              <a:gd name="connsiteX2" fmla="*/ 2368 w 2597361"/>
              <a:gd name="connsiteY2" fmla="*/ 1303895 h 3288752"/>
              <a:gd name="connsiteX3" fmla="*/ 662767 w 2597361"/>
              <a:gd name="connsiteY3" fmla="*/ 3255461 h 3288752"/>
              <a:gd name="connsiteX4" fmla="*/ 997198 w 2597361"/>
              <a:gd name="connsiteY4" fmla="*/ 2324128 h 3288752"/>
              <a:gd name="connsiteX5" fmla="*/ 1572934 w 2597361"/>
              <a:gd name="connsiteY5" fmla="*/ 1947363 h 3288752"/>
              <a:gd name="connsiteX6" fmla="*/ 2538135 w 2597361"/>
              <a:gd name="connsiteY6" fmla="*/ 1485929 h 3288752"/>
              <a:gd name="connsiteX0" fmla="*/ 2538135 w 2595320"/>
              <a:gd name="connsiteY0" fmla="*/ 1487110 h 3289933"/>
              <a:gd name="connsiteX1" fmla="*/ 760135 w 2595320"/>
              <a:gd name="connsiteY1" fmla="*/ 1210 h 3289933"/>
              <a:gd name="connsiteX2" fmla="*/ 2368 w 2595320"/>
              <a:gd name="connsiteY2" fmla="*/ 1305076 h 3289933"/>
              <a:gd name="connsiteX3" fmla="*/ 662767 w 2595320"/>
              <a:gd name="connsiteY3" fmla="*/ 3256642 h 3289933"/>
              <a:gd name="connsiteX4" fmla="*/ 997198 w 2595320"/>
              <a:gd name="connsiteY4" fmla="*/ 2325309 h 3289933"/>
              <a:gd name="connsiteX5" fmla="*/ 1572934 w 2595320"/>
              <a:gd name="connsiteY5" fmla="*/ 1948544 h 3289933"/>
              <a:gd name="connsiteX6" fmla="*/ 2538135 w 2595320"/>
              <a:gd name="connsiteY6" fmla="*/ 1487110 h 3289933"/>
              <a:gd name="connsiteX0" fmla="*/ 2546601 w 2602676"/>
              <a:gd name="connsiteY0" fmla="*/ 1474074 h 3289597"/>
              <a:gd name="connsiteX1" fmla="*/ 760135 w 2602676"/>
              <a:gd name="connsiteY1" fmla="*/ 874 h 3289597"/>
              <a:gd name="connsiteX2" fmla="*/ 2368 w 2602676"/>
              <a:gd name="connsiteY2" fmla="*/ 1304740 h 3289597"/>
              <a:gd name="connsiteX3" fmla="*/ 662767 w 2602676"/>
              <a:gd name="connsiteY3" fmla="*/ 3256306 h 3289597"/>
              <a:gd name="connsiteX4" fmla="*/ 997198 w 2602676"/>
              <a:gd name="connsiteY4" fmla="*/ 2324973 h 3289597"/>
              <a:gd name="connsiteX5" fmla="*/ 1572934 w 2602676"/>
              <a:gd name="connsiteY5" fmla="*/ 1948208 h 3289597"/>
              <a:gd name="connsiteX6" fmla="*/ 2546601 w 2602676"/>
              <a:gd name="connsiteY6" fmla="*/ 1474074 h 3289597"/>
              <a:gd name="connsiteX0" fmla="*/ 2546601 w 2604641"/>
              <a:gd name="connsiteY0" fmla="*/ 1473202 h 3288725"/>
              <a:gd name="connsiteX1" fmla="*/ 760135 w 2604641"/>
              <a:gd name="connsiteY1" fmla="*/ 2 h 3288725"/>
              <a:gd name="connsiteX2" fmla="*/ 2368 w 2604641"/>
              <a:gd name="connsiteY2" fmla="*/ 1303868 h 3288725"/>
              <a:gd name="connsiteX3" fmla="*/ 662767 w 2604641"/>
              <a:gd name="connsiteY3" fmla="*/ 3255434 h 3288725"/>
              <a:gd name="connsiteX4" fmla="*/ 997198 w 2604641"/>
              <a:gd name="connsiteY4" fmla="*/ 2324101 h 3288725"/>
              <a:gd name="connsiteX5" fmla="*/ 1572934 w 2604641"/>
              <a:gd name="connsiteY5" fmla="*/ 1947336 h 3288725"/>
              <a:gd name="connsiteX6" fmla="*/ 2546601 w 2604641"/>
              <a:gd name="connsiteY6" fmla="*/ 1473202 h 3288725"/>
              <a:gd name="connsiteX0" fmla="*/ 2546601 w 2603700"/>
              <a:gd name="connsiteY0" fmla="*/ 1474315 h 3289838"/>
              <a:gd name="connsiteX1" fmla="*/ 760135 w 2603700"/>
              <a:gd name="connsiteY1" fmla="*/ 1115 h 3289838"/>
              <a:gd name="connsiteX2" fmla="*/ 2368 w 2603700"/>
              <a:gd name="connsiteY2" fmla="*/ 1304981 h 3289838"/>
              <a:gd name="connsiteX3" fmla="*/ 662767 w 2603700"/>
              <a:gd name="connsiteY3" fmla="*/ 3256547 h 3289838"/>
              <a:gd name="connsiteX4" fmla="*/ 997198 w 2603700"/>
              <a:gd name="connsiteY4" fmla="*/ 2325214 h 3289838"/>
              <a:gd name="connsiteX5" fmla="*/ 1572934 w 2603700"/>
              <a:gd name="connsiteY5" fmla="*/ 1948449 h 3289838"/>
              <a:gd name="connsiteX6" fmla="*/ 2546601 w 2603700"/>
              <a:gd name="connsiteY6" fmla="*/ 1474315 h 3289838"/>
              <a:gd name="connsiteX0" fmla="*/ 2538134 w 2594405"/>
              <a:gd name="connsiteY0" fmla="*/ 1474074 h 3289597"/>
              <a:gd name="connsiteX1" fmla="*/ 760135 w 2594405"/>
              <a:gd name="connsiteY1" fmla="*/ 874 h 3289597"/>
              <a:gd name="connsiteX2" fmla="*/ 2368 w 2594405"/>
              <a:gd name="connsiteY2" fmla="*/ 1304740 h 3289597"/>
              <a:gd name="connsiteX3" fmla="*/ 662767 w 2594405"/>
              <a:gd name="connsiteY3" fmla="*/ 3256306 h 3289597"/>
              <a:gd name="connsiteX4" fmla="*/ 997198 w 2594405"/>
              <a:gd name="connsiteY4" fmla="*/ 2324973 h 3289597"/>
              <a:gd name="connsiteX5" fmla="*/ 1572934 w 2594405"/>
              <a:gd name="connsiteY5" fmla="*/ 1948208 h 3289597"/>
              <a:gd name="connsiteX6" fmla="*/ 2538134 w 2594405"/>
              <a:gd name="connsiteY6" fmla="*/ 1474074 h 3289597"/>
              <a:gd name="connsiteX0" fmla="*/ 2538134 w 2594973"/>
              <a:gd name="connsiteY0" fmla="*/ 1473321 h 3288844"/>
              <a:gd name="connsiteX1" fmla="*/ 760135 w 2594973"/>
              <a:gd name="connsiteY1" fmla="*/ 121 h 3288844"/>
              <a:gd name="connsiteX2" fmla="*/ 2368 w 2594973"/>
              <a:gd name="connsiteY2" fmla="*/ 1303987 h 3288844"/>
              <a:gd name="connsiteX3" fmla="*/ 662767 w 2594973"/>
              <a:gd name="connsiteY3" fmla="*/ 3255553 h 3288844"/>
              <a:gd name="connsiteX4" fmla="*/ 997198 w 2594973"/>
              <a:gd name="connsiteY4" fmla="*/ 2324220 h 3288844"/>
              <a:gd name="connsiteX5" fmla="*/ 1572934 w 2594973"/>
              <a:gd name="connsiteY5" fmla="*/ 1947455 h 3288844"/>
              <a:gd name="connsiteX6" fmla="*/ 2538134 w 2594973"/>
              <a:gd name="connsiteY6" fmla="*/ 1473321 h 3288844"/>
              <a:gd name="connsiteX0" fmla="*/ 2529667 w 2586134"/>
              <a:gd name="connsiteY0" fmla="*/ 1482626 h 3289682"/>
              <a:gd name="connsiteX1" fmla="*/ 760135 w 2586134"/>
              <a:gd name="connsiteY1" fmla="*/ 959 h 3289682"/>
              <a:gd name="connsiteX2" fmla="*/ 2368 w 2586134"/>
              <a:gd name="connsiteY2" fmla="*/ 1304825 h 3289682"/>
              <a:gd name="connsiteX3" fmla="*/ 662767 w 2586134"/>
              <a:gd name="connsiteY3" fmla="*/ 3256391 h 3289682"/>
              <a:gd name="connsiteX4" fmla="*/ 997198 w 2586134"/>
              <a:gd name="connsiteY4" fmla="*/ 2325058 h 3289682"/>
              <a:gd name="connsiteX5" fmla="*/ 1572934 w 2586134"/>
              <a:gd name="connsiteY5" fmla="*/ 1948293 h 3289682"/>
              <a:gd name="connsiteX6" fmla="*/ 2529667 w 2586134"/>
              <a:gd name="connsiteY6" fmla="*/ 1482626 h 3289682"/>
              <a:gd name="connsiteX0" fmla="*/ 2529667 w 2587526"/>
              <a:gd name="connsiteY0" fmla="*/ 1481935 h 3288991"/>
              <a:gd name="connsiteX1" fmla="*/ 760135 w 2587526"/>
              <a:gd name="connsiteY1" fmla="*/ 268 h 3288991"/>
              <a:gd name="connsiteX2" fmla="*/ 2368 w 2587526"/>
              <a:gd name="connsiteY2" fmla="*/ 1304134 h 3288991"/>
              <a:gd name="connsiteX3" fmla="*/ 662767 w 2587526"/>
              <a:gd name="connsiteY3" fmla="*/ 3255700 h 3288991"/>
              <a:gd name="connsiteX4" fmla="*/ 997198 w 2587526"/>
              <a:gd name="connsiteY4" fmla="*/ 2324367 h 3288991"/>
              <a:gd name="connsiteX5" fmla="*/ 1572934 w 2587526"/>
              <a:gd name="connsiteY5" fmla="*/ 1947602 h 3288991"/>
              <a:gd name="connsiteX6" fmla="*/ 2529667 w 2587526"/>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899" h="3288982">
                <a:moveTo>
                  <a:pt x="2529667" y="1481926"/>
                </a:moveTo>
                <a:cubicBezTo>
                  <a:pt x="2957235" y="1263206"/>
                  <a:pt x="1223685" y="-20908"/>
                  <a:pt x="760135" y="259"/>
                </a:cubicBezTo>
                <a:cubicBezTo>
                  <a:pt x="296585" y="21426"/>
                  <a:pt x="53169" y="632436"/>
                  <a:pt x="2368" y="1304125"/>
                </a:cubicBezTo>
                <a:cubicBezTo>
                  <a:pt x="-39965" y="2390681"/>
                  <a:pt x="496962" y="3085652"/>
                  <a:pt x="662767" y="3255691"/>
                </a:cubicBezTo>
                <a:cubicBezTo>
                  <a:pt x="828572" y="3425730"/>
                  <a:pt x="226732" y="2918436"/>
                  <a:pt x="997198" y="2324358"/>
                </a:cubicBezTo>
                <a:cubicBezTo>
                  <a:pt x="1208864" y="2153615"/>
                  <a:pt x="1182760" y="2225582"/>
                  <a:pt x="1572934" y="1947593"/>
                </a:cubicBezTo>
                <a:cubicBezTo>
                  <a:pt x="2046361" y="1654082"/>
                  <a:pt x="2102099" y="1700646"/>
                  <a:pt x="2529667" y="1481926"/>
                </a:cubicBezTo>
                <a:close/>
              </a:path>
            </a:pathLst>
          </a:custGeom>
          <a:solidFill>
            <a:schemeClr val="accent6">
              <a:lumMod val="60000"/>
              <a:lumOff val="40000"/>
            </a:schemeClr>
          </a:solidFill>
          <a:ln w="12700">
            <a:solidFill>
              <a:srgbClr val="63B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Badge Heart outline">
            <a:extLst>
              <a:ext uri="{FF2B5EF4-FFF2-40B4-BE49-F238E27FC236}">
                <a16:creationId xmlns:a16="http://schemas.microsoft.com/office/drawing/2014/main" id="{9E81DEDB-0453-4D12-AE1D-A66DAB6367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7129" y="2644545"/>
            <a:ext cx="665221" cy="665221"/>
          </a:xfrm>
          <a:prstGeom prst="rect">
            <a:avLst/>
          </a:prstGeom>
        </p:spPr>
      </p:pic>
      <p:sp>
        <p:nvSpPr>
          <p:cNvPr id="12" name="Freeform: Shape 11">
            <a:extLst>
              <a:ext uri="{FF2B5EF4-FFF2-40B4-BE49-F238E27FC236}">
                <a16:creationId xmlns:a16="http://schemas.microsoft.com/office/drawing/2014/main" id="{B99AFC97-B960-46F2-AE10-8B868096F0F6}"/>
              </a:ext>
            </a:extLst>
          </p:cNvPr>
          <p:cNvSpPr/>
          <p:nvPr/>
        </p:nvSpPr>
        <p:spPr>
          <a:xfrm rot="5400000">
            <a:off x="4183697" y="888972"/>
            <a:ext cx="1516182" cy="1454647"/>
          </a:xfrm>
          <a:custGeom>
            <a:avLst/>
            <a:gdLst>
              <a:gd name="connsiteX0" fmla="*/ 89997 w 1514524"/>
              <a:gd name="connsiteY0" fmla="*/ 1463324 h 1472929"/>
              <a:gd name="connsiteX1" fmla="*/ 864697 w 1514524"/>
              <a:gd name="connsiteY1" fmla="*/ 1082324 h 1472929"/>
              <a:gd name="connsiteX2" fmla="*/ 1512397 w 1514524"/>
              <a:gd name="connsiteY2" fmla="*/ 176391 h 1472929"/>
              <a:gd name="connsiteX3" fmla="*/ 1038264 w 1514524"/>
              <a:gd name="connsiteY3" fmla="*/ 45158 h 1472929"/>
              <a:gd name="connsiteX4" fmla="*/ 123864 w 1514524"/>
              <a:gd name="connsiteY4" fmla="*/ 726724 h 1472929"/>
              <a:gd name="connsiteX5" fmla="*/ 89997 w 1514524"/>
              <a:gd name="connsiteY5" fmla="*/ 1463324 h 1472929"/>
              <a:gd name="connsiteX0" fmla="*/ 98443 w 1522970"/>
              <a:gd name="connsiteY0" fmla="*/ 1463324 h 1469787"/>
              <a:gd name="connsiteX1" fmla="*/ 873143 w 1522970"/>
              <a:gd name="connsiteY1" fmla="*/ 1082324 h 1469787"/>
              <a:gd name="connsiteX2" fmla="*/ 1520843 w 1522970"/>
              <a:gd name="connsiteY2" fmla="*/ 176391 h 1469787"/>
              <a:gd name="connsiteX3" fmla="*/ 1046710 w 1522970"/>
              <a:gd name="connsiteY3" fmla="*/ 45158 h 1469787"/>
              <a:gd name="connsiteX4" fmla="*/ 132310 w 1522970"/>
              <a:gd name="connsiteY4" fmla="*/ 726724 h 1469787"/>
              <a:gd name="connsiteX5" fmla="*/ 98443 w 1522970"/>
              <a:gd name="connsiteY5" fmla="*/ 1463324 h 1469787"/>
              <a:gd name="connsiteX0" fmla="*/ 98443 w 1522970"/>
              <a:gd name="connsiteY0" fmla="*/ 1463324 h 1480203"/>
              <a:gd name="connsiteX1" fmla="*/ 873143 w 1522970"/>
              <a:gd name="connsiteY1" fmla="*/ 1082324 h 1480203"/>
              <a:gd name="connsiteX2" fmla="*/ 1520843 w 1522970"/>
              <a:gd name="connsiteY2" fmla="*/ 176391 h 1480203"/>
              <a:gd name="connsiteX3" fmla="*/ 1046710 w 1522970"/>
              <a:gd name="connsiteY3" fmla="*/ 45158 h 1480203"/>
              <a:gd name="connsiteX4" fmla="*/ 132310 w 1522970"/>
              <a:gd name="connsiteY4" fmla="*/ 726724 h 1480203"/>
              <a:gd name="connsiteX5" fmla="*/ 98443 w 1522970"/>
              <a:gd name="connsiteY5" fmla="*/ 1463324 h 1480203"/>
              <a:gd name="connsiteX0" fmla="*/ 105832 w 1530359"/>
              <a:gd name="connsiteY0" fmla="*/ 1463324 h 1480203"/>
              <a:gd name="connsiteX1" fmla="*/ 880532 w 1530359"/>
              <a:gd name="connsiteY1" fmla="*/ 1082324 h 1480203"/>
              <a:gd name="connsiteX2" fmla="*/ 1528232 w 1530359"/>
              <a:gd name="connsiteY2" fmla="*/ 176391 h 1480203"/>
              <a:gd name="connsiteX3" fmla="*/ 1054099 w 1530359"/>
              <a:gd name="connsiteY3" fmla="*/ 45158 h 1480203"/>
              <a:gd name="connsiteX4" fmla="*/ 139699 w 1530359"/>
              <a:gd name="connsiteY4" fmla="*/ 726724 h 1480203"/>
              <a:gd name="connsiteX5" fmla="*/ 105832 w 1530359"/>
              <a:gd name="connsiteY5" fmla="*/ 1463324 h 1480203"/>
              <a:gd name="connsiteX0" fmla="*/ 101359 w 1525886"/>
              <a:gd name="connsiteY0" fmla="*/ 1463324 h 1480203"/>
              <a:gd name="connsiteX1" fmla="*/ 876059 w 1525886"/>
              <a:gd name="connsiteY1" fmla="*/ 1082324 h 1480203"/>
              <a:gd name="connsiteX2" fmla="*/ 1523759 w 1525886"/>
              <a:gd name="connsiteY2" fmla="*/ 176391 h 1480203"/>
              <a:gd name="connsiteX3" fmla="*/ 1049626 w 1525886"/>
              <a:gd name="connsiteY3" fmla="*/ 45158 h 1480203"/>
              <a:gd name="connsiteX4" fmla="*/ 135226 w 1525886"/>
              <a:gd name="connsiteY4" fmla="*/ 726724 h 1480203"/>
              <a:gd name="connsiteX5" fmla="*/ 101359 w 1525886"/>
              <a:gd name="connsiteY5" fmla="*/ 1463324 h 1480203"/>
              <a:gd name="connsiteX0" fmla="*/ 97485 w 1522012"/>
              <a:gd name="connsiteY0" fmla="*/ 1448084 h 1454881"/>
              <a:gd name="connsiteX1" fmla="*/ 872185 w 1522012"/>
              <a:gd name="connsiteY1" fmla="*/ 1082324 h 1454881"/>
              <a:gd name="connsiteX2" fmla="*/ 1519885 w 1522012"/>
              <a:gd name="connsiteY2" fmla="*/ 176391 h 1454881"/>
              <a:gd name="connsiteX3" fmla="*/ 1045752 w 1522012"/>
              <a:gd name="connsiteY3" fmla="*/ 45158 h 1454881"/>
              <a:gd name="connsiteX4" fmla="*/ 131352 w 1522012"/>
              <a:gd name="connsiteY4" fmla="*/ 726724 h 1454881"/>
              <a:gd name="connsiteX5" fmla="*/ 97485 w 1522012"/>
              <a:gd name="connsiteY5" fmla="*/ 1448084 h 1454881"/>
              <a:gd name="connsiteX0" fmla="*/ 107704 w 1506831"/>
              <a:gd name="connsiteY0" fmla="*/ 1443004 h 1449920"/>
              <a:gd name="connsiteX1" fmla="*/ 857004 w 1506831"/>
              <a:gd name="connsiteY1" fmla="*/ 1082324 h 1449920"/>
              <a:gd name="connsiteX2" fmla="*/ 1504704 w 1506831"/>
              <a:gd name="connsiteY2" fmla="*/ 176391 h 1449920"/>
              <a:gd name="connsiteX3" fmla="*/ 1030571 w 1506831"/>
              <a:gd name="connsiteY3" fmla="*/ 45158 h 1449920"/>
              <a:gd name="connsiteX4" fmla="*/ 116171 w 1506831"/>
              <a:gd name="connsiteY4" fmla="*/ 726724 h 1449920"/>
              <a:gd name="connsiteX5" fmla="*/ 107704 w 1506831"/>
              <a:gd name="connsiteY5" fmla="*/ 1443004 h 1449920"/>
              <a:gd name="connsiteX0" fmla="*/ 117527 w 1516654"/>
              <a:gd name="connsiteY0" fmla="*/ 1443004 h 1449920"/>
              <a:gd name="connsiteX1" fmla="*/ 866827 w 1516654"/>
              <a:gd name="connsiteY1" fmla="*/ 1082324 h 1449920"/>
              <a:gd name="connsiteX2" fmla="*/ 1514527 w 1516654"/>
              <a:gd name="connsiteY2" fmla="*/ 176391 h 1449920"/>
              <a:gd name="connsiteX3" fmla="*/ 1040394 w 1516654"/>
              <a:gd name="connsiteY3" fmla="*/ 45158 h 1449920"/>
              <a:gd name="connsiteX4" fmla="*/ 125994 w 1516654"/>
              <a:gd name="connsiteY4" fmla="*/ 726724 h 1449920"/>
              <a:gd name="connsiteX5" fmla="*/ 117527 w 1516654"/>
              <a:gd name="connsiteY5" fmla="*/ 1443004 h 1449920"/>
              <a:gd name="connsiteX0" fmla="*/ 85911 w 1492599"/>
              <a:gd name="connsiteY0" fmla="*/ 1450702 h 1494878"/>
              <a:gd name="connsiteX1" fmla="*/ 596451 w 1492599"/>
              <a:gd name="connsiteY1" fmla="*/ 1283062 h 1494878"/>
              <a:gd name="connsiteX2" fmla="*/ 1482911 w 1492599"/>
              <a:gd name="connsiteY2" fmla="*/ 184089 h 1494878"/>
              <a:gd name="connsiteX3" fmla="*/ 1008778 w 1492599"/>
              <a:gd name="connsiteY3" fmla="*/ 52856 h 1494878"/>
              <a:gd name="connsiteX4" fmla="*/ 94378 w 1492599"/>
              <a:gd name="connsiteY4" fmla="*/ 734422 h 1494878"/>
              <a:gd name="connsiteX5" fmla="*/ 85911 w 1492599"/>
              <a:gd name="connsiteY5" fmla="*/ 1450702 h 1494878"/>
              <a:gd name="connsiteX0" fmla="*/ 85911 w 1500523"/>
              <a:gd name="connsiteY0" fmla="*/ 1494979 h 1539155"/>
              <a:gd name="connsiteX1" fmla="*/ 596451 w 1500523"/>
              <a:gd name="connsiteY1" fmla="*/ 1327339 h 1539155"/>
              <a:gd name="connsiteX2" fmla="*/ 1482911 w 1500523"/>
              <a:gd name="connsiteY2" fmla="*/ 228366 h 1539155"/>
              <a:gd name="connsiteX3" fmla="*/ 1008778 w 1500523"/>
              <a:gd name="connsiteY3" fmla="*/ 97133 h 1539155"/>
              <a:gd name="connsiteX4" fmla="*/ 94378 w 1500523"/>
              <a:gd name="connsiteY4" fmla="*/ 778699 h 1539155"/>
              <a:gd name="connsiteX5" fmla="*/ 85911 w 1500523"/>
              <a:gd name="connsiteY5" fmla="*/ 1494979 h 1539155"/>
              <a:gd name="connsiteX0" fmla="*/ 85911 w 1484306"/>
              <a:gd name="connsiteY0" fmla="*/ 1471782 h 1515958"/>
              <a:gd name="connsiteX1" fmla="*/ 596451 w 1484306"/>
              <a:gd name="connsiteY1" fmla="*/ 1304142 h 1515958"/>
              <a:gd name="connsiteX2" fmla="*/ 1482911 w 1484306"/>
              <a:gd name="connsiteY2" fmla="*/ 205169 h 1515958"/>
              <a:gd name="connsiteX3" fmla="*/ 1008778 w 1484306"/>
              <a:gd name="connsiteY3" fmla="*/ 73936 h 1515958"/>
              <a:gd name="connsiteX4" fmla="*/ 94378 w 1484306"/>
              <a:gd name="connsiteY4" fmla="*/ 755502 h 1515958"/>
              <a:gd name="connsiteX5" fmla="*/ 85911 w 1484306"/>
              <a:gd name="connsiteY5" fmla="*/ 1471782 h 1515958"/>
              <a:gd name="connsiteX0" fmla="*/ 85911 w 1483835"/>
              <a:gd name="connsiteY0" fmla="*/ 1411926 h 1456102"/>
              <a:gd name="connsiteX1" fmla="*/ 596451 w 1483835"/>
              <a:gd name="connsiteY1" fmla="*/ 1244286 h 1456102"/>
              <a:gd name="connsiteX2" fmla="*/ 1482911 w 1483835"/>
              <a:gd name="connsiteY2" fmla="*/ 145313 h 1456102"/>
              <a:gd name="connsiteX3" fmla="*/ 1008778 w 1483835"/>
              <a:gd name="connsiteY3" fmla="*/ 14080 h 1456102"/>
              <a:gd name="connsiteX4" fmla="*/ 94378 w 1483835"/>
              <a:gd name="connsiteY4" fmla="*/ 695646 h 1456102"/>
              <a:gd name="connsiteX5" fmla="*/ 85911 w 1483835"/>
              <a:gd name="connsiteY5" fmla="*/ 1411926 h 1456102"/>
              <a:gd name="connsiteX0" fmla="*/ 85911 w 1488106"/>
              <a:gd name="connsiteY0" fmla="*/ 1397846 h 1442022"/>
              <a:gd name="connsiteX1" fmla="*/ 596451 w 1488106"/>
              <a:gd name="connsiteY1" fmla="*/ 1230206 h 1442022"/>
              <a:gd name="connsiteX2" fmla="*/ 1482911 w 1488106"/>
              <a:gd name="connsiteY2" fmla="*/ 131233 h 1442022"/>
              <a:gd name="connsiteX3" fmla="*/ 1008778 w 1488106"/>
              <a:gd name="connsiteY3" fmla="*/ 0 h 1442022"/>
              <a:gd name="connsiteX4" fmla="*/ 94378 w 1488106"/>
              <a:gd name="connsiteY4" fmla="*/ 681566 h 1442022"/>
              <a:gd name="connsiteX5" fmla="*/ 85911 w 1488106"/>
              <a:gd name="connsiteY5" fmla="*/ 1397846 h 1442022"/>
              <a:gd name="connsiteX0" fmla="*/ 86754 w 1490290"/>
              <a:gd name="connsiteY0" fmla="*/ 1397846 h 1442022"/>
              <a:gd name="connsiteX1" fmla="*/ 612534 w 1490290"/>
              <a:gd name="connsiteY1" fmla="*/ 1230206 h 1442022"/>
              <a:gd name="connsiteX2" fmla="*/ 1483754 w 1490290"/>
              <a:gd name="connsiteY2" fmla="*/ 131233 h 1442022"/>
              <a:gd name="connsiteX3" fmla="*/ 1009621 w 1490290"/>
              <a:gd name="connsiteY3" fmla="*/ 0 h 1442022"/>
              <a:gd name="connsiteX4" fmla="*/ 95221 w 1490290"/>
              <a:gd name="connsiteY4" fmla="*/ 681566 h 1442022"/>
              <a:gd name="connsiteX5" fmla="*/ 86754 w 1490290"/>
              <a:gd name="connsiteY5" fmla="*/ 1397846 h 1442022"/>
              <a:gd name="connsiteX0" fmla="*/ 86754 w 1480264"/>
              <a:gd name="connsiteY0" fmla="*/ 1397846 h 1439965"/>
              <a:gd name="connsiteX1" fmla="*/ 612534 w 1480264"/>
              <a:gd name="connsiteY1" fmla="*/ 1230206 h 1439965"/>
              <a:gd name="connsiteX2" fmla="*/ 1473594 w 1480264"/>
              <a:gd name="connsiteY2" fmla="*/ 192193 h 1439965"/>
              <a:gd name="connsiteX3" fmla="*/ 1009621 w 1480264"/>
              <a:gd name="connsiteY3" fmla="*/ 0 h 1439965"/>
              <a:gd name="connsiteX4" fmla="*/ 95221 w 1480264"/>
              <a:gd name="connsiteY4" fmla="*/ 681566 h 1439965"/>
              <a:gd name="connsiteX5" fmla="*/ 86754 w 1480264"/>
              <a:gd name="connsiteY5" fmla="*/ 1397846 h 1439965"/>
              <a:gd name="connsiteX0" fmla="*/ 116530 w 1510040"/>
              <a:gd name="connsiteY0" fmla="*/ 1397846 h 1478240"/>
              <a:gd name="connsiteX1" fmla="*/ 642310 w 1510040"/>
              <a:gd name="connsiteY1" fmla="*/ 1230206 h 1478240"/>
              <a:gd name="connsiteX2" fmla="*/ 1503370 w 1510040"/>
              <a:gd name="connsiteY2" fmla="*/ 192193 h 1478240"/>
              <a:gd name="connsiteX3" fmla="*/ 1039397 w 1510040"/>
              <a:gd name="connsiteY3" fmla="*/ 0 h 1478240"/>
              <a:gd name="connsiteX4" fmla="*/ 124997 w 1510040"/>
              <a:gd name="connsiteY4" fmla="*/ 681566 h 1478240"/>
              <a:gd name="connsiteX5" fmla="*/ 116530 w 1510040"/>
              <a:gd name="connsiteY5" fmla="*/ 1397846 h 1478240"/>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946 w 1506456"/>
              <a:gd name="connsiteY0" fmla="*/ 1397846 h 1442213"/>
              <a:gd name="connsiteX1" fmla="*/ 638726 w 1506456"/>
              <a:gd name="connsiteY1" fmla="*/ 1230206 h 1442213"/>
              <a:gd name="connsiteX2" fmla="*/ 1499786 w 1506456"/>
              <a:gd name="connsiteY2" fmla="*/ 192193 h 1442213"/>
              <a:gd name="connsiteX3" fmla="*/ 1035813 w 1506456"/>
              <a:gd name="connsiteY3" fmla="*/ 0 h 1442213"/>
              <a:gd name="connsiteX4" fmla="*/ 121413 w 1506456"/>
              <a:gd name="connsiteY4" fmla="*/ 681566 h 1442213"/>
              <a:gd name="connsiteX5" fmla="*/ 112946 w 1506456"/>
              <a:gd name="connsiteY5" fmla="*/ 1397846 h 1442213"/>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512 w 1516182"/>
              <a:gd name="connsiteY0" fmla="*/ 1413086 h 1454647"/>
              <a:gd name="connsiteX1" fmla="*/ 648452 w 1516182"/>
              <a:gd name="connsiteY1" fmla="*/ 1230206 h 1454647"/>
              <a:gd name="connsiteX2" fmla="*/ 1509512 w 1516182"/>
              <a:gd name="connsiteY2" fmla="*/ 192193 h 1454647"/>
              <a:gd name="connsiteX3" fmla="*/ 1045539 w 1516182"/>
              <a:gd name="connsiteY3" fmla="*/ 0 h 1454647"/>
              <a:gd name="connsiteX4" fmla="*/ 131139 w 1516182"/>
              <a:gd name="connsiteY4" fmla="*/ 681566 h 1454647"/>
              <a:gd name="connsiteX5" fmla="*/ 112512 w 1516182"/>
              <a:gd name="connsiteY5" fmla="*/ 1413086 h 14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182" h="1454647">
                <a:moveTo>
                  <a:pt x="112512" y="1413086"/>
                </a:moveTo>
                <a:cubicBezTo>
                  <a:pt x="280011" y="1509606"/>
                  <a:pt x="415619" y="1433688"/>
                  <a:pt x="648452" y="1230206"/>
                </a:cubicBezTo>
                <a:cubicBezTo>
                  <a:pt x="881285" y="1026724"/>
                  <a:pt x="1443331" y="397227"/>
                  <a:pt x="1509512" y="192193"/>
                </a:cubicBezTo>
                <a:cubicBezTo>
                  <a:pt x="1575693" y="-12841"/>
                  <a:pt x="1129641" y="70838"/>
                  <a:pt x="1045539" y="0"/>
                </a:cubicBezTo>
                <a:cubicBezTo>
                  <a:pt x="814117" y="91722"/>
                  <a:pt x="286643" y="446052"/>
                  <a:pt x="131139" y="681566"/>
                </a:cubicBezTo>
                <a:cubicBezTo>
                  <a:pt x="-24365" y="917080"/>
                  <a:pt x="-54987" y="1316566"/>
                  <a:pt x="112512" y="1413086"/>
                </a:cubicBezTo>
                <a:close/>
              </a:path>
            </a:pathLst>
          </a:custGeom>
          <a:gradFill flip="none" rotWithShape="1">
            <a:gsLst>
              <a:gs pos="0">
                <a:srgbClr val="FF8001"/>
              </a:gs>
              <a:gs pos="100000">
                <a:srgbClr val="DE4F00"/>
              </a:gs>
            </a:gsLst>
            <a:lin ang="13500000" scaled="1"/>
            <a:tileRect/>
          </a:gradFill>
          <a:ln w="12700">
            <a:solidFill>
              <a:srgbClr val="FF8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DDD50D2-D1B1-4590-A36F-B7A2209DC0FF}"/>
              </a:ext>
            </a:extLst>
          </p:cNvPr>
          <p:cNvSpPr/>
          <p:nvPr/>
        </p:nvSpPr>
        <p:spPr>
          <a:xfrm rot="5400000">
            <a:off x="4601793" y="-78733"/>
            <a:ext cx="2596899" cy="3288982"/>
          </a:xfrm>
          <a:custGeom>
            <a:avLst/>
            <a:gdLst>
              <a:gd name="connsiteX0" fmla="*/ 2575483 w 2575712"/>
              <a:gd name="connsiteY0" fmla="*/ 1270004 h 3141159"/>
              <a:gd name="connsiteX1" fmla="*/ 717050 w 2575712"/>
              <a:gd name="connsiteY1" fmla="*/ 4 h 3141159"/>
              <a:gd name="connsiteX2" fmla="*/ 1616 w 2575712"/>
              <a:gd name="connsiteY2" fmla="*/ 1257304 h 3141159"/>
              <a:gd name="connsiteX3" fmla="*/ 590050 w 2575712"/>
              <a:gd name="connsiteY3" fmla="*/ 3141137 h 3141159"/>
              <a:gd name="connsiteX4" fmla="*/ 2575483 w 2575712"/>
              <a:gd name="connsiteY4" fmla="*/ 1270004 h 3141159"/>
              <a:gd name="connsiteX0" fmla="*/ 2575483 w 2575899"/>
              <a:gd name="connsiteY0" fmla="*/ 1316570 h 3187725"/>
              <a:gd name="connsiteX1" fmla="*/ 759383 w 2575899"/>
              <a:gd name="connsiteY1" fmla="*/ 4 h 3187725"/>
              <a:gd name="connsiteX2" fmla="*/ 1616 w 2575899"/>
              <a:gd name="connsiteY2" fmla="*/ 1303870 h 3187725"/>
              <a:gd name="connsiteX3" fmla="*/ 590050 w 2575899"/>
              <a:gd name="connsiteY3" fmla="*/ 3187703 h 3187725"/>
              <a:gd name="connsiteX4" fmla="*/ 2575483 w 2575899"/>
              <a:gd name="connsiteY4" fmla="*/ 1316570 h 3187725"/>
              <a:gd name="connsiteX0" fmla="*/ 2575483 w 2605225"/>
              <a:gd name="connsiteY0" fmla="*/ 1316570 h 3187725"/>
              <a:gd name="connsiteX1" fmla="*/ 759383 w 2605225"/>
              <a:gd name="connsiteY1" fmla="*/ 4 h 3187725"/>
              <a:gd name="connsiteX2" fmla="*/ 1616 w 2605225"/>
              <a:gd name="connsiteY2" fmla="*/ 1303870 h 3187725"/>
              <a:gd name="connsiteX3" fmla="*/ 590050 w 2605225"/>
              <a:gd name="connsiteY3" fmla="*/ 3187703 h 3187725"/>
              <a:gd name="connsiteX4" fmla="*/ 2575483 w 2605225"/>
              <a:gd name="connsiteY4" fmla="*/ 1316570 h 3187725"/>
              <a:gd name="connsiteX0" fmla="*/ 2574655 w 2601535"/>
              <a:gd name="connsiteY0" fmla="*/ 1316570 h 3192984"/>
              <a:gd name="connsiteX1" fmla="*/ 758555 w 2601535"/>
              <a:gd name="connsiteY1" fmla="*/ 4 h 3192984"/>
              <a:gd name="connsiteX2" fmla="*/ 788 w 2601535"/>
              <a:gd name="connsiteY2" fmla="*/ 1303870 h 3192984"/>
              <a:gd name="connsiteX3" fmla="*/ 589222 w 2601535"/>
              <a:gd name="connsiteY3" fmla="*/ 3187703 h 3192984"/>
              <a:gd name="connsiteX4" fmla="*/ 2574655 w 2601535"/>
              <a:gd name="connsiteY4" fmla="*/ 1316570 h 3192984"/>
              <a:gd name="connsiteX0" fmla="*/ 2573867 w 2600747"/>
              <a:gd name="connsiteY0" fmla="*/ 1316570 h 3192984"/>
              <a:gd name="connsiteX1" fmla="*/ 757767 w 2600747"/>
              <a:gd name="connsiteY1" fmla="*/ 4 h 3192984"/>
              <a:gd name="connsiteX2" fmla="*/ 0 w 2600747"/>
              <a:gd name="connsiteY2" fmla="*/ 1303870 h 3192984"/>
              <a:gd name="connsiteX3" fmla="*/ 588434 w 2600747"/>
              <a:gd name="connsiteY3" fmla="*/ 3187703 h 3192984"/>
              <a:gd name="connsiteX4" fmla="*/ 2573867 w 2600747"/>
              <a:gd name="connsiteY4" fmla="*/ 1316570 h 3192984"/>
              <a:gd name="connsiteX0" fmla="*/ 2573867 w 2601501"/>
              <a:gd name="connsiteY0" fmla="*/ 1316570 h 3235598"/>
              <a:gd name="connsiteX1" fmla="*/ 757767 w 2601501"/>
              <a:gd name="connsiteY1" fmla="*/ 4 h 3235598"/>
              <a:gd name="connsiteX2" fmla="*/ 0 w 2601501"/>
              <a:gd name="connsiteY2" fmla="*/ 1303870 h 3235598"/>
              <a:gd name="connsiteX3" fmla="*/ 588434 w 2601501"/>
              <a:gd name="connsiteY3" fmla="*/ 3187703 h 3235598"/>
              <a:gd name="connsiteX4" fmla="*/ 2573867 w 2601501"/>
              <a:gd name="connsiteY4" fmla="*/ 1316570 h 3235598"/>
              <a:gd name="connsiteX0" fmla="*/ 2573867 w 2574453"/>
              <a:gd name="connsiteY0" fmla="*/ 1316570 h 3403959"/>
              <a:gd name="connsiteX1" fmla="*/ 757767 w 2574453"/>
              <a:gd name="connsiteY1" fmla="*/ 4 h 3403959"/>
              <a:gd name="connsiteX2" fmla="*/ 0 w 2574453"/>
              <a:gd name="connsiteY2" fmla="*/ 1303870 h 3403959"/>
              <a:gd name="connsiteX3" fmla="*/ 588434 w 2574453"/>
              <a:gd name="connsiteY3" fmla="*/ 3187703 h 3403959"/>
              <a:gd name="connsiteX4" fmla="*/ 952500 w 2574453"/>
              <a:gd name="connsiteY4" fmla="*/ 3153835 h 3403959"/>
              <a:gd name="connsiteX5" fmla="*/ 2573867 w 2574453"/>
              <a:gd name="connsiteY5" fmla="*/ 1316570 h 3403959"/>
              <a:gd name="connsiteX0" fmla="*/ 2573867 w 2578293"/>
              <a:gd name="connsiteY0" fmla="*/ 1316570 h 3310713"/>
              <a:gd name="connsiteX1" fmla="*/ 757767 w 2578293"/>
              <a:gd name="connsiteY1" fmla="*/ 4 h 3310713"/>
              <a:gd name="connsiteX2" fmla="*/ 0 w 2578293"/>
              <a:gd name="connsiteY2" fmla="*/ 1303870 h 3310713"/>
              <a:gd name="connsiteX3" fmla="*/ 588434 w 2578293"/>
              <a:gd name="connsiteY3" fmla="*/ 3187703 h 3310713"/>
              <a:gd name="connsiteX4" fmla="*/ 1248833 w 2578293"/>
              <a:gd name="connsiteY4" fmla="*/ 2929468 h 3310713"/>
              <a:gd name="connsiteX5" fmla="*/ 2573867 w 2578293"/>
              <a:gd name="connsiteY5" fmla="*/ 1316570 h 3310713"/>
              <a:gd name="connsiteX0" fmla="*/ 2573867 w 2578137"/>
              <a:gd name="connsiteY0" fmla="*/ 1316570 h 3310713"/>
              <a:gd name="connsiteX1" fmla="*/ 757767 w 2578137"/>
              <a:gd name="connsiteY1" fmla="*/ 4 h 3310713"/>
              <a:gd name="connsiteX2" fmla="*/ 0 w 2578137"/>
              <a:gd name="connsiteY2" fmla="*/ 1303870 h 3310713"/>
              <a:gd name="connsiteX3" fmla="*/ 588434 w 2578137"/>
              <a:gd name="connsiteY3" fmla="*/ 3187703 h 3310713"/>
              <a:gd name="connsiteX4" fmla="*/ 1248833 w 2578137"/>
              <a:gd name="connsiteY4" fmla="*/ 2929468 h 3310713"/>
              <a:gd name="connsiteX5" fmla="*/ 2573867 w 2578137"/>
              <a:gd name="connsiteY5" fmla="*/ 1316570 h 3310713"/>
              <a:gd name="connsiteX0" fmla="*/ 2573867 w 2578137"/>
              <a:gd name="connsiteY0" fmla="*/ 1316570 h 3283492"/>
              <a:gd name="connsiteX1" fmla="*/ 757767 w 2578137"/>
              <a:gd name="connsiteY1" fmla="*/ 4 h 3283492"/>
              <a:gd name="connsiteX2" fmla="*/ 0 w 2578137"/>
              <a:gd name="connsiteY2" fmla="*/ 1303870 h 3283492"/>
              <a:gd name="connsiteX3" fmla="*/ 588434 w 2578137"/>
              <a:gd name="connsiteY3" fmla="*/ 3187703 h 3283492"/>
              <a:gd name="connsiteX4" fmla="*/ 1248833 w 2578137"/>
              <a:gd name="connsiteY4" fmla="*/ 2929468 h 3283492"/>
              <a:gd name="connsiteX5" fmla="*/ 2573867 w 2578137"/>
              <a:gd name="connsiteY5" fmla="*/ 1316570 h 3283492"/>
              <a:gd name="connsiteX0" fmla="*/ 2573867 w 2575345"/>
              <a:gd name="connsiteY0" fmla="*/ 1316570 h 3257040"/>
              <a:gd name="connsiteX1" fmla="*/ 757767 w 2575345"/>
              <a:gd name="connsiteY1" fmla="*/ 4 h 3257040"/>
              <a:gd name="connsiteX2" fmla="*/ 0 w 2575345"/>
              <a:gd name="connsiteY2" fmla="*/ 1303870 h 3257040"/>
              <a:gd name="connsiteX3" fmla="*/ 588434 w 2575345"/>
              <a:gd name="connsiteY3" fmla="*/ 3187703 h 3257040"/>
              <a:gd name="connsiteX4" fmla="*/ 1062566 w 2575345"/>
              <a:gd name="connsiteY4" fmla="*/ 2794002 h 3257040"/>
              <a:gd name="connsiteX5" fmla="*/ 2573867 w 2575345"/>
              <a:gd name="connsiteY5" fmla="*/ 1316570 h 3257040"/>
              <a:gd name="connsiteX0" fmla="*/ 2573867 w 2574729"/>
              <a:gd name="connsiteY0" fmla="*/ 1316570 h 3254979"/>
              <a:gd name="connsiteX1" fmla="*/ 757767 w 2574729"/>
              <a:gd name="connsiteY1" fmla="*/ 4 h 3254979"/>
              <a:gd name="connsiteX2" fmla="*/ 0 w 2574729"/>
              <a:gd name="connsiteY2" fmla="*/ 1303870 h 3254979"/>
              <a:gd name="connsiteX3" fmla="*/ 588434 w 2574729"/>
              <a:gd name="connsiteY3" fmla="*/ 3187703 h 3254979"/>
              <a:gd name="connsiteX4" fmla="*/ 994833 w 2574729"/>
              <a:gd name="connsiteY4" fmla="*/ 2781302 h 3254979"/>
              <a:gd name="connsiteX5" fmla="*/ 2573867 w 2574729"/>
              <a:gd name="connsiteY5" fmla="*/ 1316570 h 3254979"/>
              <a:gd name="connsiteX0" fmla="*/ 2573867 w 2574729"/>
              <a:gd name="connsiteY0" fmla="*/ 1316570 h 3228906"/>
              <a:gd name="connsiteX1" fmla="*/ 757767 w 2574729"/>
              <a:gd name="connsiteY1" fmla="*/ 4 h 3228906"/>
              <a:gd name="connsiteX2" fmla="*/ 0 w 2574729"/>
              <a:gd name="connsiteY2" fmla="*/ 1303870 h 3228906"/>
              <a:gd name="connsiteX3" fmla="*/ 588434 w 2574729"/>
              <a:gd name="connsiteY3" fmla="*/ 3187703 h 3228906"/>
              <a:gd name="connsiteX4" fmla="*/ 994833 w 2574729"/>
              <a:gd name="connsiteY4" fmla="*/ 2781302 h 3228906"/>
              <a:gd name="connsiteX5" fmla="*/ 2573867 w 2574729"/>
              <a:gd name="connsiteY5" fmla="*/ 1316570 h 3228906"/>
              <a:gd name="connsiteX0" fmla="*/ 2573867 w 2574574"/>
              <a:gd name="connsiteY0" fmla="*/ 1316570 h 3205096"/>
              <a:gd name="connsiteX1" fmla="*/ 757767 w 2574574"/>
              <a:gd name="connsiteY1" fmla="*/ 4 h 3205096"/>
              <a:gd name="connsiteX2" fmla="*/ 0 w 2574574"/>
              <a:gd name="connsiteY2" fmla="*/ 1303870 h 3205096"/>
              <a:gd name="connsiteX3" fmla="*/ 588434 w 2574574"/>
              <a:gd name="connsiteY3" fmla="*/ 3187703 h 3205096"/>
              <a:gd name="connsiteX4" fmla="*/ 973666 w 2574574"/>
              <a:gd name="connsiteY4" fmla="*/ 2383368 h 3205096"/>
              <a:gd name="connsiteX5" fmla="*/ 2573867 w 2574574"/>
              <a:gd name="connsiteY5" fmla="*/ 1316570 h 3205096"/>
              <a:gd name="connsiteX0" fmla="*/ 2573867 w 2574574"/>
              <a:gd name="connsiteY0" fmla="*/ 1316570 h 3212794"/>
              <a:gd name="connsiteX1" fmla="*/ 757767 w 2574574"/>
              <a:gd name="connsiteY1" fmla="*/ 4 h 3212794"/>
              <a:gd name="connsiteX2" fmla="*/ 0 w 2574574"/>
              <a:gd name="connsiteY2" fmla="*/ 1303870 h 3212794"/>
              <a:gd name="connsiteX3" fmla="*/ 588434 w 2574574"/>
              <a:gd name="connsiteY3" fmla="*/ 3187703 h 3212794"/>
              <a:gd name="connsiteX4" fmla="*/ 973666 w 2574574"/>
              <a:gd name="connsiteY4" fmla="*/ 2383368 h 3212794"/>
              <a:gd name="connsiteX5" fmla="*/ 2573867 w 2574574"/>
              <a:gd name="connsiteY5" fmla="*/ 1316570 h 3212794"/>
              <a:gd name="connsiteX0" fmla="*/ 2573867 w 2574574"/>
              <a:gd name="connsiteY0" fmla="*/ 1316570 h 3216936"/>
              <a:gd name="connsiteX1" fmla="*/ 757767 w 2574574"/>
              <a:gd name="connsiteY1" fmla="*/ 4 h 3216936"/>
              <a:gd name="connsiteX2" fmla="*/ 0 w 2574574"/>
              <a:gd name="connsiteY2" fmla="*/ 1303870 h 3216936"/>
              <a:gd name="connsiteX3" fmla="*/ 588434 w 2574574"/>
              <a:gd name="connsiteY3" fmla="*/ 3187703 h 3216936"/>
              <a:gd name="connsiteX4" fmla="*/ 973666 w 2574574"/>
              <a:gd name="connsiteY4" fmla="*/ 2383368 h 3216936"/>
              <a:gd name="connsiteX5" fmla="*/ 2573867 w 2574574"/>
              <a:gd name="connsiteY5" fmla="*/ 1316570 h 3216936"/>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79974"/>
              <a:gd name="connsiteX1" fmla="*/ 757767 w 2574574"/>
              <a:gd name="connsiteY1" fmla="*/ 4 h 3179974"/>
              <a:gd name="connsiteX2" fmla="*/ 0 w 2574574"/>
              <a:gd name="connsiteY2" fmla="*/ 1303870 h 3179974"/>
              <a:gd name="connsiteX3" fmla="*/ 601134 w 2574574"/>
              <a:gd name="connsiteY3" fmla="*/ 3179236 h 3179974"/>
              <a:gd name="connsiteX4" fmla="*/ 973666 w 2574574"/>
              <a:gd name="connsiteY4" fmla="*/ 2383368 h 3179974"/>
              <a:gd name="connsiteX5" fmla="*/ 2573867 w 2574574"/>
              <a:gd name="connsiteY5" fmla="*/ 1316570 h 3179974"/>
              <a:gd name="connsiteX0" fmla="*/ 2573867 w 2670864"/>
              <a:gd name="connsiteY0" fmla="*/ 1316570 h 3179974"/>
              <a:gd name="connsiteX1" fmla="*/ 757767 w 2670864"/>
              <a:gd name="connsiteY1" fmla="*/ 4 h 3179974"/>
              <a:gd name="connsiteX2" fmla="*/ 0 w 2670864"/>
              <a:gd name="connsiteY2" fmla="*/ 1303870 h 3179974"/>
              <a:gd name="connsiteX3" fmla="*/ 601134 w 2670864"/>
              <a:gd name="connsiteY3" fmla="*/ 3179236 h 3179974"/>
              <a:gd name="connsiteX4" fmla="*/ 973666 w 2670864"/>
              <a:gd name="connsiteY4" fmla="*/ 2383368 h 3179974"/>
              <a:gd name="connsiteX5" fmla="*/ 2573867 w 2670864"/>
              <a:gd name="connsiteY5" fmla="*/ 1316570 h 3179974"/>
              <a:gd name="connsiteX0" fmla="*/ 2573867 w 2579288"/>
              <a:gd name="connsiteY0" fmla="*/ 1316570 h 3179974"/>
              <a:gd name="connsiteX1" fmla="*/ 757767 w 2579288"/>
              <a:gd name="connsiteY1" fmla="*/ 4 h 3179974"/>
              <a:gd name="connsiteX2" fmla="*/ 0 w 2579288"/>
              <a:gd name="connsiteY2" fmla="*/ 1303870 h 3179974"/>
              <a:gd name="connsiteX3" fmla="*/ 601134 w 2579288"/>
              <a:gd name="connsiteY3" fmla="*/ 3179236 h 3179974"/>
              <a:gd name="connsiteX4" fmla="*/ 973666 w 2579288"/>
              <a:gd name="connsiteY4" fmla="*/ 2383368 h 3179974"/>
              <a:gd name="connsiteX5" fmla="*/ 2573867 w 2579288"/>
              <a:gd name="connsiteY5" fmla="*/ 1316570 h 3179974"/>
              <a:gd name="connsiteX0" fmla="*/ 2573867 w 2750409"/>
              <a:gd name="connsiteY0" fmla="*/ 1316570 h 3179974"/>
              <a:gd name="connsiteX1" fmla="*/ 757767 w 2750409"/>
              <a:gd name="connsiteY1" fmla="*/ 4 h 3179974"/>
              <a:gd name="connsiteX2" fmla="*/ 0 w 2750409"/>
              <a:gd name="connsiteY2" fmla="*/ 1303870 h 3179974"/>
              <a:gd name="connsiteX3" fmla="*/ 601134 w 2750409"/>
              <a:gd name="connsiteY3" fmla="*/ 3179236 h 3179974"/>
              <a:gd name="connsiteX4" fmla="*/ 973666 w 2750409"/>
              <a:gd name="connsiteY4" fmla="*/ 2383368 h 3179974"/>
              <a:gd name="connsiteX5" fmla="*/ 2573867 w 2750409"/>
              <a:gd name="connsiteY5" fmla="*/ 1316570 h 3179974"/>
              <a:gd name="connsiteX0" fmla="*/ 2590801 w 2766448"/>
              <a:gd name="connsiteY0" fmla="*/ 1409986 h 3180257"/>
              <a:gd name="connsiteX1" fmla="*/ 757767 w 2766448"/>
              <a:gd name="connsiteY1" fmla="*/ 287 h 3180257"/>
              <a:gd name="connsiteX2" fmla="*/ 0 w 2766448"/>
              <a:gd name="connsiteY2" fmla="*/ 1304153 h 3180257"/>
              <a:gd name="connsiteX3" fmla="*/ 601134 w 2766448"/>
              <a:gd name="connsiteY3" fmla="*/ 3179519 h 3180257"/>
              <a:gd name="connsiteX4" fmla="*/ 973666 w 2766448"/>
              <a:gd name="connsiteY4" fmla="*/ 2383651 h 3180257"/>
              <a:gd name="connsiteX5" fmla="*/ 2590801 w 2766448"/>
              <a:gd name="connsiteY5" fmla="*/ 1409986 h 3180257"/>
              <a:gd name="connsiteX0" fmla="*/ 2590801 w 2777640"/>
              <a:gd name="connsiteY0" fmla="*/ 1409986 h 3180257"/>
              <a:gd name="connsiteX1" fmla="*/ 757767 w 2777640"/>
              <a:gd name="connsiteY1" fmla="*/ 287 h 3180257"/>
              <a:gd name="connsiteX2" fmla="*/ 0 w 2777640"/>
              <a:gd name="connsiteY2" fmla="*/ 1304153 h 3180257"/>
              <a:gd name="connsiteX3" fmla="*/ 601134 w 2777640"/>
              <a:gd name="connsiteY3" fmla="*/ 3179519 h 3180257"/>
              <a:gd name="connsiteX4" fmla="*/ 973666 w 2777640"/>
              <a:gd name="connsiteY4" fmla="*/ 2383651 h 3180257"/>
              <a:gd name="connsiteX5" fmla="*/ 2590801 w 2777640"/>
              <a:gd name="connsiteY5" fmla="*/ 1409986 h 318025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6541"/>
              <a:gd name="connsiteX1" fmla="*/ 757767 w 2591499"/>
              <a:gd name="connsiteY1" fmla="*/ 287 h 3206541"/>
              <a:gd name="connsiteX2" fmla="*/ 0 w 2591499"/>
              <a:gd name="connsiteY2" fmla="*/ 1304153 h 3206541"/>
              <a:gd name="connsiteX3" fmla="*/ 601134 w 2591499"/>
              <a:gd name="connsiteY3" fmla="*/ 3179519 h 3206541"/>
              <a:gd name="connsiteX4" fmla="*/ 973666 w 2591499"/>
              <a:gd name="connsiteY4" fmla="*/ 2383651 h 3206541"/>
              <a:gd name="connsiteX5" fmla="*/ 2590801 w 2591499"/>
              <a:gd name="connsiteY5" fmla="*/ 1409986 h 3206541"/>
              <a:gd name="connsiteX0" fmla="*/ 2590801 w 2591544"/>
              <a:gd name="connsiteY0" fmla="*/ 1409986 h 3206541"/>
              <a:gd name="connsiteX1" fmla="*/ 757767 w 2591544"/>
              <a:gd name="connsiteY1" fmla="*/ 287 h 3206541"/>
              <a:gd name="connsiteX2" fmla="*/ 0 w 2591544"/>
              <a:gd name="connsiteY2" fmla="*/ 1304153 h 3206541"/>
              <a:gd name="connsiteX3" fmla="*/ 601134 w 2591544"/>
              <a:gd name="connsiteY3" fmla="*/ 3179519 h 3206541"/>
              <a:gd name="connsiteX4" fmla="*/ 973666 w 2591544"/>
              <a:gd name="connsiteY4" fmla="*/ 2383651 h 3206541"/>
              <a:gd name="connsiteX5" fmla="*/ 2590801 w 2591544"/>
              <a:gd name="connsiteY5" fmla="*/ 1409986 h 3206541"/>
              <a:gd name="connsiteX0" fmla="*/ 2590801 w 2591544"/>
              <a:gd name="connsiteY0" fmla="*/ 1409986 h 3204724"/>
              <a:gd name="connsiteX1" fmla="*/ 757767 w 2591544"/>
              <a:gd name="connsiteY1" fmla="*/ 287 h 3204724"/>
              <a:gd name="connsiteX2" fmla="*/ 0 w 2591544"/>
              <a:gd name="connsiteY2" fmla="*/ 1304153 h 3204724"/>
              <a:gd name="connsiteX3" fmla="*/ 601134 w 2591544"/>
              <a:gd name="connsiteY3" fmla="*/ 3179519 h 3204724"/>
              <a:gd name="connsiteX4" fmla="*/ 973666 w 2591544"/>
              <a:gd name="connsiteY4" fmla="*/ 2383651 h 3204724"/>
              <a:gd name="connsiteX5" fmla="*/ 2590801 w 2591544"/>
              <a:gd name="connsiteY5" fmla="*/ 1409986 h 3204724"/>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5145"/>
              <a:gd name="connsiteX1" fmla="*/ 757767 w 2591544"/>
              <a:gd name="connsiteY1" fmla="*/ 287 h 3225145"/>
              <a:gd name="connsiteX2" fmla="*/ 0 w 2591544"/>
              <a:gd name="connsiteY2" fmla="*/ 1304153 h 3225145"/>
              <a:gd name="connsiteX3" fmla="*/ 601134 w 2591544"/>
              <a:gd name="connsiteY3" fmla="*/ 3179519 h 3225145"/>
              <a:gd name="connsiteX4" fmla="*/ 973666 w 2591544"/>
              <a:gd name="connsiteY4" fmla="*/ 2383651 h 3225145"/>
              <a:gd name="connsiteX5" fmla="*/ 2590801 w 2591544"/>
              <a:gd name="connsiteY5" fmla="*/ 1409986 h 3225145"/>
              <a:gd name="connsiteX0" fmla="*/ 2590801 w 2591544"/>
              <a:gd name="connsiteY0" fmla="*/ 1409986 h 3199976"/>
              <a:gd name="connsiteX1" fmla="*/ 757767 w 2591544"/>
              <a:gd name="connsiteY1" fmla="*/ 287 h 3199976"/>
              <a:gd name="connsiteX2" fmla="*/ 0 w 2591544"/>
              <a:gd name="connsiteY2" fmla="*/ 1304153 h 3199976"/>
              <a:gd name="connsiteX3" fmla="*/ 601134 w 2591544"/>
              <a:gd name="connsiteY3" fmla="*/ 3179519 h 3199976"/>
              <a:gd name="connsiteX4" fmla="*/ 973666 w 2591544"/>
              <a:gd name="connsiteY4" fmla="*/ 2383651 h 3199976"/>
              <a:gd name="connsiteX5" fmla="*/ 2590801 w 2591544"/>
              <a:gd name="connsiteY5" fmla="*/ 1409986 h 3199976"/>
              <a:gd name="connsiteX0" fmla="*/ 2590801 w 2590838"/>
              <a:gd name="connsiteY0" fmla="*/ 1409986 h 3226546"/>
              <a:gd name="connsiteX1" fmla="*/ 757767 w 2590838"/>
              <a:gd name="connsiteY1" fmla="*/ 287 h 3226546"/>
              <a:gd name="connsiteX2" fmla="*/ 0 w 2590838"/>
              <a:gd name="connsiteY2" fmla="*/ 1304153 h 3226546"/>
              <a:gd name="connsiteX3" fmla="*/ 601134 w 2590838"/>
              <a:gd name="connsiteY3" fmla="*/ 3179519 h 3226546"/>
              <a:gd name="connsiteX4" fmla="*/ 808566 w 2590838"/>
              <a:gd name="connsiteY4" fmla="*/ 2612251 h 3226546"/>
              <a:gd name="connsiteX5" fmla="*/ 2590801 w 2590838"/>
              <a:gd name="connsiteY5" fmla="*/ 1409986 h 3226546"/>
              <a:gd name="connsiteX0" fmla="*/ 2590801 w 2960482"/>
              <a:gd name="connsiteY0" fmla="*/ 1409986 h 3226546"/>
              <a:gd name="connsiteX1" fmla="*/ 757767 w 2960482"/>
              <a:gd name="connsiteY1" fmla="*/ 287 h 3226546"/>
              <a:gd name="connsiteX2" fmla="*/ 0 w 2960482"/>
              <a:gd name="connsiteY2" fmla="*/ 1304153 h 3226546"/>
              <a:gd name="connsiteX3" fmla="*/ 601134 w 2960482"/>
              <a:gd name="connsiteY3" fmla="*/ 3179519 h 3226546"/>
              <a:gd name="connsiteX4" fmla="*/ 808566 w 2960482"/>
              <a:gd name="connsiteY4" fmla="*/ 2612251 h 3226546"/>
              <a:gd name="connsiteX5" fmla="*/ 2590801 w 2960482"/>
              <a:gd name="connsiteY5" fmla="*/ 1409986 h 3226546"/>
              <a:gd name="connsiteX0" fmla="*/ 2590801 w 3005706"/>
              <a:gd name="connsiteY0" fmla="*/ 1409986 h 3226546"/>
              <a:gd name="connsiteX1" fmla="*/ 757767 w 3005706"/>
              <a:gd name="connsiteY1" fmla="*/ 287 h 3226546"/>
              <a:gd name="connsiteX2" fmla="*/ 0 w 3005706"/>
              <a:gd name="connsiteY2" fmla="*/ 1304153 h 3226546"/>
              <a:gd name="connsiteX3" fmla="*/ 601134 w 3005706"/>
              <a:gd name="connsiteY3" fmla="*/ 3179519 h 3226546"/>
              <a:gd name="connsiteX4" fmla="*/ 808566 w 3005706"/>
              <a:gd name="connsiteY4" fmla="*/ 2612251 h 3226546"/>
              <a:gd name="connsiteX5" fmla="*/ 2590801 w 3005706"/>
              <a:gd name="connsiteY5" fmla="*/ 1409986 h 3226546"/>
              <a:gd name="connsiteX0" fmla="*/ 2590801 w 2590852"/>
              <a:gd name="connsiteY0" fmla="*/ 1409986 h 3220589"/>
              <a:gd name="connsiteX1" fmla="*/ 757767 w 2590852"/>
              <a:gd name="connsiteY1" fmla="*/ 287 h 3220589"/>
              <a:gd name="connsiteX2" fmla="*/ 0 w 2590852"/>
              <a:gd name="connsiteY2" fmla="*/ 1304153 h 3220589"/>
              <a:gd name="connsiteX3" fmla="*/ 601134 w 2590852"/>
              <a:gd name="connsiteY3" fmla="*/ 3179519 h 3220589"/>
              <a:gd name="connsiteX4" fmla="*/ 817032 w 2590852"/>
              <a:gd name="connsiteY4" fmla="*/ 2557218 h 3220589"/>
              <a:gd name="connsiteX5" fmla="*/ 2590801 w 2590852"/>
              <a:gd name="connsiteY5" fmla="*/ 1409986 h 3220589"/>
              <a:gd name="connsiteX0" fmla="*/ 2590801 w 2590855"/>
              <a:gd name="connsiteY0" fmla="*/ 1409986 h 3220589"/>
              <a:gd name="connsiteX1" fmla="*/ 757767 w 2590855"/>
              <a:gd name="connsiteY1" fmla="*/ 287 h 3220589"/>
              <a:gd name="connsiteX2" fmla="*/ 0 w 2590855"/>
              <a:gd name="connsiteY2" fmla="*/ 1304153 h 3220589"/>
              <a:gd name="connsiteX3" fmla="*/ 601134 w 2590855"/>
              <a:gd name="connsiteY3" fmla="*/ 3179519 h 3220589"/>
              <a:gd name="connsiteX4" fmla="*/ 817032 w 2590855"/>
              <a:gd name="connsiteY4" fmla="*/ 2557218 h 3220589"/>
              <a:gd name="connsiteX5" fmla="*/ 2590801 w 2590855"/>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1421"/>
              <a:gd name="connsiteX1" fmla="*/ 757767 w 2870664"/>
              <a:gd name="connsiteY1" fmla="*/ 287 h 3221421"/>
              <a:gd name="connsiteX2" fmla="*/ 0 w 2870664"/>
              <a:gd name="connsiteY2" fmla="*/ 1304153 h 3221421"/>
              <a:gd name="connsiteX3" fmla="*/ 601134 w 2870664"/>
              <a:gd name="connsiteY3" fmla="*/ 3179519 h 3221421"/>
              <a:gd name="connsiteX4" fmla="*/ 817032 w 2870664"/>
              <a:gd name="connsiteY4" fmla="*/ 2557218 h 3221421"/>
              <a:gd name="connsiteX5" fmla="*/ 2590801 w 2870664"/>
              <a:gd name="connsiteY5" fmla="*/ 1409986 h 3221421"/>
              <a:gd name="connsiteX0" fmla="*/ 2590801 w 2591154"/>
              <a:gd name="connsiteY0" fmla="*/ 1409986 h 3179702"/>
              <a:gd name="connsiteX1" fmla="*/ 757767 w 2591154"/>
              <a:gd name="connsiteY1" fmla="*/ 287 h 3179702"/>
              <a:gd name="connsiteX2" fmla="*/ 0 w 2591154"/>
              <a:gd name="connsiteY2" fmla="*/ 1304153 h 3179702"/>
              <a:gd name="connsiteX3" fmla="*/ 601134 w 2591154"/>
              <a:gd name="connsiteY3" fmla="*/ 3179519 h 3179702"/>
              <a:gd name="connsiteX4" fmla="*/ 2590801 w 2591154"/>
              <a:gd name="connsiteY4" fmla="*/ 1409986 h 3179702"/>
              <a:gd name="connsiteX0" fmla="*/ 2590801 w 3035438"/>
              <a:gd name="connsiteY0" fmla="*/ 1409986 h 3179715"/>
              <a:gd name="connsiteX1" fmla="*/ 757767 w 3035438"/>
              <a:gd name="connsiteY1" fmla="*/ 287 h 3179715"/>
              <a:gd name="connsiteX2" fmla="*/ 0 w 3035438"/>
              <a:gd name="connsiteY2" fmla="*/ 1304153 h 3179715"/>
              <a:gd name="connsiteX3" fmla="*/ 601134 w 3035438"/>
              <a:gd name="connsiteY3" fmla="*/ 3179519 h 3179715"/>
              <a:gd name="connsiteX4" fmla="*/ 2590801 w 3035438"/>
              <a:gd name="connsiteY4" fmla="*/ 1409986 h 3179715"/>
              <a:gd name="connsiteX0" fmla="*/ 2590801 w 3035438"/>
              <a:gd name="connsiteY0" fmla="*/ 1409986 h 3313524"/>
              <a:gd name="connsiteX1" fmla="*/ 757767 w 3035438"/>
              <a:gd name="connsiteY1" fmla="*/ 287 h 3313524"/>
              <a:gd name="connsiteX2" fmla="*/ 0 w 3035438"/>
              <a:gd name="connsiteY2" fmla="*/ 1304153 h 3313524"/>
              <a:gd name="connsiteX3" fmla="*/ 601134 w 3035438"/>
              <a:gd name="connsiteY3" fmla="*/ 3179519 h 3313524"/>
              <a:gd name="connsiteX4" fmla="*/ 2590801 w 3035438"/>
              <a:gd name="connsiteY4" fmla="*/ 1409986 h 3313524"/>
              <a:gd name="connsiteX0" fmla="*/ 2590801 w 3035438"/>
              <a:gd name="connsiteY0" fmla="*/ 1409986 h 3187667"/>
              <a:gd name="connsiteX1" fmla="*/ 757767 w 3035438"/>
              <a:gd name="connsiteY1" fmla="*/ 287 h 3187667"/>
              <a:gd name="connsiteX2" fmla="*/ 0 w 3035438"/>
              <a:gd name="connsiteY2" fmla="*/ 1304153 h 3187667"/>
              <a:gd name="connsiteX3" fmla="*/ 601134 w 3035438"/>
              <a:gd name="connsiteY3" fmla="*/ 3179519 h 3187667"/>
              <a:gd name="connsiteX4" fmla="*/ 2590801 w 3035438"/>
              <a:gd name="connsiteY4" fmla="*/ 1409986 h 3187667"/>
              <a:gd name="connsiteX0" fmla="*/ 2590801 w 3303339"/>
              <a:gd name="connsiteY0" fmla="*/ 1409986 h 3187667"/>
              <a:gd name="connsiteX1" fmla="*/ 757767 w 3303339"/>
              <a:gd name="connsiteY1" fmla="*/ 287 h 3187667"/>
              <a:gd name="connsiteX2" fmla="*/ 0 w 3303339"/>
              <a:gd name="connsiteY2" fmla="*/ 1304153 h 3187667"/>
              <a:gd name="connsiteX3" fmla="*/ 601134 w 3303339"/>
              <a:gd name="connsiteY3" fmla="*/ 3179519 h 3187667"/>
              <a:gd name="connsiteX4" fmla="*/ 2590801 w 3303339"/>
              <a:gd name="connsiteY4" fmla="*/ 1409986 h 3187667"/>
              <a:gd name="connsiteX0" fmla="*/ 2590801 w 3303339"/>
              <a:gd name="connsiteY0" fmla="*/ 1409986 h 3184430"/>
              <a:gd name="connsiteX1" fmla="*/ 757767 w 3303339"/>
              <a:gd name="connsiteY1" fmla="*/ 287 h 3184430"/>
              <a:gd name="connsiteX2" fmla="*/ 0 w 3303339"/>
              <a:gd name="connsiteY2" fmla="*/ 1304153 h 3184430"/>
              <a:gd name="connsiteX3" fmla="*/ 601134 w 3303339"/>
              <a:gd name="connsiteY3" fmla="*/ 3179519 h 3184430"/>
              <a:gd name="connsiteX4" fmla="*/ 2590801 w 3303339"/>
              <a:gd name="connsiteY4" fmla="*/ 1409986 h 3184430"/>
              <a:gd name="connsiteX0" fmla="*/ 2590801 w 3303339"/>
              <a:gd name="connsiteY0" fmla="*/ 1409986 h 3211937"/>
              <a:gd name="connsiteX1" fmla="*/ 757767 w 3303339"/>
              <a:gd name="connsiteY1" fmla="*/ 287 h 3211937"/>
              <a:gd name="connsiteX2" fmla="*/ 0 w 3303339"/>
              <a:gd name="connsiteY2" fmla="*/ 1304153 h 3211937"/>
              <a:gd name="connsiteX3" fmla="*/ 601134 w 3303339"/>
              <a:gd name="connsiteY3" fmla="*/ 3179519 h 3211937"/>
              <a:gd name="connsiteX4" fmla="*/ 2590801 w 3303339"/>
              <a:gd name="connsiteY4" fmla="*/ 1409986 h 3211937"/>
              <a:gd name="connsiteX0" fmla="*/ 2590801 w 2591100"/>
              <a:gd name="connsiteY0" fmla="*/ 1409986 h 3178945"/>
              <a:gd name="connsiteX1" fmla="*/ 757767 w 2591100"/>
              <a:gd name="connsiteY1" fmla="*/ 287 h 3178945"/>
              <a:gd name="connsiteX2" fmla="*/ 0 w 2591100"/>
              <a:gd name="connsiteY2" fmla="*/ 1304153 h 3178945"/>
              <a:gd name="connsiteX3" fmla="*/ 613834 w 2591100"/>
              <a:gd name="connsiteY3" fmla="*/ 3145652 h 3178945"/>
              <a:gd name="connsiteX4" fmla="*/ 2590801 w 2591100"/>
              <a:gd name="connsiteY4"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271462"/>
              <a:gd name="connsiteX1" fmla="*/ 757767 w 2645142"/>
              <a:gd name="connsiteY1" fmla="*/ 287 h 3271462"/>
              <a:gd name="connsiteX2" fmla="*/ 0 w 2645142"/>
              <a:gd name="connsiteY2" fmla="*/ 1304153 h 3271462"/>
              <a:gd name="connsiteX3" fmla="*/ 613834 w 2645142"/>
              <a:gd name="connsiteY3" fmla="*/ 3145652 h 3271462"/>
              <a:gd name="connsiteX4" fmla="*/ 2023532 w 2645142"/>
              <a:gd name="connsiteY4" fmla="*/ 2078855 h 3271462"/>
              <a:gd name="connsiteX5" fmla="*/ 2590801 w 2645142"/>
              <a:gd name="connsiteY5" fmla="*/ 1409986 h 3271462"/>
              <a:gd name="connsiteX0" fmla="*/ 2590801 w 2645142"/>
              <a:gd name="connsiteY0" fmla="*/ 1409986 h 3192837"/>
              <a:gd name="connsiteX1" fmla="*/ 757767 w 2645142"/>
              <a:gd name="connsiteY1" fmla="*/ 287 h 3192837"/>
              <a:gd name="connsiteX2" fmla="*/ 0 w 2645142"/>
              <a:gd name="connsiteY2" fmla="*/ 1304153 h 3192837"/>
              <a:gd name="connsiteX3" fmla="*/ 1083734 w 2645142"/>
              <a:gd name="connsiteY3" fmla="*/ 3060985 h 3192837"/>
              <a:gd name="connsiteX4" fmla="*/ 2023532 w 2645142"/>
              <a:gd name="connsiteY4" fmla="*/ 2078855 h 3192837"/>
              <a:gd name="connsiteX5" fmla="*/ 2590801 w 2645142"/>
              <a:gd name="connsiteY5" fmla="*/ 1409986 h 3192837"/>
              <a:gd name="connsiteX0" fmla="*/ 2590801 w 2645142"/>
              <a:gd name="connsiteY0" fmla="*/ 1409986 h 3207721"/>
              <a:gd name="connsiteX1" fmla="*/ 757767 w 2645142"/>
              <a:gd name="connsiteY1" fmla="*/ 287 h 3207721"/>
              <a:gd name="connsiteX2" fmla="*/ 0 w 2645142"/>
              <a:gd name="connsiteY2" fmla="*/ 1304153 h 3207721"/>
              <a:gd name="connsiteX3" fmla="*/ 1083734 w 2645142"/>
              <a:gd name="connsiteY3" fmla="*/ 3060985 h 3207721"/>
              <a:gd name="connsiteX4" fmla="*/ 2023532 w 2645142"/>
              <a:gd name="connsiteY4" fmla="*/ 2078855 h 3207721"/>
              <a:gd name="connsiteX5" fmla="*/ 2590801 w 2645142"/>
              <a:gd name="connsiteY5" fmla="*/ 1409986 h 3207721"/>
              <a:gd name="connsiteX0" fmla="*/ 2590801 w 2645142"/>
              <a:gd name="connsiteY0" fmla="*/ 1409986 h 3266332"/>
              <a:gd name="connsiteX1" fmla="*/ 757767 w 2645142"/>
              <a:gd name="connsiteY1" fmla="*/ 287 h 3266332"/>
              <a:gd name="connsiteX2" fmla="*/ 0 w 2645142"/>
              <a:gd name="connsiteY2" fmla="*/ 1304153 h 3266332"/>
              <a:gd name="connsiteX3" fmla="*/ 685800 w 2645142"/>
              <a:gd name="connsiteY3" fmla="*/ 3124485 h 3266332"/>
              <a:gd name="connsiteX4" fmla="*/ 2023532 w 2645142"/>
              <a:gd name="connsiteY4" fmla="*/ 2078855 h 3266332"/>
              <a:gd name="connsiteX5" fmla="*/ 2590801 w 2645142"/>
              <a:gd name="connsiteY5" fmla="*/ 1409986 h 3266332"/>
              <a:gd name="connsiteX0" fmla="*/ 2590801 w 2645142"/>
              <a:gd name="connsiteY0" fmla="*/ 1409986 h 3178902"/>
              <a:gd name="connsiteX1" fmla="*/ 757767 w 2645142"/>
              <a:gd name="connsiteY1" fmla="*/ 287 h 3178902"/>
              <a:gd name="connsiteX2" fmla="*/ 0 w 2645142"/>
              <a:gd name="connsiteY2" fmla="*/ 1304153 h 3178902"/>
              <a:gd name="connsiteX3" fmla="*/ 685800 w 2645142"/>
              <a:gd name="connsiteY3" fmla="*/ 3124485 h 3178902"/>
              <a:gd name="connsiteX4" fmla="*/ 2023532 w 2645142"/>
              <a:gd name="connsiteY4" fmla="*/ 2078855 h 3178902"/>
              <a:gd name="connsiteX5" fmla="*/ 2590801 w 2645142"/>
              <a:gd name="connsiteY5" fmla="*/ 1409986 h 3178902"/>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3557 w 2611947"/>
              <a:gd name="connsiteY0" fmla="*/ 1409986 h 3130619"/>
              <a:gd name="connsiteX1" fmla="*/ 760523 w 2611947"/>
              <a:gd name="connsiteY1" fmla="*/ 287 h 3130619"/>
              <a:gd name="connsiteX2" fmla="*/ 2756 w 2611947"/>
              <a:gd name="connsiteY2" fmla="*/ 1304153 h 3130619"/>
              <a:gd name="connsiteX3" fmla="*/ 688556 w 2611947"/>
              <a:gd name="connsiteY3" fmla="*/ 3124485 h 3130619"/>
              <a:gd name="connsiteX4" fmla="*/ 1641055 w 2611947"/>
              <a:gd name="connsiteY4" fmla="*/ 1934921 h 3130619"/>
              <a:gd name="connsiteX5" fmla="*/ 2593557 w 2611947"/>
              <a:gd name="connsiteY5" fmla="*/ 1409986 h 3130619"/>
              <a:gd name="connsiteX0" fmla="*/ 2593557 w 2600323"/>
              <a:gd name="connsiteY0" fmla="*/ 1409986 h 3130619"/>
              <a:gd name="connsiteX1" fmla="*/ 760523 w 2600323"/>
              <a:gd name="connsiteY1" fmla="*/ 287 h 3130619"/>
              <a:gd name="connsiteX2" fmla="*/ 2756 w 2600323"/>
              <a:gd name="connsiteY2" fmla="*/ 1304153 h 3130619"/>
              <a:gd name="connsiteX3" fmla="*/ 688556 w 2600323"/>
              <a:gd name="connsiteY3" fmla="*/ 3124485 h 3130619"/>
              <a:gd name="connsiteX4" fmla="*/ 1641055 w 2600323"/>
              <a:gd name="connsiteY4" fmla="*/ 1934921 h 3130619"/>
              <a:gd name="connsiteX5" fmla="*/ 2593557 w 2600323"/>
              <a:gd name="connsiteY5" fmla="*/ 1409986 h 3130619"/>
              <a:gd name="connsiteX0" fmla="*/ 2593557 w 2715650"/>
              <a:gd name="connsiteY0" fmla="*/ 1409986 h 3130619"/>
              <a:gd name="connsiteX1" fmla="*/ 760523 w 2715650"/>
              <a:gd name="connsiteY1" fmla="*/ 287 h 3130619"/>
              <a:gd name="connsiteX2" fmla="*/ 2756 w 2715650"/>
              <a:gd name="connsiteY2" fmla="*/ 1304153 h 3130619"/>
              <a:gd name="connsiteX3" fmla="*/ 688556 w 2715650"/>
              <a:gd name="connsiteY3" fmla="*/ 3124485 h 3130619"/>
              <a:gd name="connsiteX4" fmla="*/ 1641055 w 2715650"/>
              <a:gd name="connsiteY4" fmla="*/ 1934921 h 3130619"/>
              <a:gd name="connsiteX5" fmla="*/ 2593557 w 2715650"/>
              <a:gd name="connsiteY5" fmla="*/ 1409986 h 3130619"/>
              <a:gd name="connsiteX0" fmla="*/ 2593557 w 2594354"/>
              <a:gd name="connsiteY0" fmla="*/ 1409986 h 3130619"/>
              <a:gd name="connsiteX1" fmla="*/ 760523 w 2594354"/>
              <a:gd name="connsiteY1" fmla="*/ 287 h 3130619"/>
              <a:gd name="connsiteX2" fmla="*/ 2756 w 2594354"/>
              <a:gd name="connsiteY2" fmla="*/ 1304153 h 3130619"/>
              <a:gd name="connsiteX3" fmla="*/ 688556 w 2594354"/>
              <a:gd name="connsiteY3" fmla="*/ 3124485 h 3130619"/>
              <a:gd name="connsiteX4" fmla="*/ 1641055 w 2594354"/>
              <a:gd name="connsiteY4" fmla="*/ 1934921 h 3130619"/>
              <a:gd name="connsiteX5" fmla="*/ 2593557 w 2594354"/>
              <a:gd name="connsiteY5" fmla="*/ 1409986 h 3130619"/>
              <a:gd name="connsiteX0" fmla="*/ 2593557 w 2594405"/>
              <a:gd name="connsiteY0" fmla="*/ 1409779 h 3130412"/>
              <a:gd name="connsiteX1" fmla="*/ 760523 w 2594405"/>
              <a:gd name="connsiteY1" fmla="*/ 80 h 3130412"/>
              <a:gd name="connsiteX2" fmla="*/ 2756 w 2594405"/>
              <a:gd name="connsiteY2" fmla="*/ 1303946 h 3130412"/>
              <a:gd name="connsiteX3" fmla="*/ 688556 w 2594405"/>
              <a:gd name="connsiteY3" fmla="*/ 3124278 h 3130412"/>
              <a:gd name="connsiteX4" fmla="*/ 1641055 w 2594405"/>
              <a:gd name="connsiteY4" fmla="*/ 1934714 h 3130412"/>
              <a:gd name="connsiteX5" fmla="*/ 2593557 w 2594405"/>
              <a:gd name="connsiteY5" fmla="*/ 1409779 h 3130412"/>
              <a:gd name="connsiteX0" fmla="*/ 2593557 w 2594394"/>
              <a:gd name="connsiteY0" fmla="*/ 1409742 h 3130375"/>
              <a:gd name="connsiteX1" fmla="*/ 760523 w 2594394"/>
              <a:gd name="connsiteY1" fmla="*/ 43 h 3130375"/>
              <a:gd name="connsiteX2" fmla="*/ 2756 w 2594394"/>
              <a:gd name="connsiteY2" fmla="*/ 1303909 h 3130375"/>
              <a:gd name="connsiteX3" fmla="*/ 688556 w 2594394"/>
              <a:gd name="connsiteY3" fmla="*/ 3124241 h 3130375"/>
              <a:gd name="connsiteX4" fmla="*/ 1641055 w 2594394"/>
              <a:gd name="connsiteY4" fmla="*/ 1934677 h 3130375"/>
              <a:gd name="connsiteX5" fmla="*/ 2593557 w 2594394"/>
              <a:gd name="connsiteY5" fmla="*/ 1409742 h 3130375"/>
              <a:gd name="connsiteX0" fmla="*/ 2593557 w 2604684"/>
              <a:gd name="connsiteY0" fmla="*/ 1409742 h 3130375"/>
              <a:gd name="connsiteX1" fmla="*/ 760523 w 2604684"/>
              <a:gd name="connsiteY1" fmla="*/ 43 h 3130375"/>
              <a:gd name="connsiteX2" fmla="*/ 2756 w 2604684"/>
              <a:gd name="connsiteY2" fmla="*/ 1303909 h 3130375"/>
              <a:gd name="connsiteX3" fmla="*/ 688556 w 2604684"/>
              <a:gd name="connsiteY3" fmla="*/ 3124241 h 3130375"/>
              <a:gd name="connsiteX4" fmla="*/ 1641055 w 2604684"/>
              <a:gd name="connsiteY4" fmla="*/ 1934677 h 3130375"/>
              <a:gd name="connsiteX5" fmla="*/ 2593557 w 2604684"/>
              <a:gd name="connsiteY5" fmla="*/ 1409742 h 3130375"/>
              <a:gd name="connsiteX0" fmla="*/ 2593557 w 2593836"/>
              <a:gd name="connsiteY0" fmla="*/ 1409734 h 3130367"/>
              <a:gd name="connsiteX1" fmla="*/ 760523 w 2593836"/>
              <a:gd name="connsiteY1" fmla="*/ 35 h 3130367"/>
              <a:gd name="connsiteX2" fmla="*/ 2756 w 2593836"/>
              <a:gd name="connsiteY2" fmla="*/ 1303901 h 3130367"/>
              <a:gd name="connsiteX3" fmla="*/ 688556 w 2593836"/>
              <a:gd name="connsiteY3" fmla="*/ 3124233 h 3130367"/>
              <a:gd name="connsiteX4" fmla="*/ 1641055 w 2593836"/>
              <a:gd name="connsiteY4" fmla="*/ 1934669 h 3130367"/>
              <a:gd name="connsiteX5" fmla="*/ 2593557 w 2593836"/>
              <a:gd name="connsiteY5" fmla="*/ 1409734 h 3130367"/>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93557 w 2607636"/>
              <a:gd name="connsiteY0" fmla="*/ 1409736 h 3130369"/>
              <a:gd name="connsiteX1" fmla="*/ 760523 w 2607636"/>
              <a:gd name="connsiteY1" fmla="*/ 37 h 3130369"/>
              <a:gd name="connsiteX2" fmla="*/ 2756 w 2607636"/>
              <a:gd name="connsiteY2" fmla="*/ 1303903 h 3130369"/>
              <a:gd name="connsiteX3" fmla="*/ 688556 w 2607636"/>
              <a:gd name="connsiteY3" fmla="*/ 3124235 h 3130369"/>
              <a:gd name="connsiteX4" fmla="*/ 1641055 w 2607636"/>
              <a:gd name="connsiteY4" fmla="*/ 1934671 h 3130369"/>
              <a:gd name="connsiteX5" fmla="*/ 2593557 w 2607636"/>
              <a:gd name="connsiteY5" fmla="*/ 1409736 h 3130369"/>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80857 w 2586748"/>
              <a:gd name="connsiteY0" fmla="*/ 1409986 h 3130619"/>
              <a:gd name="connsiteX1" fmla="*/ 760523 w 2586748"/>
              <a:gd name="connsiteY1" fmla="*/ 287 h 3130619"/>
              <a:gd name="connsiteX2" fmla="*/ 2756 w 2586748"/>
              <a:gd name="connsiteY2" fmla="*/ 1304153 h 3130619"/>
              <a:gd name="connsiteX3" fmla="*/ 688556 w 2586748"/>
              <a:gd name="connsiteY3" fmla="*/ 3124485 h 3130619"/>
              <a:gd name="connsiteX4" fmla="*/ 1641055 w 2586748"/>
              <a:gd name="connsiteY4" fmla="*/ 1934921 h 3130619"/>
              <a:gd name="connsiteX5" fmla="*/ 2580857 w 2586748"/>
              <a:gd name="connsiteY5" fmla="*/ 1409986 h 3130619"/>
              <a:gd name="connsiteX0" fmla="*/ 2580857 w 2589502"/>
              <a:gd name="connsiteY0" fmla="*/ 1409986 h 3130619"/>
              <a:gd name="connsiteX1" fmla="*/ 760523 w 2589502"/>
              <a:gd name="connsiteY1" fmla="*/ 287 h 3130619"/>
              <a:gd name="connsiteX2" fmla="*/ 2756 w 2589502"/>
              <a:gd name="connsiteY2" fmla="*/ 1304153 h 3130619"/>
              <a:gd name="connsiteX3" fmla="*/ 688556 w 2589502"/>
              <a:gd name="connsiteY3" fmla="*/ 3124485 h 3130619"/>
              <a:gd name="connsiteX4" fmla="*/ 1641055 w 2589502"/>
              <a:gd name="connsiteY4" fmla="*/ 1934921 h 3130619"/>
              <a:gd name="connsiteX5" fmla="*/ 2580857 w 2589502"/>
              <a:gd name="connsiteY5" fmla="*/ 1409986 h 3130619"/>
              <a:gd name="connsiteX0" fmla="*/ 2580857 w 2593845"/>
              <a:gd name="connsiteY0" fmla="*/ 1409986 h 3130619"/>
              <a:gd name="connsiteX1" fmla="*/ 760523 w 2593845"/>
              <a:gd name="connsiteY1" fmla="*/ 287 h 3130619"/>
              <a:gd name="connsiteX2" fmla="*/ 2756 w 2593845"/>
              <a:gd name="connsiteY2" fmla="*/ 1304153 h 3130619"/>
              <a:gd name="connsiteX3" fmla="*/ 688556 w 2593845"/>
              <a:gd name="connsiteY3" fmla="*/ 3124485 h 3130619"/>
              <a:gd name="connsiteX4" fmla="*/ 1641055 w 2593845"/>
              <a:gd name="connsiteY4" fmla="*/ 1934921 h 3130619"/>
              <a:gd name="connsiteX5" fmla="*/ 2580857 w 2593845"/>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1176"/>
              <a:gd name="connsiteY0" fmla="*/ 1409986 h 3130619"/>
              <a:gd name="connsiteX1" fmla="*/ 760523 w 2591176"/>
              <a:gd name="connsiteY1" fmla="*/ 287 h 3130619"/>
              <a:gd name="connsiteX2" fmla="*/ 2756 w 2591176"/>
              <a:gd name="connsiteY2" fmla="*/ 1304153 h 3130619"/>
              <a:gd name="connsiteX3" fmla="*/ 688556 w 2591176"/>
              <a:gd name="connsiteY3" fmla="*/ 3124485 h 3130619"/>
              <a:gd name="connsiteX4" fmla="*/ 1641055 w 2591176"/>
              <a:gd name="connsiteY4" fmla="*/ 1934921 h 3130619"/>
              <a:gd name="connsiteX5" fmla="*/ 2580857 w 2591176"/>
              <a:gd name="connsiteY5" fmla="*/ 1409986 h 3130619"/>
              <a:gd name="connsiteX0" fmla="*/ 2580857 w 2602365"/>
              <a:gd name="connsiteY0" fmla="*/ 1409986 h 3130619"/>
              <a:gd name="connsiteX1" fmla="*/ 760523 w 2602365"/>
              <a:gd name="connsiteY1" fmla="*/ 287 h 3130619"/>
              <a:gd name="connsiteX2" fmla="*/ 2756 w 2602365"/>
              <a:gd name="connsiteY2" fmla="*/ 1304153 h 3130619"/>
              <a:gd name="connsiteX3" fmla="*/ 688556 w 2602365"/>
              <a:gd name="connsiteY3" fmla="*/ 3124485 h 3130619"/>
              <a:gd name="connsiteX4" fmla="*/ 1641055 w 2602365"/>
              <a:gd name="connsiteY4" fmla="*/ 1934921 h 3130619"/>
              <a:gd name="connsiteX5" fmla="*/ 2580857 w 2602365"/>
              <a:gd name="connsiteY5" fmla="*/ 1409986 h 3130619"/>
              <a:gd name="connsiteX0" fmla="*/ 2580857 w 2601011"/>
              <a:gd name="connsiteY0" fmla="*/ 1410137 h 3130770"/>
              <a:gd name="connsiteX1" fmla="*/ 760523 w 2601011"/>
              <a:gd name="connsiteY1" fmla="*/ 438 h 3130770"/>
              <a:gd name="connsiteX2" fmla="*/ 2756 w 2601011"/>
              <a:gd name="connsiteY2" fmla="*/ 1304304 h 3130770"/>
              <a:gd name="connsiteX3" fmla="*/ 688556 w 2601011"/>
              <a:gd name="connsiteY3" fmla="*/ 3124636 h 3130770"/>
              <a:gd name="connsiteX4" fmla="*/ 1641055 w 2601011"/>
              <a:gd name="connsiteY4" fmla="*/ 1935072 h 3130770"/>
              <a:gd name="connsiteX5" fmla="*/ 2580857 w 2601011"/>
              <a:gd name="connsiteY5" fmla="*/ 1410137 h 3130770"/>
              <a:gd name="connsiteX0" fmla="*/ 2580857 w 2602023"/>
              <a:gd name="connsiteY0" fmla="*/ 1409987 h 3130620"/>
              <a:gd name="connsiteX1" fmla="*/ 760523 w 2602023"/>
              <a:gd name="connsiteY1" fmla="*/ 288 h 3130620"/>
              <a:gd name="connsiteX2" fmla="*/ 2756 w 2602023"/>
              <a:gd name="connsiteY2" fmla="*/ 1304154 h 3130620"/>
              <a:gd name="connsiteX3" fmla="*/ 688556 w 2602023"/>
              <a:gd name="connsiteY3" fmla="*/ 3124486 h 3130620"/>
              <a:gd name="connsiteX4" fmla="*/ 1641055 w 2602023"/>
              <a:gd name="connsiteY4" fmla="*/ 1934922 h 3130620"/>
              <a:gd name="connsiteX5" fmla="*/ 2580857 w 2602023"/>
              <a:gd name="connsiteY5" fmla="*/ 1409987 h 3130620"/>
              <a:gd name="connsiteX0" fmla="*/ 2580857 w 2603462"/>
              <a:gd name="connsiteY0" fmla="*/ 1409867 h 3130500"/>
              <a:gd name="connsiteX1" fmla="*/ 760523 w 2603462"/>
              <a:gd name="connsiteY1" fmla="*/ 168 h 3130500"/>
              <a:gd name="connsiteX2" fmla="*/ 2756 w 2603462"/>
              <a:gd name="connsiteY2" fmla="*/ 1304034 h 3130500"/>
              <a:gd name="connsiteX3" fmla="*/ 688556 w 2603462"/>
              <a:gd name="connsiteY3" fmla="*/ 3124366 h 3130500"/>
              <a:gd name="connsiteX4" fmla="*/ 1641055 w 2603462"/>
              <a:gd name="connsiteY4" fmla="*/ 1934802 h 3130500"/>
              <a:gd name="connsiteX5" fmla="*/ 2580857 w 2603462"/>
              <a:gd name="connsiteY5" fmla="*/ 1409867 h 3130500"/>
              <a:gd name="connsiteX0" fmla="*/ 2580857 w 2602771"/>
              <a:gd name="connsiteY0" fmla="*/ 1409737 h 3130370"/>
              <a:gd name="connsiteX1" fmla="*/ 760523 w 2602771"/>
              <a:gd name="connsiteY1" fmla="*/ 38 h 3130370"/>
              <a:gd name="connsiteX2" fmla="*/ 2756 w 2602771"/>
              <a:gd name="connsiteY2" fmla="*/ 1303904 h 3130370"/>
              <a:gd name="connsiteX3" fmla="*/ 688556 w 2602771"/>
              <a:gd name="connsiteY3" fmla="*/ 3124236 h 3130370"/>
              <a:gd name="connsiteX4" fmla="*/ 1641055 w 2602771"/>
              <a:gd name="connsiteY4" fmla="*/ 1934672 h 3130370"/>
              <a:gd name="connsiteX5" fmla="*/ 2580857 w 2602771"/>
              <a:gd name="connsiteY5" fmla="*/ 1409737 h 3130370"/>
              <a:gd name="connsiteX0" fmla="*/ 2580857 w 2603138"/>
              <a:gd name="connsiteY0" fmla="*/ 1410070 h 3130703"/>
              <a:gd name="connsiteX1" fmla="*/ 760523 w 2603138"/>
              <a:gd name="connsiteY1" fmla="*/ 371 h 3130703"/>
              <a:gd name="connsiteX2" fmla="*/ 2756 w 2603138"/>
              <a:gd name="connsiteY2" fmla="*/ 1304237 h 3130703"/>
              <a:gd name="connsiteX3" fmla="*/ 688556 w 2603138"/>
              <a:gd name="connsiteY3" fmla="*/ 3124569 h 3130703"/>
              <a:gd name="connsiteX4" fmla="*/ 1641055 w 2603138"/>
              <a:gd name="connsiteY4" fmla="*/ 1935005 h 3130703"/>
              <a:gd name="connsiteX5" fmla="*/ 2580857 w 2603138"/>
              <a:gd name="connsiteY5" fmla="*/ 1410070 h 3130703"/>
              <a:gd name="connsiteX0" fmla="*/ 2580790 w 2603071"/>
              <a:gd name="connsiteY0" fmla="*/ 1410070 h 3129386"/>
              <a:gd name="connsiteX1" fmla="*/ 760456 w 2603071"/>
              <a:gd name="connsiteY1" fmla="*/ 371 h 3129386"/>
              <a:gd name="connsiteX2" fmla="*/ 2689 w 2603071"/>
              <a:gd name="connsiteY2" fmla="*/ 1304237 h 3129386"/>
              <a:gd name="connsiteX3" fmla="*/ 688489 w 2603071"/>
              <a:gd name="connsiteY3" fmla="*/ 3124569 h 3129386"/>
              <a:gd name="connsiteX4" fmla="*/ 1640988 w 2603071"/>
              <a:gd name="connsiteY4" fmla="*/ 1935005 h 3129386"/>
              <a:gd name="connsiteX5" fmla="*/ 2580790 w 2603071"/>
              <a:gd name="connsiteY5" fmla="*/ 1410070 h 3129386"/>
              <a:gd name="connsiteX0" fmla="*/ 2580725 w 2603006"/>
              <a:gd name="connsiteY0" fmla="*/ 1410070 h 3188394"/>
              <a:gd name="connsiteX1" fmla="*/ 760391 w 2603006"/>
              <a:gd name="connsiteY1" fmla="*/ 371 h 3188394"/>
              <a:gd name="connsiteX2" fmla="*/ 2624 w 2603006"/>
              <a:gd name="connsiteY2" fmla="*/ 1304237 h 3188394"/>
              <a:gd name="connsiteX3" fmla="*/ 688424 w 2603006"/>
              <a:gd name="connsiteY3" fmla="*/ 3124569 h 3188394"/>
              <a:gd name="connsiteX4" fmla="*/ 1640923 w 2603006"/>
              <a:gd name="connsiteY4" fmla="*/ 1935005 h 3188394"/>
              <a:gd name="connsiteX5" fmla="*/ 2580725 w 2603006"/>
              <a:gd name="connsiteY5" fmla="*/ 1410070 h 3188394"/>
              <a:gd name="connsiteX0" fmla="*/ 2580490 w 2602771"/>
              <a:gd name="connsiteY0" fmla="*/ 1410070 h 3099746"/>
              <a:gd name="connsiteX1" fmla="*/ 760156 w 2602771"/>
              <a:gd name="connsiteY1" fmla="*/ 371 h 3099746"/>
              <a:gd name="connsiteX2" fmla="*/ 2389 w 2602771"/>
              <a:gd name="connsiteY2" fmla="*/ 1304237 h 3099746"/>
              <a:gd name="connsiteX3" fmla="*/ 738989 w 2602771"/>
              <a:gd name="connsiteY3" fmla="*/ 3031436 h 3099746"/>
              <a:gd name="connsiteX4" fmla="*/ 1640688 w 2602771"/>
              <a:gd name="connsiteY4" fmla="*/ 1935005 h 3099746"/>
              <a:gd name="connsiteX5" fmla="*/ 2580490 w 2602771"/>
              <a:gd name="connsiteY5" fmla="*/ 1410070 h 3099746"/>
              <a:gd name="connsiteX0" fmla="*/ 2580209 w 2602490"/>
              <a:gd name="connsiteY0" fmla="*/ 1410070 h 3053092"/>
              <a:gd name="connsiteX1" fmla="*/ 759875 w 2602490"/>
              <a:gd name="connsiteY1" fmla="*/ 371 h 3053092"/>
              <a:gd name="connsiteX2" fmla="*/ 2108 w 2602490"/>
              <a:gd name="connsiteY2" fmla="*/ 1304237 h 3053092"/>
              <a:gd name="connsiteX3" fmla="*/ 738708 w 2602490"/>
              <a:gd name="connsiteY3" fmla="*/ 3031436 h 3053092"/>
              <a:gd name="connsiteX4" fmla="*/ 1640407 w 2602490"/>
              <a:gd name="connsiteY4" fmla="*/ 1935005 h 3053092"/>
              <a:gd name="connsiteX5" fmla="*/ 2580209 w 2602490"/>
              <a:gd name="connsiteY5" fmla="*/ 1410070 h 3053092"/>
              <a:gd name="connsiteX0" fmla="*/ 2580091 w 2602372"/>
              <a:gd name="connsiteY0" fmla="*/ 1410070 h 3231744"/>
              <a:gd name="connsiteX1" fmla="*/ 759757 w 2602372"/>
              <a:gd name="connsiteY1" fmla="*/ 371 h 3231744"/>
              <a:gd name="connsiteX2" fmla="*/ 1990 w 2602372"/>
              <a:gd name="connsiteY2" fmla="*/ 1304237 h 3231744"/>
              <a:gd name="connsiteX3" fmla="*/ 776690 w 2602372"/>
              <a:gd name="connsiteY3" fmla="*/ 3213470 h 3231744"/>
              <a:gd name="connsiteX4" fmla="*/ 1640289 w 2602372"/>
              <a:gd name="connsiteY4" fmla="*/ 1935005 h 3231744"/>
              <a:gd name="connsiteX5" fmla="*/ 2580091 w 2602372"/>
              <a:gd name="connsiteY5" fmla="*/ 1410070 h 3231744"/>
              <a:gd name="connsiteX0" fmla="*/ 2580091 w 2593576"/>
              <a:gd name="connsiteY0" fmla="*/ 1410062 h 3231736"/>
              <a:gd name="connsiteX1" fmla="*/ 759757 w 2593576"/>
              <a:gd name="connsiteY1" fmla="*/ 363 h 3231736"/>
              <a:gd name="connsiteX2" fmla="*/ 1990 w 2593576"/>
              <a:gd name="connsiteY2" fmla="*/ 1304229 h 3231736"/>
              <a:gd name="connsiteX3" fmla="*/ 776690 w 2593576"/>
              <a:gd name="connsiteY3" fmla="*/ 3213462 h 3231736"/>
              <a:gd name="connsiteX4" fmla="*/ 1640289 w 2593576"/>
              <a:gd name="connsiteY4" fmla="*/ 1934997 h 3231736"/>
              <a:gd name="connsiteX5" fmla="*/ 2580091 w 2593576"/>
              <a:gd name="connsiteY5" fmla="*/ 1410062 h 3231736"/>
              <a:gd name="connsiteX0" fmla="*/ 2580091 w 2593576"/>
              <a:gd name="connsiteY0" fmla="*/ 1410062 h 3258168"/>
              <a:gd name="connsiteX1" fmla="*/ 759757 w 2593576"/>
              <a:gd name="connsiteY1" fmla="*/ 363 h 3258168"/>
              <a:gd name="connsiteX2" fmla="*/ 1990 w 2593576"/>
              <a:gd name="connsiteY2" fmla="*/ 1304229 h 3258168"/>
              <a:gd name="connsiteX3" fmla="*/ 776690 w 2593576"/>
              <a:gd name="connsiteY3" fmla="*/ 3213462 h 3258168"/>
              <a:gd name="connsiteX4" fmla="*/ 950253 w 2593576"/>
              <a:gd name="connsiteY4" fmla="*/ 2595396 h 3258168"/>
              <a:gd name="connsiteX5" fmla="*/ 1640289 w 2593576"/>
              <a:gd name="connsiteY5" fmla="*/ 1934997 h 3258168"/>
              <a:gd name="connsiteX6" fmla="*/ 2580091 w 2593576"/>
              <a:gd name="connsiteY6" fmla="*/ 1410062 h 3258168"/>
              <a:gd name="connsiteX0" fmla="*/ 2580091 w 2593576"/>
              <a:gd name="connsiteY0" fmla="*/ 1410062 h 3246540"/>
              <a:gd name="connsiteX1" fmla="*/ 759757 w 2593576"/>
              <a:gd name="connsiteY1" fmla="*/ 363 h 3246540"/>
              <a:gd name="connsiteX2" fmla="*/ 1990 w 2593576"/>
              <a:gd name="connsiteY2" fmla="*/ 1304229 h 3246540"/>
              <a:gd name="connsiteX3" fmla="*/ 776690 w 2593576"/>
              <a:gd name="connsiteY3" fmla="*/ 3213462 h 3246540"/>
              <a:gd name="connsiteX4" fmla="*/ 950253 w 2593576"/>
              <a:gd name="connsiteY4" fmla="*/ 2595396 h 3246540"/>
              <a:gd name="connsiteX5" fmla="*/ 1640289 w 2593576"/>
              <a:gd name="connsiteY5" fmla="*/ 1934997 h 3246540"/>
              <a:gd name="connsiteX6" fmla="*/ 2580091 w 2593576"/>
              <a:gd name="connsiteY6" fmla="*/ 1410062 h 3246540"/>
              <a:gd name="connsiteX0" fmla="*/ 2580326 w 2593811"/>
              <a:gd name="connsiteY0" fmla="*/ 1410062 h 3242440"/>
              <a:gd name="connsiteX1" fmla="*/ 759992 w 2593811"/>
              <a:gd name="connsiteY1" fmla="*/ 363 h 3242440"/>
              <a:gd name="connsiteX2" fmla="*/ 2225 w 2593811"/>
              <a:gd name="connsiteY2" fmla="*/ 1304229 h 3242440"/>
              <a:gd name="connsiteX3" fmla="*/ 704958 w 2593811"/>
              <a:gd name="connsiteY3" fmla="*/ 3209228 h 3242440"/>
              <a:gd name="connsiteX4" fmla="*/ 950488 w 2593811"/>
              <a:gd name="connsiteY4" fmla="*/ 2595396 h 3242440"/>
              <a:gd name="connsiteX5" fmla="*/ 1640524 w 2593811"/>
              <a:gd name="connsiteY5" fmla="*/ 1934997 h 3242440"/>
              <a:gd name="connsiteX6" fmla="*/ 2580326 w 2593811"/>
              <a:gd name="connsiteY6" fmla="*/ 1410062 h 3242440"/>
              <a:gd name="connsiteX0" fmla="*/ 2581381 w 2594866"/>
              <a:gd name="connsiteY0" fmla="*/ 1410062 h 3256167"/>
              <a:gd name="connsiteX1" fmla="*/ 761047 w 2594866"/>
              <a:gd name="connsiteY1" fmla="*/ 363 h 3256167"/>
              <a:gd name="connsiteX2" fmla="*/ 3280 w 2594866"/>
              <a:gd name="connsiteY2" fmla="*/ 1304229 h 3256167"/>
              <a:gd name="connsiteX3" fmla="*/ 706013 w 2594866"/>
              <a:gd name="connsiteY3" fmla="*/ 3209228 h 3256167"/>
              <a:gd name="connsiteX4" fmla="*/ 951543 w 2594866"/>
              <a:gd name="connsiteY4" fmla="*/ 2595396 h 3256167"/>
              <a:gd name="connsiteX5" fmla="*/ 1641579 w 2594866"/>
              <a:gd name="connsiteY5" fmla="*/ 1934997 h 3256167"/>
              <a:gd name="connsiteX6" fmla="*/ 2581381 w 2594866"/>
              <a:gd name="connsiteY6" fmla="*/ 1410062 h 3256167"/>
              <a:gd name="connsiteX0" fmla="*/ 2581484 w 2594969"/>
              <a:gd name="connsiteY0" fmla="*/ 1410062 h 3284599"/>
              <a:gd name="connsiteX1" fmla="*/ 761150 w 2594969"/>
              <a:gd name="connsiteY1" fmla="*/ 363 h 3284599"/>
              <a:gd name="connsiteX2" fmla="*/ 3383 w 2594969"/>
              <a:gd name="connsiteY2" fmla="*/ 1304229 h 3284599"/>
              <a:gd name="connsiteX3" fmla="*/ 693416 w 2594969"/>
              <a:gd name="connsiteY3" fmla="*/ 3238861 h 3284599"/>
              <a:gd name="connsiteX4" fmla="*/ 951646 w 2594969"/>
              <a:gd name="connsiteY4" fmla="*/ 2595396 h 3284599"/>
              <a:gd name="connsiteX5" fmla="*/ 1641682 w 2594969"/>
              <a:gd name="connsiteY5" fmla="*/ 1934997 h 3284599"/>
              <a:gd name="connsiteX6" fmla="*/ 2581484 w 2594969"/>
              <a:gd name="connsiteY6" fmla="*/ 1410062 h 3284599"/>
              <a:gd name="connsiteX0" fmla="*/ 2580790 w 2594275"/>
              <a:gd name="connsiteY0" fmla="*/ 1410062 h 3324640"/>
              <a:gd name="connsiteX1" fmla="*/ 760456 w 2594275"/>
              <a:gd name="connsiteY1" fmla="*/ 363 h 3324640"/>
              <a:gd name="connsiteX2" fmla="*/ 2689 w 2594275"/>
              <a:gd name="connsiteY2" fmla="*/ 1304229 h 3324640"/>
              <a:gd name="connsiteX3" fmla="*/ 692722 w 2594275"/>
              <a:gd name="connsiteY3" fmla="*/ 3238861 h 3324640"/>
              <a:gd name="connsiteX4" fmla="*/ 950952 w 2594275"/>
              <a:gd name="connsiteY4" fmla="*/ 2595396 h 3324640"/>
              <a:gd name="connsiteX5" fmla="*/ 1640988 w 2594275"/>
              <a:gd name="connsiteY5" fmla="*/ 1934997 h 3324640"/>
              <a:gd name="connsiteX6" fmla="*/ 2580790 w 2594275"/>
              <a:gd name="connsiteY6" fmla="*/ 1410062 h 3324640"/>
              <a:gd name="connsiteX0" fmla="*/ 2580956 w 2594441"/>
              <a:gd name="connsiteY0" fmla="*/ 1410062 h 3340533"/>
              <a:gd name="connsiteX1" fmla="*/ 760622 w 2594441"/>
              <a:gd name="connsiteY1" fmla="*/ 363 h 3340533"/>
              <a:gd name="connsiteX2" fmla="*/ 2855 w 2594441"/>
              <a:gd name="connsiteY2" fmla="*/ 1304229 h 3340533"/>
              <a:gd name="connsiteX3" fmla="*/ 663254 w 2594441"/>
              <a:gd name="connsiteY3" fmla="*/ 3255795 h 3340533"/>
              <a:gd name="connsiteX4" fmla="*/ 951118 w 2594441"/>
              <a:gd name="connsiteY4" fmla="*/ 2595396 h 3340533"/>
              <a:gd name="connsiteX5" fmla="*/ 1641154 w 2594441"/>
              <a:gd name="connsiteY5" fmla="*/ 1934997 h 3340533"/>
              <a:gd name="connsiteX6" fmla="*/ 2580956 w 2594441"/>
              <a:gd name="connsiteY6" fmla="*/ 1410062 h 3340533"/>
              <a:gd name="connsiteX0" fmla="*/ 2581387 w 2594872"/>
              <a:gd name="connsiteY0" fmla="*/ 1410062 h 3255815"/>
              <a:gd name="connsiteX1" fmla="*/ 761053 w 2594872"/>
              <a:gd name="connsiteY1" fmla="*/ 363 h 3255815"/>
              <a:gd name="connsiteX2" fmla="*/ 3286 w 2594872"/>
              <a:gd name="connsiteY2" fmla="*/ 1304229 h 3255815"/>
              <a:gd name="connsiteX3" fmla="*/ 663685 w 2594872"/>
              <a:gd name="connsiteY3" fmla="*/ 3255795 h 3255815"/>
              <a:gd name="connsiteX4" fmla="*/ 951549 w 2594872"/>
              <a:gd name="connsiteY4" fmla="*/ 2595396 h 3255815"/>
              <a:gd name="connsiteX5" fmla="*/ 1641585 w 2594872"/>
              <a:gd name="connsiteY5" fmla="*/ 1934997 h 3255815"/>
              <a:gd name="connsiteX6" fmla="*/ 2581387 w 2594872"/>
              <a:gd name="connsiteY6" fmla="*/ 1410062 h 3255815"/>
              <a:gd name="connsiteX0" fmla="*/ 2580376 w 2593861"/>
              <a:gd name="connsiteY0" fmla="*/ 1410062 h 3280555"/>
              <a:gd name="connsiteX1" fmla="*/ 760042 w 2593861"/>
              <a:gd name="connsiteY1" fmla="*/ 363 h 3280555"/>
              <a:gd name="connsiteX2" fmla="*/ 2275 w 2593861"/>
              <a:gd name="connsiteY2" fmla="*/ 1304229 h 3280555"/>
              <a:gd name="connsiteX3" fmla="*/ 662674 w 2593861"/>
              <a:gd name="connsiteY3" fmla="*/ 3255795 h 3280555"/>
              <a:gd name="connsiteX4" fmla="*/ 950538 w 2593861"/>
              <a:gd name="connsiteY4" fmla="*/ 2595396 h 3280555"/>
              <a:gd name="connsiteX5" fmla="*/ 1640574 w 2593861"/>
              <a:gd name="connsiteY5" fmla="*/ 1934997 h 3280555"/>
              <a:gd name="connsiteX6" fmla="*/ 2580376 w 2593861"/>
              <a:gd name="connsiteY6" fmla="*/ 1410062 h 3280555"/>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472 w 2593957"/>
              <a:gd name="connsiteY0" fmla="*/ 1410062 h 3270818"/>
              <a:gd name="connsiteX1" fmla="*/ 760138 w 2593957"/>
              <a:gd name="connsiteY1" fmla="*/ 363 h 3270818"/>
              <a:gd name="connsiteX2" fmla="*/ 2371 w 2593957"/>
              <a:gd name="connsiteY2" fmla="*/ 1304229 h 3270818"/>
              <a:gd name="connsiteX3" fmla="*/ 662770 w 2593957"/>
              <a:gd name="connsiteY3" fmla="*/ 3255795 h 3270818"/>
              <a:gd name="connsiteX4" fmla="*/ 1001434 w 2593957"/>
              <a:gd name="connsiteY4" fmla="*/ 2328696 h 3270818"/>
              <a:gd name="connsiteX5" fmla="*/ 1640670 w 2593957"/>
              <a:gd name="connsiteY5" fmla="*/ 1934997 h 3270818"/>
              <a:gd name="connsiteX6" fmla="*/ 2580472 w 2593957"/>
              <a:gd name="connsiteY6" fmla="*/ 1410062 h 3270818"/>
              <a:gd name="connsiteX0" fmla="*/ 2580472 w 2593957"/>
              <a:gd name="connsiteY0" fmla="*/ 1410062 h 3280624"/>
              <a:gd name="connsiteX1" fmla="*/ 760138 w 2593957"/>
              <a:gd name="connsiteY1" fmla="*/ 363 h 3280624"/>
              <a:gd name="connsiteX2" fmla="*/ 2371 w 2593957"/>
              <a:gd name="connsiteY2" fmla="*/ 1304229 h 3280624"/>
              <a:gd name="connsiteX3" fmla="*/ 662770 w 2593957"/>
              <a:gd name="connsiteY3" fmla="*/ 3255795 h 3280624"/>
              <a:gd name="connsiteX4" fmla="*/ 1001434 w 2593957"/>
              <a:gd name="connsiteY4" fmla="*/ 2328696 h 3280624"/>
              <a:gd name="connsiteX5" fmla="*/ 1640670 w 2593957"/>
              <a:gd name="connsiteY5" fmla="*/ 1934997 h 3280624"/>
              <a:gd name="connsiteX6" fmla="*/ 2580472 w 2593957"/>
              <a:gd name="connsiteY6" fmla="*/ 1410062 h 3280624"/>
              <a:gd name="connsiteX0" fmla="*/ 2580526 w 2594011"/>
              <a:gd name="connsiteY0" fmla="*/ 1410062 h 3274732"/>
              <a:gd name="connsiteX1" fmla="*/ 760192 w 2594011"/>
              <a:gd name="connsiteY1" fmla="*/ 363 h 3274732"/>
              <a:gd name="connsiteX2" fmla="*/ 2425 w 2594011"/>
              <a:gd name="connsiteY2" fmla="*/ 1304229 h 3274732"/>
              <a:gd name="connsiteX3" fmla="*/ 662824 w 2594011"/>
              <a:gd name="connsiteY3" fmla="*/ 3255795 h 3274732"/>
              <a:gd name="connsiteX4" fmla="*/ 1001488 w 2594011"/>
              <a:gd name="connsiteY4" fmla="*/ 2328696 h 3274732"/>
              <a:gd name="connsiteX5" fmla="*/ 1640724 w 2594011"/>
              <a:gd name="connsiteY5" fmla="*/ 1934997 h 3274732"/>
              <a:gd name="connsiteX6" fmla="*/ 2580526 w 2594011"/>
              <a:gd name="connsiteY6" fmla="*/ 1410062 h 3274732"/>
              <a:gd name="connsiteX0" fmla="*/ 2580526 w 2594011"/>
              <a:gd name="connsiteY0" fmla="*/ 1410062 h 3282064"/>
              <a:gd name="connsiteX1" fmla="*/ 760192 w 2594011"/>
              <a:gd name="connsiteY1" fmla="*/ 363 h 3282064"/>
              <a:gd name="connsiteX2" fmla="*/ 2425 w 2594011"/>
              <a:gd name="connsiteY2" fmla="*/ 1304229 h 3282064"/>
              <a:gd name="connsiteX3" fmla="*/ 662824 w 2594011"/>
              <a:gd name="connsiteY3" fmla="*/ 3255795 h 3282064"/>
              <a:gd name="connsiteX4" fmla="*/ 1001488 w 2594011"/>
              <a:gd name="connsiteY4" fmla="*/ 2328696 h 3282064"/>
              <a:gd name="connsiteX5" fmla="*/ 1640724 w 2594011"/>
              <a:gd name="connsiteY5" fmla="*/ 1934997 h 3282064"/>
              <a:gd name="connsiteX6" fmla="*/ 2580526 w 2594011"/>
              <a:gd name="connsiteY6" fmla="*/ 1410062 h 3282064"/>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5540"/>
              <a:gd name="connsiteY0" fmla="*/ 1410104 h 3289128"/>
              <a:gd name="connsiteX1" fmla="*/ 760135 w 2595540"/>
              <a:gd name="connsiteY1" fmla="*/ 405 h 3289128"/>
              <a:gd name="connsiteX2" fmla="*/ 2368 w 2595540"/>
              <a:gd name="connsiteY2" fmla="*/ 1304271 h 3289128"/>
              <a:gd name="connsiteX3" fmla="*/ 662767 w 2595540"/>
              <a:gd name="connsiteY3" fmla="*/ 3255837 h 3289128"/>
              <a:gd name="connsiteX4" fmla="*/ 997198 w 2595540"/>
              <a:gd name="connsiteY4" fmla="*/ 2324504 h 3289128"/>
              <a:gd name="connsiteX5" fmla="*/ 1572934 w 2595540"/>
              <a:gd name="connsiteY5" fmla="*/ 1947739 h 3289128"/>
              <a:gd name="connsiteX6" fmla="*/ 2580469 w 2595540"/>
              <a:gd name="connsiteY6" fmla="*/ 1410104 h 3289128"/>
              <a:gd name="connsiteX0" fmla="*/ 2567769 w 2583050"/>
              <a:gd name="connsiteY0" fmla="*/ 1274253 h 3288743"/>
              <a:gd name="connsiteX1" fmla="*/ 760135 w 2583050"/>
              <a:gd name="connsiteY1" fmla="*/ 20 h 3288743"/>
              <a:gd name="connsiteX2" fmla="*/ 2368 w 2583050"/>
              <a:gd name="connsiteY2" fmla="*/ 1303886 h 3288743"/>
              <a:gd name="connsiteX3" fmla="*/ 662767 w 2583050"/>
              <a:gd name="connsiteY3" fmla="*/ 3255452 h 3288743"/>
              <a:gd name="connsiteX4" fmla="*/ 997198 w 2583050"/>
              <a:gd name="connsiteY4" fmla="*/ 2324119 h 3288743"/>
              <a:gd name="connsiteX5" fmla="*/ 1572934 w 2583050"/>
              <a:gd name="connsiteY5" fmla="*/ 1947354 h 3288743"/>
              <a:gd name="connsiteX6" fmla="*/ 2567769 w 2583050"/>
              <a:gd name="connsiteY6" fmla="*/ 1274253 h 3288743"/>
              <a:gd name="connsiteX0" fmla="*/ 2567769 w 2580633"/>
              <a:gd name="connsiteY0" fmla="*/ 1274251 h 3288741"/>
              <a:gd name="connsiteX1" fmla="*/ 760135 w 2580633"/>
              <a:gd name="connsiteY1" fmla="*/ 18 h 3288741"/>
              <a:gd name="connsiteX2" fmla="*/ 2368 w 2580633"/>
              <a:gd name="connsiteY2" fmla="*/ 1303884 h 3288741"/>
              <a:gd name="connsiteX3" fmla="*/ 662767 w 2580633"/>
              <a:gd name="connsiteY3" fmla="*/ 3255450 h 3288741"/>
              <a:gd name="connsiteX4" fmla="*/ 997198 w 2580633"/>
              <a:gd name="connsiteY4" fmla="*/ 2324117 h 3288741"/>
              <a:gd name="connsiteX5" fmla="*/ 1572934 w 2580633"/>
              <a:gd name="connsiteY5" fmla="*/ 1947352 h 3288741"/>
              <a:gd name="connsiteX6" fmla="*/ 2567769 w 2580633"/>
              <a:gd name="connsiteY6" fmla="*/ 1274251 h 3288741"/>
              <a:gd name="connsiteX0" fmla="*/ 2584702 w 2597325"/>
              <a:gd name="connsiteY0" fmla="*/ 1316571 h 3288728"/>
              <a:gd name="connsiteX1" fmla="*/ 760135 w 2597325"/>
              <a:gd name="connsiteY1" fmla="*/ 5 h 3288728"/>
              <a:gd name="connsiteX2" fmla="*/ 2368 w 2597325"/>
              <a:gd name="connsiteY2" fmla="*/ 1303871 h 3288728"/>
              <a:gd name="connsiteX3" fmla="*/ 662767 w 2597325"/>
              <a:gd name="connsiteY3" fmla="*/ 3255437 h 3288728"/>
              <a:gd name="connsiteX4" fmla="*/ 997198 w 2597325"/>
              <a:gd name="connsiteY4" fmla="*/ 2324104 h 3288728"/>
              <a:gd name="connsiteX5" fmla="*/ 1572934 w 2597325"/>
              <a:gd name="connsiteY5" fmla="*/ 1947339 h 3288728"/>
              <a:gd name="connsiteX6" fmla="*/ 2584702 w 2597325"/>
              <a:gd name="connsiteY6" fmla="*/ 1316571 h 3288728"/>
              <a:gd name="connsiteX0" fmla="*/ 2584702 w 2598101"/>
              <a:gd name="connsiteY0" fmla="*/ 1316571 h 3288728"/>
              <a:gd name="connsiteX1" fmla="*/ 760135 w 2598101"/>
              <a:gd name="connsiteY1" fmla="*/ 5 h 3288728"/>
              <a:gd name="connsiteX2" fmla="*/ 2368 w 2598101"/>
              <a:gd name="connsiteY2" fmla="*/ 1303871 h 3288728"/>
              <a:gd name="connsiteX3" fmla="*/ 662767 w 2598101"/>
              <a:gd name="connsiteY3" fmla="*/ 3255437 h 3288728"/>
              <a:gd name="connsiteX4" fmla="*/ 997198 w 2598101"/>
              <a:gd name="connsiteY4" fmla="*/ 2324104 h 3288728"/>
              <a:gd name="connsiteX5" fmla="*/ 1572934 w 2598101"/>
              <a:gd name="connsiteY5" fmla="*/ 1947339 h 3288728"/>
              <a:gd name="connsiteX6" fmla="*/ 2584702 w 2598101"/>
              <a:gd name="connsiteY6" fmla="*/ 1316571 h 3288728"/>
              <a:gd name="connsiteX0" fmla="*/ 2584702 w 2601392"/>
              <a:gd name="connsiteY0" fmla="*/ 1316571 h 3288728"/>
              <a:gd name="connsiteX1" fmla="*/ 760135 w 2601392"/>
              <a:gd name="connsiteY1" fmla="*/ 5 h 3288728"/>
              <a:gd name="connsiteX2" fmla="*/ 2368 w 2601392"/>
              <a:gd name="connsiteY2" fmla="*/ 1303871 h 3288728"/>
              <a:gd name="connsiteX3" fmla="*/ 662767 w 2601392"/>
              <a:gd name="connsiteY3" fmla="*/ 3255437 h 3288728"/>
              <a:gd name="connsiteX4" fmla="*/ 997198 w 2601392"/>
              <a:gd name="connsiteY4" fmla="*/ 2324104 h 3288728"/>
              <a:gd name="connsiteX5" fmla="*/ 1572934 w 2601392"/>
              <a:gd name="connsiteY5" fmla="*/ 1947339 h 3288728"/>
              <a:gd name="connsiteX6" fmla="*/ 2584702 w 2601392"/>
              <a:gd name="connsiteY6" fmla="*/ 1316571 h 3288728"/>
              <a:gd name="connsiteX0" fmla="*/ 2614336 w 2630386"/>
              <a:gd name="connsiteY0" fmla="*/ 1371718 h 3288842"/>
              <a:gd name="connsiteX1" fmla="*/ 760135 w 2630386"/>
              <a:gd name="connsiteY1" fmla="*/ 119 h 3288842"/>
              <a:gd name="connsiteX2" fmla="*/ 2368 w 2630386"/>
              <a:gd name="connsiteY2" fmla="*/ 1303985 h 3288842"/>
              <a:gd name="connsiteX3" fmla="*/ 662767 w 2630386"/>
              <a:gd name="connsiteY3" fmla="*/ 3255551 h 3288842"/>
              <a:gd name="connsiteX4" fmla="*/ 997198 w 2630386"/>
              <a:gd name="connsiteY4" fmla="*/ 2324218 h 3288842"/>
              <a:gd name="connsiteX5" fmla="*/ 1572934 w 2630386"/>
              <a:gd name="connsiteY5" fmla="*/ 1947453 h 3288842"/>
              <a:gd name="connsiteX6" fmla="*/ 2614336 w 2630386"/>
              <a:gd name="connsiteY6" fmla="*/ 1371718 h 3288842"/>
              <a:gd name="connsiteX0" fmla="*/ 2643969 w 2659424"/>
              <a:gd name="connsiteY0" fmla="*/ 1427017 h 3289107"/>
              <a:gd name="connsiteX1" fmla="*/ 760135 w 2659424"/>
              <a:gd name="connsiteY1" fmla="*/ 384 h 3289107"/>
              <a:gd name="connsiteX2" fmla="*/ 2368 w 2659424"/>
              <a:gd name="connsiteY2" fmla="*/ 1304250 h 3289107"/>
              <a:gd name="connsiteX3" fmla="*/ 662767 w 2659424"/>
              <a:gd name="connsiteY3" fmla="*/ 3255816 h 3289107"/>
              <a:gd name="connsiteX4" fmla="*/ 997198 w 2659424"/>
              <a:gd name="connsiteY4" fmla="*/ 2324483 h 3289107"/>
              <a:gd name="connsiteX5" fmla="*/ 1572934 w 2659424"/>
              <a:gd name="connsiteY5" fmla="*/ 1947718 h 3289107"/>
              <a:gd name="connsiteX6" fmla="*/ 2643969 w 2659424"/>
              <a:gd name="connsiteY6" fmla="*/ 1427017 h 3289107"/>
              <a:gd name="connsiteX0" fmla="*/ 2643969 w 2702905"/>
              <a:gd name="connsiteY0" fmla="*/ 1427017 h 3289107"/>
              <a:gd name="connsiteX1" fmla="*/ 760135 w 2702905"/>
              <a:gd name="connsiteY1" fmla="*/ 384 h 3289107"/>
              <a:gd name="connsiteX2" fmla="*/ 2368 w 2702905"/>
              <a:gd name="connsiteY2" fmla="*/ 1304250 h 3289107"/>
              <a:gd name="connsiteX3" fmla="*/ 662767 w 2702905"/>
              <a:gd name="connsiteY3" fmla="*/ 3255816 h 3289107"/>
              <a:gd name="connsiteX4" fmla="*/ 997198 w 2702905"/>
              <a:gd name="connsiteY4" fmla="*/ 2324483 h 3289107"/>
              <a:gd name="connsiteX5" fmla="*/ 1572934 w 2702905"/>
              <a:gd name="connsiteY5" fmla="*/ 1947718 h 3289107"/>
              <a:gd name="connsiteX6" fmla="*/ 2643969 w 2702905"/>
              <a:gd name="connsiteY6" fmla="*/ 1427017 h 3289107"/>
              <a:gd name="connsiteX0" fmla="*/ 2643969 w 2666037"/>
              <a:gd name="connsiteY0" fmla="*/ 1427017 h 3289107"/>
              <a:gd name="connsiteX1" fmla="*/ 760135 w 2666037"/>
              <a:gd name="connsiteY1" fmla="*/ 384 h 3289107"/>
              <a:gd name="connsiteX2" fmla="*/ 2368 w 2666037"/>
              <a:gd name="connsiteY2" fmla="*/ 1304250 h 3289107"/>
              <a:gd name="connsiteX3" fmla="*/ 662767 w 2666037"/>
              <a:gd name="connsiteY3" fmla="*/ 3255816 h 3289107"/>
              <a:gd name="connsiteX4" fmla="*/ 997198 w 2666037"/>
              <a:gd name="connsiteY4" fmla="*/ 2324483 h 3289107"/>
              <a:gd name="connsiteX5" fmla="*/ 1572934 w 2666037"/>
              <a:gd name="connsiteY5" fmla="*/ 1947718 h 3289107"/>
              <a:gd name="connsiteX6" fmla="*/ 2643969 w 2666037"/>
              <a:gd name="connsiteY6" fmla="*/ 1427017 h 3289107"/>
              <a:gd name="connsiteX0" fmla="*/ 2572003 w 2594812"/>
              <a:gd name="connsiteY0" fmla="*/ 1456852 h 3289309"/>
              <a:gd name="connsiteX1" fmla="*/ 760135 w 2594812"/>
              <a:gd name="connsiteY1" fmla="*/ 586 h 3289309"/>
              <a:gd name="connsiteX2" fmla="*/ 2368 w 2594812"/>
              <a:gd name="connsiteY2" fmla="*/ 1304452 h 3289309"/>
              <a:gd name="connsiteX3" fmla="*/ 662767 w 2594812"/>
              <a:gd name="connsiteY3" fmla="*/ 3256018 h 3289309"/>
              <a:gd name="connsiteX4" fmla="*/ 997198 w 2594812"/>
              <a:gd name="connsiteY4" fmla="*/ 2324685 h 3289309"/>
              <a:gd name="connsiteX5" fmla="*/ 1572934 w 2594812"/>
              <a:gd name="connsiteY5" fmla="*/ 1947920 h 3289309"/>
              <a:gd name="connsiteX6" fmla="*/ 2572003 w 2594812"/>
              <a:gd name="connsiteY6" fmla="*/ 1456852 h 3289309"/>
              <a:gd name="connsiteX0" fmla="*/ 2572003 w 2594148"/>
              <a:gd name="connsiteY0" fmla="*/ 1456852 h 3289309"/>
              <a:gd name="connsiteX1" fmla="*/ 760135 w 2594148"/>
              <a:gd name="connsiteY1" fmla="*/ 586 h 3289309"/>
              <a:gd name="connsiteX2" fmla="*/ 2368 w 2594148"/>
              <a:gd name="connsiteY2" fmla="*/ 1304452 h 3289309"/>
              <a:gd name="connsiteX3" fmla="*/ 662767 w 2594148"/>
              <a:gd name="connsiteY3" fmla="*/ 3256018 h 3289309"/>
              <a:gd name="connsiteX4" fmla="*/ 997198 w 2594148"/>
              <a:gd name="connsiteY4" fmla="*/ 2324685 h 3289309"/>
              <a:gd name="connsiteX5" fmla="*/ 1572934 w 2594148"/>
              <a:gd name="connsiteY5" fmla="*/ 1947920 h 3289309"/>
              <a:gd name="connsiteX6" fmla="*/ 2572003 w 2594148"/>
              <a:gd name="connsiteY6" fmla="*/ 1456852 h 3289309"/>
              <a:gd name="connsiteX0" fmla="*/ 2572003 w 2596870"/>
              <a:gd name="connsiteY0" fmla="*/ 1457056 h 3289513"/>
              <a:gd name="connsiteX1" fmla="*/ 760135 w 2596870"/>
              <a:gd name="connsiteY1" fmla="*/ 790 h 3289513"/>
              <a:gd name="connsiteX2" fmla="*/ 2368 w 2596870"/>
              <a:gd name="connsiteY2" fmla="*/ 1304656 h 3289513"/>
              <a:gd name="connsiteX3" fmla="*/ 662767 w 2596870"/>
              <a:gd name="connsiteY3" fmla="*/ 3256222 h 3289513"/>
              <a:gd name="connsiteX4" fmla="*/ 997198 w 2596870"/>
              <a:gd name="connsiteY4" fmla="*/ 2324889 h 3289513"/>
              <a:gd name="connsiteX5" fmla="*/ 1572934 w 2596870"/>
              <a:gd name="connsiteY5" fmla="*/ 1948124 h 3289513"/>
              <a:gd name="connsiteX6" fmla="*/ 2572003 w 2596870"/>
              <a:gd name="connsiteY6" fmla="*/ 1457056 h 3289513"/>
              <a:gd name="connsiteX0" fmla="*/ 2572003 w 2594971"/>
              <a:gd name="connsiteY0" fmla="*/ 1456284 h 3288741"/>
              <a:gd name="connsiteX1" fmla="*/ 760135 w 2594971"/>
              <a:gd name="connsiteY1" fmla="*/ 18 h 3288741"/>
              <a:gd name="connsiteX2" fmla="*/ 2368 w 2594971"/>
              <a:gd name="connsiteY2" fmla="*/ 1303884 h 3288741"/>
              <a:gd name="connsiteX3" fmla="*/ 662767 w 2594971"/>
              <a:gd name="connsiteY3" fmla="*/ 3255450 h 3288741"/>
              <a:gd name="connsiteX4" fmla="*/ 997198 w 2594971"/>
              <a:gd name="connsiteY4" fmla="*/ 2324117 h 3288741"/>
              <a:gd name="connsiteX5" fmla="*/ 1572934 w 2594971"/>
              <a:gd name="connsiteY5" fmla="*/ 1947352 h 3288741"/>
              <a:gd name="connsiteX6" fmla="*/ 2572003 w 2594971"/>
              <a:gd name="connsiteY6" fmla="*/ 1456284 h 3288741"/>
              <a:gd name="connsiteX0" fmla="*/ 2572003 w 2595628"/>
              <a:gd name="connsiteY0" fmla="*/ 1456444 h 3288901"/>
              <a:gd name="connsiteX1" fmla="*/ 760135 w 2595628"/>
              <a:gd name="connsiteY1" fmla="*/ 178 h 3288901"/>
              <a:gd name="connsiteX2" fmla="*/ 2368 w 2595628"/>
              <a:gd name="connsiteY2" fmla="*/ 1304044 h 3288901"/>
              <a:gd name="connsiteX3" fmla="*/ 662767 w 2595628"/>
              <a:gd name="connsiteY3" fmla="*/ 3255610 h 3288901"/>
              <a:gd name="connsiteX4" fmla="*/ 997198 w 2595628"/>
              <a:gd name="connsiteY4" fmla="*/ 2324277 h 3288901"/>
              <a:gd name="connsiteX5" fmla="*/ 1572934 w 2595628"/>
              <a:gd name="connsiteY5" fmla="*/ 1947512 h 3288901"/>
              <a:gd name="connsiteX6" fmla="*/ 2572003 w 2595628"/>
              <a:gd name="connsiteY6" fmla="*/ 1456444 h 3288901"/>
              <a:gd name="connsiteX0" fmla="*/ 2572003 w 2635508"/>
              <a:gd name="connsiteY0" fmla="*/ 1456452 h 3288909"/>
              <a:gd name="connsiteX1" fmla="*/ 760135 w 2635508"/>
              <a:gd name="connsiteY1" fmla="*/ 186 h 3288909"/>
              <a:gd name="connsiteX2" fmla="*/ 2368 w 2635508"/>
              <a:gd name="connsiteY2" fmla="*/ 1304052 h 3288909"/>
              <a:gd name="connsiteX3" fmla="*/ 662767 w 2635508"/>
              <a:gd name="connsiteY3" fmla="*/ 3255618 h 3288909"/>
              <a:gd name="connsiteX4" fmla="*/ 997198 w 2635508"/>
              <a:gd name="connsiteY4" fmla="*/ 2324285 h 3288909"/>
              <a:gd name="connsiteX5" fmla="*/ 1572934 w 2635508"/>
              <a:gd name="connsiteY5" fmla="*/ 1947520 h 3288909"/>
              <a:gd name="connsiteX6" fmla="*/ 2572003 w 2635508"/>
              <a:gd name="connsiteY6" fmla="*/ 1456452 h 3288909"/>
              <a:gd name="connsiteX0" fmla="*/ 2508503 w 2571768"/>
              <a:gd name="connsiteY0" fmla="*/ 1516640 h 3289830"/>
              <a:gd name="connsiteX1" fmla="*/ 760135 w 2571768"/>
              <a:gd name="connsiteY1" fmla="*/ 1107 h 3289830"/>
              <a:gd name="connsiteX2" fmla="*/ 2368 w 2571768"/>
              <a:gd name="connsiteY2" fmla="*/ 1304973 h 3289830"/>
              <a:gd name="connsiteX3" fmla="*/ 662767 w 2571768"/>
              <a:gd name="connsiteY3" fmla="*/ 3256539 h 3289830"/>
              <a:gd name="connsiteX4" fmla="*/ 997198 w 2571768"/>
              <a:gd name="connsiteY4" fmla="*/ 2325206 h 3289830"/>
              <a:gd name="connsiteX5" fmla="*/ 1572934 w 2571768"/>
              <a:gd name="connsiteY5" fmla="*/ 1948441 h 3289830"/>
              <a:gd name="connsiteX6" fmla="*/ 2508503 w 2571768"/>
              <a:gd name="connsiteY6" fmla="*/ 1516640 h 3289830"/>
              <a:gd name="connsiteX0" fmla="*/ 2508503 w 2574638"/>
              <a:gd name="connsiteY0" fmla="*/ 1515625 h 3288815"/>
              <a:gd name="connsiteX1" fmla="*/ 760135 w 2574638"/>
              <a:gd name="connsiteY1" fmla="*/ 92 h 3288815"/>
              <a:gd name="connsiteX2" fmla="*/ 2368 w 2574638"/>
              <a:gd name="connsiteY2" fmla="*/ 1303958 h 3288815"/>
              <a:gd name="connsiteX3" fmla="*/ 662767 w 2574638"/>
              <a:gd name="connsiteY3" fmla="*/ 3255524 h 3288815"/>
              <a:gd name="connsiteX4" fmla="*/ 997198 w 2574638"/>
              <a:gd name="connsiteY4" fmla="*/ 2324191 h 3288815"/>
              <a:gd name="connsiteX5" fmla="*/ 1572934 w 2574638"/>
              <a:gd name="connsiteY5" fmla="*/ 1947426 h 3288815"/>
              <a:gd name="connsiteX6" fmla="*/ 2508503 w 2574638"/>
              <a:gd name="connsiteY6" fmla="*/ 1515625 h 3288815"/>
              <a:gd name="connsiteX0" fmla="*/ 2508503 w 2573699"/>
              <a:gd name="connsiteY0" fmla="*/ 1515535 h 3288725"/>
              <a:gd name="connsiteX1" fmla="*/ 760135 w 2573699"/>
              <a:gd name="connsiteY1" fmla="*/ 2 h 3288725"/>
              <a:gd name="connsiteX2" fmla="*/ 2368 w 2573699"/>
              <a:gd name="connsiteY2" fmla="*/ 1303868 h 3288725"/>
              <a:gd name="connsiteX3" fmla="*/ 662767 w 2573699"/>
              <a:gd name="connsiteY3" fmla="*/ 3255434 h 3288725"/>
              <a:gd name="connsiteX4" fmla="*/ 997198 w 2573699"/>
              <a:gd name="connsiteY4" fmla="*/ 2324101 h 3288725"/>
              <a:gd name="connsiteX5" fmla="*/ 1572934 w 2573699"/>
              <a:gd name="connsiteY5" fmla="*/ 1947336 h 3288725"/>
              <a:gd name="connsiteX6" fmla="*/ 2508503 w 2573699"/>
              <a:gd name="connsiteY6" fmla="*/ 1515535 h 3288725"/>
              <a:gd name="connsiteX0" fmla="*/ 2508503 w 2547394"/>
              <a:gd name="connsiteY0" fmla="*/ 1515535 h 3288725"/>
              <a:gd name="connsiteX1" fmla="*/ 760135 w 2547394"/>
              <a:gd name="connsiteY1" fmla="*/ 2 h 3288725"/>
              <a:gd name="connsiteX2" fmla="*/ 2368 w 2547394"/>
              <a:gd name="connsiteY2" fmla="*/ 1303868 h 3288725"/>
              <a:gd name="connsiteX3" fmla="*/ 662767 w 2547394"/>
              <a:gd name="connsiteY3" fmla="*/ 3255434 h 3288725"/>
              <a:gd name="connsiteX4" fmla="*/ 997198 w 2547394"/>
              <a:gd name="connsiteY4" fmla="*/ 2324101 h 3288725"/>
              <a:gd name="connsiteX5" fmla="*/ 1572934 w 2547394"/>
              <a:gd name="connsiteY5" fmla="*/ 1947336 h 3288725"/>
              <a:gd name="connsiteX6" fmla="*/ 2508503 w 2547394"/>
              <a:gd name="connsiteY6" fmla="*/ 1515535 h 3288725"/>
              <a:gd name="connsiteX0" fmla="*/ 2508503 w 2548112"/>
              <a:gd name="connsiteY0" fmla="*/ 1515538 h 3288728"/>
              <a:gd name="connsiteX1" fmla="*/ 760135 w 2548112"/>
              <a:gd name="connsiteY1" fmla="*/ 5 h 3288728"/>
              <a:gd name="connsiteX2" fmla="*/ 2368 w 2548112"/>
              <a:gd name="connsiteY2" fmla="*/ 1303871 h 3288728"/>
              <a:gd name="connsiteX3" fmla="*/ 662767 w 2548112"/>
              <a:gd name="connsiteY3" fmla="*/ 3255437 h 3288728"/>
              <a:gd name="connsiteX4" fmla="*/ 997198 w 2548112"/>
              <a:gd name="connsiteY4" fmla="*/ 2324104 h 3288728"/>
              <a:gd name="connsiteX5" fmla="*/ 1572934 w 2548112"/>
              <a:gd name="connsiteY5" fmla="*/ 1947339 h 3288728"/>
              <a:gd name="connsiteX6" fmla="*/ 2508503 w 2548112"/>
              <a:gd name="connsiteY6" fmla="*/ 1515538 h 3288728"/>
              <a:gd name="connsiteX0" fmla="*/ 2508503 w 2540869"/>
              <a:gd name="connsiteY0" fmla="*/ 1515538 h 3288728"/>
              <a:gd name="connsiteX1" fmla="*/ 760135 w 2540869"/>
              <a:gd name="connsiteY1" fmla="*/ 5 h 3288728"/>
              <a:gd name="connsiteX2" fmla="*/ 2368 w 2540869"/>
              <a:gd name="connsiteY2" fmla="*/ 1303871 h 3288728"/>
              <a:gd name="connsiteX3" fmla="*/ 662767 w 2540869"/>
              <a:gd name="connsiteY3" fmla="*/ 3255437 h 3288728"/>
              <a:gd name="connsiteX4" fmla="*/ 997198 w 2540869"/>
              <a:gd name="connsiteY4" fmla="*/ 2324104 h 3288728"/>
              <a:gd name="connsiteX5" fmla="*/ 1572934 w 2540869"/>
              <a:gd name="connsiteY5" fmla="*/ 1947339 h 3288728"/>
              <a:gd name="connsiteX6" fmla="*/ 2508503 w 2540869"/>
              <a:gd name="connsiteY6" fmla="*/ 1515538 h 3288728"/>
              <a:gd name="connsiteX0" fmla="*/ 2550836 w 2580920"/>
              <a:gd name="connsiteY0" fmla="*/ 1499542 h 3289665"/>
              <a:gd name="connsiteX1" fmla="*/ 760135 w 2580920"/>
              <a:gd name="connsiteY1" fmla="*/ 942 h 3289665"/>
              <a:gd name="connsiteX2" fmla="*/ 2368 w 2580920"/>
              <a:gd name="connsiteY2" fmla="*/ 1304808 h 3289665"/>
              <a:gd name="connsiteX3" fmla="*/ 662767 w 2580920"/>
              <a:gd name="connsiteY3" fmla="*/ 3256374 h 3289665"/>
              <a:gd name="connsiteX4" fmla="*/ 997198 w 2580920"/>
              <a:gd name="connsiteY4" fmla="*/ 2325041 h 3289665"/>
              <a:gd name="connsiteX5" fmla="*/ 1572934 w 2580920"/>
              <a:gd name="connsiteY5" fmla="*/ 1948276 h 3289665"/>
              <a:gd name="connsiteX6" fmla="*/ 2550836 w 2580920"/>
              <a:gd name="connsiteY6" fmla="*/ 1499542 h 3289665"/>
              <a:gd name="connsiteX0" fmla="*/ 2550836 w 2581260"/>
              <a:gd name="connsiteY0" fmla="*/ 1498668 h 3288791"/>
              <a:gd name="connsiteX1" fmla="*/ 760135 w 2581260"/>
              <a:gd name="connsiteY1" fmla="*/ 68 h 3288791"/>
              <a:gd name="connsiteX2" fmla="*/ 2368 w 2581260"/>
              <a:gd name="connsiteY2" fmla="*/ 1303934 h 3288791"/>
              <a:gd name="connsiteX3" fmla="*/ 662767 w 2581260"/>
              <a:gd name="connsiteY3" fmla="*/ 3255500 h 3288791"/>
              <a:gd name="connsiteX4" fmla="*/ 997198 w 2581260"/>
              <a:gd name="connsiteY4" fmla="*/ 2324167 h 3288791"/>
              <a:gd name="connsiteX5" fmla="*/ 1572934 w 2581260"/>
              <a:gd name="connsiteY5" fmla="*/ 1947402 h 3288791"/>
              <a:gd name="connsiteX6" fmla="*/ 2550836 w 2581260"/>
              <a:gd name="connsiteY6" fmla="*/ 1498668 h 3288791"/>
              <a:gd name="connsiteX0" fmla="*/ 2550836 w 2565831"/>
              <a:gd name="connsiteY0" fmla="*/ 1498668 h 3288791"/>
              <a:gd name="connsiteX1" fmla="*/ 760135 w 2565831"/>
              <a:gd name="connsiteY1" fmla="*/ 68 h 3288791"/>
              <a:gd name="connsiteX2" fmla="*/ 2368 w 2565831"/>
              <a:gd name="connsiteY2" fmla="*/ 1303934 h 3288791"/>
              <a:gd name="connsiteX3" fmla="*/ 662767 w 2565831"/>
              <a:gd name="connsiteY3" fmla="*/ 3255500 h 3288791"/>
              <a:gd name="connsiteX4" fmla="*/ 997198 w 2565831"/>
              <a:gd name="connsiteY4" fmla="*/ 2324167 h 3288791"/>
              <a:gd name="connsiteX5" fmla="*/ 1572934 w 2565831"/>
              <a:gd name="connsiteY5" fmla="*/ 1947402 h 3288791"/>
              <a:gd name="connsiteX6" fmla="*/ 2550836 w 2565831"/>
              <a:gd name="connsiteY6" fmla="*/ 1498668 h 3288791"/>
              <a:gd name="connsiteX0" fmla="*/ 2572002 w 2586658"/>
              <a:gd name="connsiteY0" fmla="*/ 1469651 h 3289407"/>
              <a:gd name="connsiteX1" fmla="*/ 760135 w 2586658"/>
              <a:gd name="connsiteY1" fmla="*/ 684 h 3289407"/>
              <a:gd name="connsiteX2" fmla="*/ 2368 w 2586658"/>
              <a:gd name="connsiteY2" fmla="*/ 1304550 h 3289407"/>
              <a:gd name="connsiteX3" fmla="*/ 662767 w 2586658"/>
              <a:gd name="connsiteY3" fmla="*/ 3256116 h 3289407"/>
              <a:gd name="connsiteX4" fmla="*/ 997198 w 2586658"/>
              <a:gd name="connsiteY4" fmla="*/ 2324783 h 3289407"/>
              <a:gd name="connsiteX5" fmla="*/ 1572934 w 2586658"/>
              <a:gd name="connsiteY5" fmla="*/ 1948018 h 3289407"/>
              <a:gd name="connsiteX6" fmla="*/ 2572002 w 2586658"/>
              <a:gd name="connsiteY6" fmla="*/ 1469651 h 3289407"/>
              <a:gd name="connsiteX0" fmla="*/ 2572002 w 2586447"/>
              <a:gd name="connsiteY0" fmla="*/ 1469492 h 3289248"/>
              <a:gd name="connsiteX1" fmla="*/ 760135 w 2586447"/>
              <a:gd name="connsiteY1" fmla="*/ 525 h 3289248"/>
              <a:gd name="connsiteX2" fmla="*/ 2368 w 2586447"/>
              <a:gd name="connsiteY2" fmla="*/ 1304391 h 3289248"/>
              <a:gd name="connsiteX3" fmla="*/ 662767 w 2586447"/>
              <a:gd name="connsiteY3" fmla="*/ 3255957 h 3289248"/>
              <a:gd name="connsiteX4" fmla="*/ 997198 w 2586447"/>
              <a:gd name="connsiteY4" fmla="*/ 2324624 h 3289248"/>
              <a:gd name="connsiteX5" fmla="*/ 1572934 w 2586447"/>
              <a:gd name="connsiteY5" fmla="*/ 1947859 h 3289248"/>
              <a:gd name="connsiteX6" fmla="*/ 2572002 w 2586447"/>
              <a:gd name="connsiteY6" fmla="*/ 1469492 h 3289248"/>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552"/>
              <a:gd name="connsiteY0" fmla="*/ 1470450 h 3290206"/>
              <a:gd name="connsiteX1" fmla="*/ 760135 w 2586552"/>
              <a:gd name="connsiteY1" fmla="*/ 1483 h 3290206"/>
              <a:gd name="connsiteX2" fmla="*/ 2368 w 2586552"/>
              <a:gd name="connsiteY2" fmla="*/ 1305349 h 3290206"/>
              <a:gd name="connsiteX3" fmla="*/ 662767 w 2586552"/>
              <a:gd name="connsiteY3" fmla="*/ 3256915 h 3290206"/>
              <a:gd name="connsiteX4" fmla="*/ 997198 w 2586552"/>
              <a:gd name="connsiteY4" fmla="*/ 2325582 h 3290206"/>
              <a:gd name="connsiteX5" fmla="*/ 1572934 w 2586552"/>
              <a:gd name="connsiteY5" fmla="*/ 1948817 h 3290206"/>
              <a:gd name="connsiteX6" fmla="*/ 2572002 w 2586552"/>
              <a:gd name="connsiteY6" fmla="*/ 1470450 h 3290206"/>
              <a:gd name="connsiteX0" fmla="*/ 2572002 w 2627173"/>
              <a:gd name="connsiteY0" fmla="*/ 1470345 h 3290101"/>
              <a:gd name="connsiteX1" fmla="*/ 760135 w 2627173"/>
              <a:gd name="connsiteY1" fmla="*/ 1378 h 3290101"/>
              <a:gd name="connsiteX2" fmla="*/ 2368 w 2627173"/>
              <a:gd name="connsiteY2" fmla="*/ 1305244 h 3290101"/>
              <a:gd name="connsiteX3" fmla="*/ 662767 w 2627173"/>
              <a:gd name="connsiteY3" fmla="*/ 3256810 h 3290101"/>
              <a:gd name="connsiteX4" fmla="*/ 997198 w 2627173"/>
              <a:gd name="connsiteY4" fmla="*/ 2325477 h 3290101"/>
              <a:gd name="connsiteX5" fmla="*/ 1572934 w 2627173"/>
              <a:gd name="connsiteY5" fmla="*/ 1948712 h 3290101"/>
              <a:gd name="connsiteX6" fmla="*/ 2572002 w 2627173"/>
              <a:gd name="connsiteY6" fmla="*/ 1470345 h 3290101"/>
              <a:gd name="connsiteX0" fmla="*/ 2538135 w 2594406"/>
              <a:gd name="connsiteY0" fmla="*/ 1486904 h 3289727"/>
              <a:gd name="connsiteX1" fmla="*/ 760135 w 2594406"/>
              <a:gd name="connsiteY1" fmla="*/ 1004 h 3289727"/>
              <a:gd name="connsiteX2" fmla="*/ 2368 w 2594406"/>
              <a:gd name="connsiteY2" fmla="*/ 1304870 h 3289727"/>
              <a:gd name="connsiteX3" fmla="*/ 662767 w 2594406"/>
              <a:gd name="connsiteY3" fmla="*/ 3256436 h 3289727"/>
              <a:gd name="connsiteX4" fmla="*/ 997198 w 2594406"/>
              <a:gd name="connsiteY4" fmla="*/ 2325103 h 3289727"/>
              <a:gd name="connsiteX5" fmla="*/ 1572934 w 2594406"/>
              <a:gd name="connsiteY5" fmla="*/ 1948338 h 3289727"/>
              <a:gd name="connsiteX6" fmla="*/ 2538135 w 2594406"/>
              <a:gd name="connsiteY6" fmla="*/ 1486904 h 3289727"/>
              <a:gd name="connsiteX0" fmla="*/ 2538135 w 2597361"/>
              <a:gd name="connsiteY0" fmla="*/ 1485929 h 3288752"/>
              <a:gd name="connsiteX1" fmla="*/ 760135 w 2597361"/>
              <a:gd name="connsiteY1" fmla="*/ 29 h 3288752"/>
              <a:gd name="connsiteX2" fmla="*/ 2368 w 2597361"/>
              <a:gd name="connsiteY2" fmla="*/ 1303895 h 3288752"/>
              <a:gd name="connsiteX3" fmla="*/ 662767 w 2597361"/>
              <a:gd name="connsiteY3" fmla="*/ 3255461 h 3288752"/>
              <a:gd name="connsiteX4" fmla="*/ 997198 w 2597361"/>
              <a:gd name="connsiteY4" fmla="*/ 2324128 h 3288752"/>
              <a:gd name="connsiteX5" fmla="*/ 1572934 w 2597361"/>
              <a:gd name="connsiteY5" fmla="*/ 1947363 h 3288752"/>
              <a:gd name="connsiteX6" fmla="*/ 2538135 w 2597361"/>
              <a:gd name="connsiteY6" fmla="*/ 1485929 h 3288752"/>
              <a:gd name="connsiteX0" fmla="*/ 2538135 w 2595320"/>
              <a:gd name="connsiteY0" fmla="*/ 1487110 h 3289933"/>
              <a:gd name="connsiteX1" fmla="*/ 760135 w 2595320"/>
              <a:gd name="connsiteY1" fmla="*/ 1210 h 3289933"/>
              <a:gd name="connsiteX2" fmla="*/ 2368 w 2595320"/>
              <a:gd name="connsiteY2" fmla="*/ 1305076 h 3289933"/>
              <a:gd name="connsiteX3" fmla="*/ 662767 w 2595320"/>
              <a:gd name="connsiteY3" fmla="*/ 3256642 h 3289933"/>
              <a:gd name="connsiteX4" fmla="*/ 997198 w 2595320"/>
              <a:gd name="connsiteY4" fmla="*/ 2325309 h 3289933"/>
              <a:gd name="connsiteX5" fmla="*/ 1572934 w 2595320"/>
              <a:gd name="connsiteY5" fmla="*/ 1948544 h 3289933"/>
              <a:gd name="connsiteX6" fmla="*/ 2538135 w 2595320"/>
              <a:gd name="connsiteY6" fmla="*/ 1487110 h 3289933"/>
              <a:gd name="connsiteX0" fmla="*/ 2546601 w 2602676"/>
              <a:gd name="connsiteY0" fmla="*/ 1474074 h 3289597"/>
              <a:gd name="connsiteX1" fmla="*/ 760135 w 2602676"/>
              <a:gd name="connsiteY1" fmla="*/ 874 h 3289597"/>
              <a:gd name="connsiteX2" fmla="*/ 2368 w 2602676"/>
              <a:gd name="connsiteY2" fmla="*/ 1304740 h 3289597"/>
              <a:gd name="connsiteX3" fmla="*/ 662767 w 2602676"/>
              <a:gd name="connsiteY3" fmla="*/ 3256306 h 3289597"/>
              <a:gd name="connsiteX4" fmla="*/ 997198 w 2602676"/>
              <a:gd name="connsiteY4" fmla="*/ 2324973 h 3289597"/>
              <a:gd name="connsiteX5" fmla="*/ 1572934 w 2602676"/>
              <a:gd name="connsiteY5" fmla="*/ 1948208 h 3289597"/>
              <a:gd name="connsiteX6" fmla="*/ 2546601 w 2602676"/>
              <a:gd name="connsiteY6" fmla="*/ 1474074 h 3289597"/>
              <a:gd name="connsiteX0" fmla="*/ 2546601 w 2604641"/>
              <a:gd name="connsiteY0" fmla="*/ 1473202 h 3288725"/>
              <a:gd name="connsiteX1" fmla="*/ 760135 w 2604641"/>
              <a:gd name="connsiteY1" fmla="*/ 2 h 3288725"/>
              <a:gd name="connsiteX2" fmla="*/ 2368 w 2604641"/>
              <a:gd name="connsiteY2" fmla="*/ 1303868 h 3288725"/>
              <a:gd name="connsiteX3" fmla="*/ 662767 w 2604641"/>
              <a:gd name="connsiteY3" fmla="*/ 3255434 h 3288725"/>
              <a:gd name="connsiteX4" fmla="*/ 997198 w 2604641"/>
              <a:gd name="connsiteY4" fmla="*/ 2324101 h 3288725"/>
              <a:gd name="connsiteX5" fmla="*/ 1572934 w 2604641"/>
              <a:gd name="connsiteY5" fmla="*/ 1947336 h 3288725"/>
              <a:gd name="connsiteX6" fmla="*/ 2546601 w 2604641"/>
              <a:gd name="connsiteY6" fmla="*/ 1473202 h 3288725"/>
              <a:gd name="connsiteX0" fmla="*/ 2546601 w 2603700"/>
              <a:gd name="connsiteY0" fmla="*/ 1474315 h 3289838"/>
              <a:gd name="connsiteX1" fmla="*/ 760135 w 2603700"/>
              <a:gd name="connsiteY1" fmla="*/ 1115 h 3289838"/>
              <a:gd name="connsiteX2" fmla="*/ 2368 w 2603700"/>
              <a:gd name="connsiteY2" fmla="*/ 1304981 h 3289838"/>
              <a:gd name="connsiteX3" fmla="*/ 662767 w 2603700"/>
              <a:gd name="connsiteY3" fmla="*/ 3256547 h 3289838"/>
              <a:gd name="connsiteX4" fmla="*/ 997198 w 2603700"/>
              <a:gd name="connsiteY4" fmla="*/ 2325214 h 3289838"/>
              <a:gd name="connsiteX5" fmla="*/ 1572934 w 2603700"/>
              <a:gd name="connsiteY5" fmla="*/ 1948449 h 3289838"/>
              <a:gd name="connsiteX6" fmla="*/ 2546601 w 2603700"/>
              <a:gd name="connsiteY6" fmla="*/ 1474315 h 3289838"/>
              <a:gd name="connsiteX0" fmla="*/ 2538134 w 2594405"/>
              <a:gd name="connsiteY0" fmla="*/ 1474074 h 3289597"/>
              <a:gd name="connsiteX1" fmla="*/ 760135 w 2594405"/>
              <a:gd name="connsiteY1" fmla="*/ 874 h 3289597"/>
              <a:gd name="connsiteX2" fmla="*/ 2368 w 2594405"/>
              <a:gd name="connsiteY2" fmla="*/ 1304740 h 3289597"/>
              <a:gd name="connsiteX3" fmla="*/ 662767 w 2594405"/>
              <a:gd name="connsiteY3" fmla="*/ 3256306 h 3289597"/>
              <a:gd name="connsiteX4" fmla="*/ 997198 w 2594405"/>
              <a:gd name="connsiteY4" fmla="*/ 2324973 h 3289597"/>
              <a:gd name="connsiteX5" fmla="*/ 1572934 w 2594405"/>
              <a:gd name="connsiteY5" fmla="*/ 1948208 h 3289597"/>
              <a:gd name="connsiteX6" fmla="*/ 2538134 w 2594405"/>
              <a:gd name="connsiteY6" fmla="*/ 1474074 h 3289597"/>
              <a:gd name="connsiteX0" fmla="*/ 2538134 w 2594973"/>
              <a:gd name="connsiteY0" fmla="*/ 1473321 h 3288844"/>
              <a:gd name="connsiteX1" fmla="*/ 760135 w 2594973"/>
              <a:gd name="connsiteY1" fmla="*/ 121 h 3288844"/>
              <a:gd name="connsiteX2" fmla="*/ 2368 w 2594973"/>
              <a:gd name="connsiteY2" fmla="*/ 1303987 h 3288844"/>
              <a:gd name="connsiteX3" fmla="*/ 662767 w 2594973"/>
              <a:gd name="connsiteY3" fmla="*/ 3255553 h 3288844"/>
              <a:gd name="connsiteX4" fmla="*/ 997198 w 2594973"/>
              <a:gd name="connsiteY4" fmla="*/ 2324220 h 3288844"/>
              <a:gd name="connsiteX5" fmla="*/ 1572934 w 2594973"/>
              <a:gd name="connsiteY5" fmla="*/ 1947455 h 3288844"/>
              <a:gd name="connsiteX6" fmla="*/ 2538134 w 2594973"/>
              <a:gd name="connsiteY6" fmla="*/ 1473321 h 3288844"/>
              <a:gd name="connsiteX0" fmla="*/ 2529667 w 2586134"/>
              <a:gd name="connsiteY0" fmla="*/ 1482626 h 3289682"/>
              <a:gd name="connsiteX1" fmla="*/ 760135 w 2586134"/>
              <a:gd name="connsiteY1" fmla="*/ 959 h 3289682"/>
              <a:gd name="connsiteX2" fmla="*/ 2368 w 2586134"/>
              <a:gd name="connsiteY2" fmla="*/ 1304825 h 3289682"/>
              <a:gd name="connsiteX3" fmla="*/ 662767 w 2586134"/>
              <a:gd name="connsiteY3" fmla="*/ 3256391 h 3289682"/>
              <a:gd name="connsiteX4" fmla="*/ 997198 w 2586134"/>
              <a:gd name="connsiteY4" fmla="*/ 2325058 h 3289682"/>
              <a:gd name="connsiteX5" fmla="*/ 1572934 w 2586134"/>
              <a:gd name="connsiteY5" fmla="*/ 1948293 h 3289682"/>
              <a:gd name="connsiteX6" fmla="*/ 2529667 w 2586134"/>
              <a:gd name="connsiteY6" fmla="*/ 1482626 h 3289682"/>
              <a:gd name="connsiteX0" fmla="*/ 2529667 w 2587526"/>
              <a:gd name="connsiteY0" fmla="*/ 1481935 h 3288991"/>
              <a:gd name="connsiteX1" fmla="*/ 760135 w 2587526"/>
              <a:gd name="connsiteY1" fmla="*/ 268 h 3288991"/>
              <a:gd name="connsiteX2" fmla="*/ 2368 w 2587526"/>
              <a:gd name="connsiteY2" fmla="*/ 1304134 h 3288991"/>
              <a:gd name="connsiteX3" fmla="*/ 662767 w 2587526"/>
              <a:gd name="connsiteY3" fmla="*/ 3255700 h 3288991"/>
              <a:gd name="connsiteX4" fmla="*/ 997198 w 2587526"/>
              <a:gd name="connsiteY4" fmla="*/ 2324367 h 3288991"/>
              <a:gd name="connsiteX5" fmla="*/ 1572934 w 2587526"/>
              <a:gd name="connsiteY5" fmla="*/ 1947602 h 3288991"/>
              <a:gd name="connsiteX6" fmla="*/ 2529667 w 2587526"/>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899" h="3288982">
                <a:moveTo>
                  <a:pt x="2529667" y="1481926"/>
                </a:moveTo>
                <a:cubicBezTo>
                  <a:pt x="2957235" y="1263206"/>
                  <a:pt x="1223685" y="-20908"/>
                  <a:pt x="760135" y="259"/>
                </a:cubicBezTo>
                <a:cubicBezTo>
                  <a:pt x="296585" y="21426"/>
                  <a:pt x="53169" y="632436"/>
                  <a:pt x="2368" y="1304125"/>
                </a:cubicBezTo>
                <a:cubicBezTo>
                  <a:pt x="-39965" y="2390681"/>
                  <a:pt x="496962" y="3085652"/>
                  <a:pt x="662767" y="3255691"/>
                </a:cubicBezTo>
                <a:cubicBezTo>
                  <a:pt x="828572" y="3425730"/>
                  <a:pt x="226732" y="2918436"/>
                  <a:pt x="997198" y="2324358"/>
                </a:cubicBezTo>
                <a:cubicBezTo>
                  <a:pt x="1208864" y="2153615"/>
                  <a:pt x="1182760" y="2225582"/>
                  <a:pt x="1572934" y="1947593"/>
                </a:cubicBezTo>
                <a:cubicBezTo>
                  <a:pt x="2046361" y="1654082"/>
                  <a:pt x="2102099" y="1700646"/>
                  <a:pt x="2529667" y="1481926"/>
                </a:cubicBezTo>
                <a:close/>
              </a:path>
            </a:pathLst>
          </a:custGeom>
          <a:gradFill flip="none" rotWithShape="1">
            <a:gsLst>
              <a:gs pos="0">
                <a:srgbClr val="FF8001"/>
              </a:gs>
              <a:gs pos="100000">
                <a:srgbClr val="E75500"/>
              </a:gs>
            </a:gsLst>
            <a:lin ang="18900000" scaled="1"/>
            <a:tileRect/>
          </a:gradFill>
          <a:ln w="12700">
            <a:solidFill>
              <a:srgbClr val="FF8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7E699EF-E4DF-4206-9DE8-36E0B57946F5}"/>
              </a:ext>
            </a:extLst>
          </p:cNvPr>
          <p:cNvSpPr/>
          <p:nvPr/>
        </p:nvSpPr>
        <p:spPr>
          <a:xfrm rot="10800000">
            <a:off x="6785962" y="1216007"/>
            <a:ext cx="1516182" cy="1454647"/>
          </a:xfrm>
          <a:custGeom>
            <a:avLst/>
            <a:gdLst>
              <a:gd name="connsiteX0" fmla="*/ 89997 w 1514524"/>
              <a:gd name="connsiteY0" fmla="*/ 1463324 h 1472929"/>
              <a:gd name="connsiteX1" fmla="*/ 864697 w 1514524"/>
              <a:gd name="connsiteY1" fmla="*/ 1082324 h 1472929"/>
              <a:gd name="connsiteX2" fmla="*/ 1512397 w 1514524"/>
              <a:gd name="connsiteY2" fmla="*/ 176391 h 1472929"/>
              <a:gd name="connsiteX3" fmla="*/ 1038264 w 1514524"/>
              <a:gd name="connsiteY3" fmla="*/ 45158 h 1472929"/>
              <a:gd name="connsiteX4" fmla="*/ 123864 w 1514524"/>
              <a:gd name="connsiteY4" fmla="*/ 726724 h 1472929"/>
              <a:gd name="connsiteX5" fmla="*/ 89997 w 1514524"/>
              <a:gd name="connsiteY5" fmla="*/ 1463324 h 1472929"/>
              <a:gd name="connsiteX0" fmla="*/ 98443 w 1522970"/>
              <a:gd name="connsiteY0" fmla="*/ 1463324 h 1469787"/>
              <a:gd name="connsiteX1" fmla="*/ 873143 w 1522970"/>
              <a:gd name="connsiteY1" fmla="*/ 1082324 h 1469787"/>
              <a:gd name="connsiteX2" fmla="*/ 1520843 w 1522970"/>
              <a:gd name="connsiteY2" fmla="*/ 176391 h 1469787"/>
              <a:gd name="connsiteX3" fmla="*/ 1046710 w 1522970"/>
              <a:gd name="connsiteY3" fmla="*/ 45158 h 1469787"/>
              <a:gd name="connsiteX4" fmla="*/ 132310 w 1522970"/>
              <a:gd name="connsiteY4" fmla="*/ 726724 h 1469787"/>
              <a:gd name="connsiteX5" fmla="*/ 98443 w 1522970"/>
              <a:gd name="connsiteY5" fmla="*/ 1463324 h 1469787"/>
              <a:gd name="connsiteX0" fmla="*/ 98443 w 1522970"/>
              <a:gd name="connsiteY0" fmla="*/ 1463324 h 1480203"/>
              <a:gd name="connsiteX1" fmla="*/ 873143 w 1522970"/>
              <a:gd name="connsiteY1" fmla="*/ 1082324 h 1480203"/>
              <a:gd name="connsiteX2" fmla="*/ 1520843 w 1522970"/>
              <a:gd name="connsiteY2" fmla="*/ 176391 h 1480203"/>
              <a:gd name="connsiteX3" fmla="*/ 1046710 w 1522970"/>
              <a:gd name="connsiteY3" fmla="*/ 45158 h 1480203"/>
              <a:gd name="connsiteX4" fmla="*/ 132310 w 1522970"/>
              <a:gd name="connsiteY4" fmla="*/ 726724 h 1480203"/>
              <a:gd name="connsiteX5" fmla="*/ 98443 w 1522970"/>
              <a:gd name="connsiteY5" fmla="*/ 1463324 h 1480203"/>
              <a:gd name="connsiteX0" fmla="*/ 105832 w 1530359"/>
              <a:gd name="connsiteY0" fmla="*/ 1463324 h 1480203"/>
              <a:gd name="connsiteX1" fmla="*/ 880532 w 1530359"/>
              <a:gd name="connsiteY1" fmla="*/ 1082324 h 1480203"/>
              <a:gd name="connsiteX2" fmla="*/ 1528232 w 1530359"/>
              <a:gd name="connsiteY2" fmla="*/ 176391 h 1480203"/>
              <a:gd name="connsiteX3" fmla="*/ 1054099 w 1530359"/>
              <a:gd name="connsiteY3" fmla="*/ 45158 h 1480203"/>
              <a:gd name="connsiteX4" fmla="*/ 139699 w 1530359"/>
              <a:gd name="connsiteY4" fmla="*/ 726724 h 1480203"/>
              <a:gd name="connsiteX5" fmla="*/ 105832 w 1530359"/>
              <a:gd name="connsiteY5" fmla="*/ 1463324 h 1480203"/>
              <a:gd name="connsiteX0" fmla="*/ 101359 w 1525886"/>
              <a:gd name="connsiteY0" fmla="*/ 1463324 h 1480203"/>
              <a:gd name="connsiteX1" fmla="*/ 876059 w 1525886"/>
              <a:gd name="connsiteY1" fmla="*/ 1082324 h 1480203"/>
              <a:gd name="connsiteX2" fmla="*/ 1523759 w 1525886"/>
              <a:gd name="connsiteY2" fmla="*/ 176391 h 1480203"/>
              <a:gd name="connsiteX3" fmla="*/ 1049626 w 1525886"/>
              <a:gd name="connsiteY3" fmla="*/ 45158 h 1480203"/>
              <a:gd name="connsiteX4" fmla="*/ 135226 w 1525886"/>
              <a:gd name="connsiteY4" fmla="*/ 726724 h 1480203"/>
              <a:gd name="connsiteX5" fmla="*/ 101359 w 1525886"/>
              <a:gd name="connsiteY5" fmla="*/ 1463324 h 1480203"/>
              <a:gd name="connsiteX0" fmla="*/ 97485 w 1522012"/>
              <a:gd name="connsiteY0" fmla="*/ 1448084 h 1454881"/>
              <a:gd name="connsiteX1" fmla="*/ 872185 w 1522012"/>
              <a:gd name="connsiteY1" fmla="*/ 1082324 h 1454881"/>
              <a:gd name="connsiteX2" fmla="*/ 1519885 w 1522012"/>
              <a:gd name="connsiteY2" fmla="*/ 176391 h 1454881"/>
              <a:gd name="connsiteX3" fmla="*/ 1045752 w 1522012"/>
              <a:gd name="connsiteY3" fmla="*/ 45158 h 1454881"/>
              <a:gd name="connsiteX4" fmla="*/ 131352 w 1522012"/>
              <a:gd name="connsiteY4" fmla="*/ 726724 h 1454881"/>
              <a:gd name="connsiteX5" fmla="*/ 97485 w 1522012"/>
              <a:gd name="connsiteY5" fmla="*/ 1448084 h 1454881"/>
              <a:gd name="connsiteX0" fmla="*/ 107704 w 1506831"/>
              <a:gd name="connsiteY0" fmla="*/ 1443004 h 1449920"/>
              <a:gd name="connsiteX1" fmla="*/ 857004 w 1506831"/>
              <a:gd name="connsiteY1" fmla="*/ 1082324 h 1449920"/>
              <a:gd name="connsiteX2" fmla="*/ 1504704 w 1506831"/>
              <a:gd name="connsiteY2" fmla="*/ 176391 h 1449920"/>
              <a:gd name="connsiteX3" fmla="*/ 1030571 w 1506831"/>
              <a:gd name="connsiteY3" fmla="*/ 45158 h 1449920"/>
              <a:gd name="connsiteX4" fmla="*/ 116171 w 1506831"/>
              <a:gd name="connsiteY4" fmla="*/ 726724 h 1449920"/>
              <a:gd name="connsiteX5" fmla="*/ 107704 w 1506831"/>
              <a:gd name="connsiteY5" fmla="*/ 1443004 h 1449920"/>
              <a:gd name="connsiteX0" fmla="*/ 117527 w 1516654"/>
              <a:gd name="connsiteY0" fmla="*/ 1443004 h 1449920"/>
              <a:gd name="connsiteX1" fmla="*/ 866827 w 1516654"/>
              <a:gd name="connsiteY1" fmla="*/ 1082324 h 1449920"/>
              <a:gd name="connsiteX2" fmla="*/ 1514527 w 1516654"/>
              <a:gd name="connsiteY2" fmla="*/ 176391 h 1449920"/>
              <a:gd name="connsiteX3" fmla="*/ 1040394 w 1516654"/>
              <a:gd name="connsiteY3" fmla="*/ 45158 h 1449920"/>
              <a:gd name="connsiteX4" fmla="*/ 125994 w 1516654"/>
              <a:gd name="connsiteY4" fmla="*/ 726724 h 1449920"/>
              <a:gd name="connsiteX5" fmla="*/ 117527 w 1516654"/>
              <a:gd name="connsiteY5" fmla="*/ 1443004 h 1449920"/>
              <a:gd name="connsiteX0" fmla="*/ 85911 w 1492599"/>
              <a:gd name="connsiteY0" fmla="*/ 1450702 h 1494878"/>
              <a:gd name="connsiteX1" fmla="*/ 596451 w 1492599"/>
              <a:gd name="connsiteY1" fmla="*/ 1283062 h 1494878"/>
              <a:gd name="connsiteX2" fmla="*/ 1482911 w 1492599"/>
              <a:gd name="connsiteY2" fmla="*/ 184089 h 1494878"/>
              <a:gd name="connsiteX3" fmla="*/ 1008778 w 1492599"/>
              <a:gd name="connsiteY3" fmla="*/ 52856 h 1494878"/>
              <a:gd name="connsiteX4" fmla="*/ 94378 w 1492599"/>
              <a:gd name="connsiteY4" fmla="*/ 734422 h 1494878"/>
              <a:gd name="connsiteX5" fmla="*/ 85911 w 1492599"/>
              <a:gd name="connsiteY5" fmla="*/ 1450702 h 1494878"/>
              <a:gd name="connsiteX0" fmla="*/ 85911 w 1500523"/>
              <a:gd name="connsiteY0" fmla="*/ 1494979 h 1539155"/>
              <a:gd name="connsiteX1" fmla="*/ 596451 w 1500523"/>
              <a:gd name="connsiteY1" fmla="*/ 1327339 h 1539155"/>
              <a:gd name="connsiteX2" fmla="*/ 1482911 w 1500523"/>
              <a:gd name="connsiteY2" fmla="*/ 228366 h 1539155"/>
              <a:gd name="connsiteX3" fmla="*/ 1008778 w 1500523"/>
              <a:gd name="connsiteY3" fmla="*/ 97133 h 1539155"/>
              <a:gd name="connsiteX4" fmla="*/ 94378 w 1500523"/>
              <a:gd name="connsiteY4" fmla="*/ 778699 h 1539155"/>
              <a:gd name="connsiteX5" fmla="*/ 85911 w 1500523"/>
              <a:gd name="connsiteY5" fmla="*/ 1494979 h 1539155"/>
              <a:gd name="connsiteX0" fmla="*/ 85911 w 1484306"/>
              <a:gd name="connsiteY0" fmla="*/ 1471782 h 1515958"/>
              <a:gd name="connsiteX1" fmla="*/ 596451 w 1484306"/>
              <a:gd name="connsiteY1" fmla="*/ 1304142 h 1515958"/>
              <a:gd name="connsiteX2" fmla="*/ 1482911 w 1484306"/>
              <a:gd name="connsiteY2" fmla="*/ 205169 h 1515958"/>
              <a:gd name="connsiteX3" fmla="*/ 1008778 w 1484306"/>
              <a:gd name="connsiteY3" fmla="*/ 73936 h 1515958"/>
              <a:gd name="connsiteX4" fmla="*/ 94378 w 1484306"/>
              <a:gd name="connsiteY4" fmla="*/ 755502 h 1515958"/>
              <a:gd name="connsiteX5" fmla="*/ 85911 w 1484306"/>
              <a:gd name="connsiteY5" fmla="*/ 1471782 h 1515958"/>
              <a:gd name="connsiteX0" fmla="*/ 85911 w 1483835"/>
              <a:gd name="connsiteY0" fmla="*/ 1411926 h 1456102"/>
              <a:gd name="connsiteX1" fmla="*/ 596451 w 1483835"/>
              <a:gd name="connsiteY1" fmla="*/ 1244286 h 1456102"/>
              <a:gd name="connsiteX2" fmla="*/ 1482911 w 1483835"/>
              <a:gd name="connsiteY2" fmla="*/ 145313 h 1456102"/>
              <a:gd name="connsiteX3" fmla="*/ 1008778 w 1483835"/>
              <a:gd name="connsiteY3" fmla="*/ 14080 h 1456102"/>
              <a:gd name="connsiteX4" fmla="*/ 94378 w 1483835"/>
              <a:gd name="connsiteY4" fmla="*/ 695646 h 1456102"/>
              <a:gd name="connsiteX5" fmla="*/ 85911 w 1483835"/>
              <a:gd name="connsiteY5" fmla="*/ 1411926 h 1456102"/>
              <a:gd name="connsiteX0" fmla="*/ 85911 w 1488106"/>
              <a:gd name="connsiteY0" fmla="*/ 1397846 h 1442022"/>
              <a:gd name="connsiteX1" fmla="*/ 596451 w 1488106"/>
              <a:gd name="connsiteY1" fmla="*/ 1230206 h 1442022"/>
              <a:gd name="connsiteX2" fmla="*/ 1482911 w 1488106"/>
              <a:gd name="connsiteY2" fmla="*/ 131233 h 1442022"/>
              <a:gd name="connsiteX3" fmla="*/ 1008778 w 1488106"/>
              <a:gd name="connsiteY3" fmla="*/ 0 h 1442022"/>
              <a:gd name="connsiteX4" fmla="*/ 94378 w 1488106"/>
              <a:gd name="connsiteY4" fmla="*/ 681566 h 1442022"/>
              <a:gd name="connsiteX5" fmla="*/ 85911 w 1488106"/>
              <a:gd name="connsiteY5" fmla="*/ 1397846 h 1442022"/>
              <a:gd name="connsiteX0" fmla="*/ 86754 w 1490290"/>
              <a:gd name="connsiteY0" fmla="*/ 1397846 h 1442022"/>
              <a:gd name="connsiteX1" fmla="*/ 612534 w 1490290"/>
              <a:gd name="connsiteY1" fmla="*/ 1230206 h 1442022"/>
              <a:gd name="connsiteX2" fmla="*/ 1483754 w 1490290"/>
              <a:gd name="connsiteY2" fmla="*/ 131233 h 1442022"/>
              <a:gd name="connsiteX3" fmla="*/ 1009621 w 1490290"/>
              <a:gd name="connsiteY3" fmla="*/ 0 h 1442022"/>
              <a:gd name="connsiteX4" fmla="*/ 95221 w 1490290"/>
              <a:gd name="connsiteY4" fmla="*/ 681566 h 1442022"/>
              <a:gd name="connsiteX5" fmla="*/ 86754 w 1490290"/>
              <a:gd name="connsiteY5" fmla="*/ 1397846 h 1442022"/>
              <a:gd name="connsiteX0" fmla="*/ 86754 w 1480264"/>
              <a:gd name="connsiteY0" fmla="*/ 1397846 h 1439965"/>
              <a:gd name="connsiteX1" fmla="*/ 612534 w 1480264"/>
              <a:gd name="connsiteY1" fmla="*/ 1230206 h 1439965"/>
              <a:gd name="connsiteX2" fmla="*/ 1473594 w 1480264"/>
              <a:gd name="connsiteY2" fmla="*/ 192193 h 1439965"/>
              <a:gd name="connsiteX3" fmla="*/ 1009621 w 1480264"/>
              <a:gd name="connsiteY3" fmla="*/ 0 h 1439965"/>
              <a:gd name="connsiteX4" fmla="*/ 95221 w 1480264"/>
              <a:gd name="connsiteY4" fmla="*/ 681566 h 1439965"/>
              <a:gd name="connsiteX5" fmla="*/ 86754 w 1480264"/>
              <a:gd name="connsiteY5" fmla="*/ 1397846 h 1439965"/>
              <a:gd name="connsiteX0" fmla="*/ 116530 w 1510040"/>
              <a:gd name="connsiteY0" fmla="*/ 1397846 h 1478240"/>
              <a:gd name="connsiteX1" fmla="*/ 642310 w 1510040"/>
              <a:gd name="connsiteY1" fmla="*/ 1230206 h 1478240"/>
              <a:gd name="connsiteX2" fmla="*/ 1503370 w 1510040"/>
              <a:gd name="connsiteY2" fmla="*/ 192193 h 1478240"/>
              <a:gd name="connsiteX3" fmla="*/ 1039397 w 1510040"/>
              <a:gd name="connsiteY3" fmla="*/ 0 h 1478240"/>
              <a:gd name="connsiteX4" fmla="*/ 124997 w 1510040"/>
              <a:gd name="connsiteY4" fmla="*/ 681566 h 1478240"/>
              <a:gd name="connsiteX5" fmla="*/ 116530 w 1510040"/>
              <a:gd name="connsiteY5" fmla="*/ 1397846 h 1478240"/>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946 w 1506456"/>
              <a:gd name="connsiteY0" fmla="*/ 1397846 h 1442213"/>
              <a:gd name="connsiteX1" fmla="*/ 638726 w 1506456"/>
              <a:gd name="connsiteY1" fmla="*/ 1230206 h 1442213"/>
              <a:gd name="connsiteX2" fmla="*/ 1499786 w 1506456"/>
              <a:gd name="connsiteY2" fmla="*/ 192193 h 1442213"/>
              <a:gd name="connsiteX3" fmla="*/ 1035813 w 1506456"/>
              <a:gd name="connsiteY3" fmla="*/ 0 h 1442213"/>
              <a:gd name="connsiteX4" fmla="*/ 121413 w 1506456"/>
              <a:gd name="connsiteY4" fmla="*/ 681566 h 1442213"/>
              <a:gd name="connsiteX5" fmla="*/ 112946 w 1506456"/>
              <a:gd name="connsiteY5" fmla="*/ 1397846 h 1442213"/>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512 w 1516182"/>
              <a:gd name="connsiteY0" fmla="*/ 1413086 h 1454647"/>
              <a:gd name="connsiteX1" fmla="*/ 648452 w 1516182"/>
              <a:gd name="connsiteY1" fmla="*/ 1230206 h 1454647"/>
              <a:gd name="connsiteX2" fmla="*/ 1509512 w 1516182"/>
              <a:gd name="connsiteY2" fmla="*/ 192193 h 1454647"/>
              <a:gd name="connsiteX3" fmla="*/ 1045539 w 1516182"/>
              <a:gd name="connsiteY3" fmla="*/ 0 h 1454647"/>
              <a:gd name="connsiteX4" fmla="*/ 131139 w 1516182"/>
              <a:gd name="connsiteY4" fmla="*/ 681566 h 1454647"/>
              <a:gd name="connsiteX5" fmla="*/ 112512 w 1516182"/>
              <a:gd name="connsiteY5" fmla="*/ 1413086 h 14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182" h="1454647">
                <a:moveTo>
                  <a:pt x="112512" y="1413086"/>
                </a:moveTo>
                <a:cubicBezTo>
                  <a:pt x="280011" y="1509606"/>
                  <a:pt x="415619" y="1433688"/>
                  <a:pt x="648452" y="1230206"/>
                </a:cubicBezTo>
                <a:cubicBezTo>
                  <a:pt x="881285" y="1026724"/>
                  <a:pt x="1443331" y="397227"/>
                  <a:pt x="1509512" y="192193"/>
                </a:cubicBezTo>
                <a:cubicBezTo>
                  <a:pt x="1575693" y="-12841"/>
                  <a:pt x="1129641" y="70838"/>
                  <a:pt x="1045539" y="0"/>
                </a:cubicBezTo>
                <a:cubicBezTo>
                  <a:pt x="814117" y="91722"/>
                  <a:pt x="286643" y="446052"/>
                  <a:pt x="131139" y="681566"/>
                </a:cubicBezTo>
                <a:cubicBezTo>
                  <a:pt x="-24365" y="917080"/>
                  <a:pt x="-54987" y="1316566"/>
                  <a:pt x="112512" y="1413086"/>
                </a:cubicBezTo>
                <a:close/>
              </a:path>
            </a:pathLst>
          </a:custGeom>
          <a:gradFill flip="none" rotWithShape="1">
            <a:gsLst>
              <a:gs pos="0">
                <a:srgbClr val="F2CF50"/>
              </a:gs>
              <a:gs pos="100000">
                <a:srgbClr val="F3910A"/>
              </a:gs>
            </a:gsLst>
            <a:lin ang="10800000" scaled="1"/>
            <a:tileRect/>
          </a:gradFill>
          <a:ln w="12700">
            <a:solidFill>
              <a:srgbClr val="EFC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3F168310-F711-4138-A7BA-43B051C0BD77}"/>
              </a:ext>
            </a:extLst>
          </p:cNvPr>
          <p:cNvSpPr/>
          <p:nvPr/>
        </p:nvSpPr>
        <p:spPr>
          <a:xfrm rot="10800000">
            <a:off x="6296139" y="1257294"/>
            <a:ext cx="2509055" cy="3288982"/>
          </a:xfrm>
          <a:custGeom>
            <a:avLst/>
            <a:gdLst>
              <a:gd name="connsiteX0" fmla="*/ 2575483 w 2575712"/>
              <a:gd name="connsiteY0" fmla="*/ 1270004 h 3141159"/>
              <a:gd name="connsiteX1" fmla="*/ 717050 w 2575712"/>
              <a:gd name="connsiteY1" fmla="*/ 4 h 3141159"/>
              <a:gd name="connsiteX2" fmla="*/ 1616 w 2575712"/>
              <a:gd name="connsiteY2" fmla="*/ 1257304 h 3141159"/>
              <a:gd name="connsiteX3" fmla="*/ 590050 w 2575712"/>
              <a:gd name="connsiteY3" fmla="*/ 3141137 h 3141159"/>
              <a:gd name="connsiteX4" fmla="*/ 2575483 w 2575712"/>
              <a:gd name="connsiteY4" fmla="*/ 1270004 h 3141159"/>
              <a:gd name="connsiteX0" fmla="*/ 2575483 w 2575899"/>
              <a:gd name="connsiteY0" fmla="*/ 1316570 h 3187725"/>
              <a:gd name="connsiteX1" fmla="*/ 759383 w 2575899"/>
              <a:gd name="connsiteY1" fmla="*/ 4 h 3187725"/>
              <a:gd name="connsiteX2" fmla="*/ 1616 w 2575899"/>
              <a:gd name="connsiteY2" fmla="*/ 1303870 h 3187725"/>
              <a:gd name="connsiteX3" fmla="*/ 590050 w 2575899"/>
              <a:gd name="connsiteY3" fmla="*/ 3187703 h 3187725"/>
              <a:gd name="connsiteX4" fmla="*/ 2575483 w 2575899"/>
              <a:gd name="connsiteY4" fmla="*/ 1316570 h 3187725"/>
              <a:gd name="connsiteX0" fmla="*/ 2575483 w 2605225"/>
              <a:gd name="connsiteY0" fmla="*/ 1316570 h 3187725"/>
              <a:gd name="connsiteX1" fmla="*/ 759383 w 2605225"/>
              <a:gd name="connsiteY1" fmla="*/ 4 h 3187725"/>
              <a:gd name="connsiteX2" fmla="*/ 1616 w 2605225"/>
              <a:gd name="connsiteY2" fmla="*/ 1303870 h 3187725"/>
              <a:gd name="connsiteX3" fmla="*/ 590050 w 2605225"/>
              <a:gd name="connsiteY3" fmla="*/ 3187703 h 3187725"/>
              <a:gd name="connsiteX4" fmla="*/ 2575483 w 2605225"/>
              <a:gd name="connsiteY4" fmla="*/ 1316570 h 3187725"/>
              <a:gd name="connsiteX0" fmla="*/ 2574655 w 2601535"/>
              <a:gd name="connsiteY0" fmla="*/ 1316570 h 3192984"/>
              <a:gd name="connsiteX1" fmla="*/ 758555 w 2601535"/>
              <a:gd name="connsiteY1" fmla="*/ 4 h 3192984"/>
              <a:gd name="connsiteX2" fmla="*/ 788 w 2601535"/>
              <a:gd name="connsiteY2" fmla="*/ 1303870 h 3192984"/>
              <a:gd name="connsiteX3" fmla="*/ 589222 w 2601535"/>
              <a:gd name="connsiteY3" fmla="*/ 3187703 h 3192984"/>
              <a:gd name="connsiteX4" fmla="*/ 2574655 w 2601535"/>
              <a:gd name="connsiteY4" fmla="*/ 1316570 h 3192984"/>
              <a:gd name="connsiteX0" fmla="*/ 2573867 w 2600747"/>
              <a:gd name="connsiteY0" fmla="*/ 1316570 h 3192984"/>
              <a:gd name="connsiteX1" fmla="*/ 757767 w 2600747"/>
              <a:gd name="connsiteY1" fmla="*/ 4 h 3192984"/>
              <a:gd name="connsiteX2" fmla="*/ 0 w 2600747"/>
              <a:gd name="connsiteY2" fmla="*/ 1303870 h 3192984"/>
              <a:gd name="connsiteX3" fmla="*/ 588434 w 2600747"/>
              <a:gd name="connsiteY3" fmla="*/ 3187703 h 3192984"/>
              <a:gd name="connsiteX4" fmla="*/ 2573867 w 2600747"/>
              <a:gd name="connsiteY4" fmla="*/ 1316570 h 3192984"/>
              <a:gd name="connsiteX0" fmla="*/ 2573867 w 2601501"/>
              <a:gd name="connsiteY0" fmla="*/ 1316570 h 3235598"/>
              <a:gd name="connsiteX1" fmla="*/ 757767 w 2601501"/>
              <a:gd name="connsiteY1" fmla="*/ 4 h 3235598"/>
              <a:gd name="connsiteX2" fmla="*/ 0 w 2601501"/>
              <a:gd name="connsiteY2" fmla="*/ 1303870 h 3235598"/>
              <a:gd name="connsiteX3" fmla="*/ 588434 w 2601501"/>
              <a:gd name="connsiteY3" fmla="*/ 3187703 h 3235598"/>
              <a:gd name="connsiteX4" fmla="*/ 2573867 w 2601501"/>
              <a:gd name="connsiteY4" fmla="*/ 1316570 h 3235598"/>
              <a:gd name="connsiteX0" fmla="*/ 2573867 w 2574453"/>
              <a:gd name="connsiteY0" fmla="*/ 1316570 h 3403959"/>
              <a:gd name="connsiteX1" fmla="*/ 757767 w 2574453"/>
              <a:gd name="connsiteY1" fmla="*/ 4 h 3403959"/>
              <a:gd name="connsiteX2" fmla="*/ 0 w 2574453"/>
              <a:gd name="connsiteY2" fmla="*/ 1303870 h 3403959"/>
              <a:gd name="connsiteX3" fmla="*/ 588434 w 2574453"/>
              <a:gd name="connsiteY3" fmla="*/ 3187703 h 3403959"/>
              <a:gd name="connsiteX4" fmla="*/ 952500 w 2574453"/>
              <a:gd name="connsiteY4" fmla="*/ 3153835 h 3403959"/>
              <a:gd name="connsiteX5" fmla="*/ 2573867 w 2574453"/>
              <a:gd name="connsiteY5" fmla="*/ 1316570 h 3403959"/>
              <a:gd name="connsiteX0" fmla="*/ 2573867 w 2578293"/>
              <a:gd name="connsiteY0" fmla="*/ 1316570 h 3310713"/>
              <a:gd name="connsiteX1" fmla="*/ 757767 w 2578293"/>
              <a:gd name="connsiteY1" fmla="*/ 4 h 3310713"/>
              <a:gd name="connsiteX2" fmla="*/ 0 w 2578293"/>
              <a:gd name="connsiteY2" fmla="*/ 1303870 h 3310713"/>
              <a:gd name="connsiteX3" fmla="*/ 588434 w 2578293"/>
              <a:gd name="connsiteY3" fmla="*/ 3187703 h 3310713"/>
              <a:gd name="connsiteX4" fmla="*/ 1248833 w 2578293"/>
              <a:gd name="connsiteY4" fmla="*/ 2929468 h 3310713"/>
              <a:gd name="connsiteX5" fmla="*/ 2573867 w 2578293"/>
              <a:gd name="connsiteY5" fmla="*/ 1316570 h 3310713"/>
              <a:gd name="connsiteX0" fmla="*/ 2573867 w 2578137"/>
              <a:gd name="connsiteY0" fmla="*/ 1316570 h 3310713"/>
              <a:gd name="connsiteX1" fmla="*/ 757767 w 2578137"/>
              <a:gd name="connsiteY1" fmla="*/ 4 h 3310713"/>
              <a:gd name="connsiteX2" fmla="*/ 0 w 2578137"/>
              <a:gd name="connsiteY2" fmla="*/ 1303870 h 3310713"/>
              <a:gd name="connsiteX3" fmla="*/ 588434 w 2578137"/>
              <a:gd name="connsiteY3" fmla="*/ 3187703 h 3310713"/>
              <a:gd name="connsiteX4" fmla="*/ 1248833 w 2578137"/>
              <a:gd name="connsiteY4" fmla="*/ 2929468 h 3310713"/>
              <a:gd name="connsiteX5" fmla="*/ 2573867 w 2578137"/>
              <a:gd name="connsiteY5" fmla="*/ 1316570 h 3310713"/>
              <a:gd name="connsiteX0" fmla="*/ 2573867 w 2578137"/>
              <a:gd name="connsiteY0" fmla="*/ 1316570 h 3283492"/>
              <a:gd name="connsiteX1" fmla="*/ 757767 w 2578137"/>
              <a:gd name="connsiteY1" fmla="*/ 4 h 3283492"/>
              <a:gd name="connsiteX2" fmla="*/ 0 w 2578137"/>
              <a:gd name="connsiteY2" fmla="*/ 1303870 h 3283492"/>
              <a:gd name="connsiteX3" fmla="*/ 588434 w 2578137"/>
              <a:gd name="connsiteY3" fmla="*/ 3187703 h 3283492"/>
              <a:gd name="connsiteX4" fmla="*/ 1248833 w 2578137"/>
              <a:gd name="connsiteY4" fmla="*/ 2929468 h 3283492"/>
              <a:gd name="connsiteX5" fmla="*/ 2573867 w 2578137"/>
              <a:gd name="connsiteY5" fmla="*/ 1316570 h 3283492"/>
              <a:gd name="connsiteX0" fmla="*/ 2573867 w 2575345"/>
              <a:gd name="connsiteY0" fmla="*/ 1316570 h 3257040"/>
              <a:gd name="connsiteX1" fmla="*/ 757767 w 2575345"/>
              <a:gd name="connsiteY1" fmla="*/ 4 h 3257040"/>
              <a:gd name="connsiteX2" fmla="*/ 0 w 2575345"/>
              <a:gd name="connsiteY2" fmla="*/ 1303870 h 3257040"/>
              <a:gd name="connsiteX3" fmla="*/ 588434 w 2575345"/>
              <a:gd name="connsiteY3" fmla="*/ 3187703 h 3257040"/>
              <a:gd name="connsiteX4" fmla="*/ 1062566 w 2575345"/>
              <a:gd name="connsiteY4" fmla="*/ 2794002 h 3257040"/>
              <a:gd name="connsiteX5" fmla="*/ 2573867 w 2575345"/>
              <a:gd name="connsiteY5" fmla="*/ 1316570 h 3257040"/>
              <a:gd name="connsiteX0" fmla="*/ 2573867 w 2574729"/>
              <a:gd name="connsiteY0" fmla="*/ 1316570 h 3254979"/>
              <a:gd name="connsiteX1" fmla="*/ 757767 w 2574729"/>
              <a:gd name="connsiteY1" fmla="*/ 4 h 3254979"/>
              <a:gd name="connsiteX2" fmla="*/ 0 w 2574729"/>
              <a:gd name="connsiteY2" fmla="*/ 1303870 h 3254979"/>
              <a:gd name="connsiteX3" fmla="*/ 588434 w 2574729"/>
              <a:gd name="connsiteY3" fmla="*/ 3187703 h 3254979"/>
              <a:gd name="connsiteX4" fmla="*/ 994833 w 2574729"/>
              <a:gd name="connsiteY4" fmla="*/ 2781302 h 3254979"/>
              <a:gd name="connsiteX5" fmla="*/ 2573867 w 2574729"/>
              <a:gd name="connsiteY5" fmla="*/ 1316570 h 3254979"/>
              <a:gd name="connsiteX0" fmla="*/ 2573867 w 2574729"/>
              <a:gd name="connsiteY0" fmla="*/ 1316570 h 3228906"/>
              <a:gd name="connsiteX1" fmla="*/ 757767 w 2574729"/>
              <a:gd name="connsiteY1" fmla="*/ 4 h 3228906"/>
              <a:gd name="connsiteX2" fmla="*/ 0 w 2574729"/>
              <a:gd name="connsiteY2" fmla="*/ 1303870 h 3228906"/>
              <a:gd name="connsiteX3" fmla="*/ 588434 w 2574729"/>
              <a:gd name="connsiteY3" fmla="*/ 3187703 h 3228906"/>
              <a:gd name="connsiteX4" fmla="*/ 994833 w 2574729"/>
              <a:gd name="connsiteY4" fmla="*/ 2781302 h 3228906"/>
              <a:gd name="connsiteX5" fmla="*/ 2573867 w 2574729"/>
              <a:gd name="connsiteY5" fmla="*/ 1316570 h 3228906"/>
              <a:gd name="connsiteX0" fmla="*/ 2573867 w 2574574"/>
              <a:gd name="connsiteY0" fmla="*/ 1316570 h 3205096"/>
              <a:gd name="connsiteX1" fmla="*/ 757767 w 2574574"/>
              <a:gd name="connsiteY1" fmla="*/ 4 h 3205096"/>
              <a:gd name="connsiteX2" fmla="*/ 0 w 2574574"/>
              <a:gd name="connsiteY2" fmla="*/ 1303870 h 3205096"/>
              <a:gd name="connsiteX3" fmla="*/ 588434 w 2574574"/>
              <a:gd name="connsiteY3" fmla="*/ 3187703 h 3205096"/>
              <a:gd name="connsiteX4" fmla="*/ 973666 w 2574574"/>
              <a:gd name="connsiteY4" fmla="*/ 2383368 h 3205096"/>
              <a:gd name="connsiteX5" fmla="*/ 2573867 w 2574574"/>
              <a:gd name="connsiteY5" fmla="*/ 1316570 h 3205096"/>
              <a:gd name="connsiteX0" fmla="*/ 2573867 w 2574574"/>
              <a:gd name="connsiteY0" fmla="*/ 1316570 h 3212794"/>
              <a:gd name="connsiteX1" fmla="*/ 757767 w 2574574"/>
              <a:gd name="connsiteY1" fmla="*/ 4 h 3212794"/>
              <a:gd name="connsiteX2" fmla="*/ 0 w 2574574"/>
              <a:gd name="connsiteY2" fmla="*/ 1303870 h 3212794"/>
              <a:gd name="connsiteX3" fmla="*/ 588434 w 2574574"/>
              <a:gd name="connsiteY3" fmla="*/ 3187703 h 3212794"/>
              <a:gd name="connsiteX4" fmla="*/ 973666 w 2574574"/>
              <a:gd name="connsiteY4" fmla="*/ 2383368 h 3212794"/>
              <a:gd name="connsiteX5" fmla="*/ 2573867 w 2574574"/>
              <a:gd name="connsiteY5" fmla="*/ 1316570 h 3212794"/>
              <a:gd name="connsiteX0" fmla="*/ 2573867 w 2574574"/>
              <a:gd name="connsiteY0" fmla="*/ 1316570 h 3216936"/>
              <a:gd name="connsiteX1" fmla="*/ 757767 w 2574574"/>
              <a:gd name="connsiteY1" fmla="*/ 4 h 3216936"/>
              <a:gd name="connsiteX2" fmla="*/ 0 w 2574574"/>
              <a:gd name="connsiteY2" fmla="*/ 1303870 h 3216936"/>
              <a:gd name="connsiteX3" fmla="*/ 588434 w 2574574"/>
              <a:gd name="connsiteY3" fmla="*/ 3187703 h 3216936"/>
              <a:gd name="connsiteX4" fmla="*/ 973666 w 2574574"/>
              <a:gd name="connsiteY4" fmla="*/ 2383368 h 3216936"/>
              <a:gd name="connsiteX5" fmla="*/ 2573867 w 2574574"/>
              <a:gd name="connsiteY5" fmla="*/ 1316570 h 3216936"/>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79974"/>
              <a:gd name="connsiteX1" fmla="*/ 757767 w 2574574"/>
              <a:gd name="connsiteY1" fmla="*/ 4 h 3179974"/>
              <a:gd name="connsiteX2" fmla="*/ 0 w 2574574"/>
              <a:gd name="connsiteY2" fmla="*/ 1303870 h 3179974"/>
              <a:gd name="connsiteX3" fmla="*/ 601134 w 2574574"/>
              <a:gd name="connsiteY3" fmla="*/ 3179236 h 3179974"/>
              <a:gd name="connsiteX4" fmla="*/ 973666 w 2574574"/>
              <a:gd name="connsiteY4" fmla="*/ 2383368 h 3179974"/>
              <a:gd name="connsiteX5" fmla="*/ 2573867 w 2574574"/>
              <a:gd name="connsiteY5" fmla="*/ 1316570 h 3179974"/>
              <a:gd name="connsiteX0" fmla="*/ 2573867 w 2670864"/>
              <a:gd name="connsiteY0" fmla="*/ 1316570 h 3179974"/>
              <a:gd name="connsiteX1" fmla="*/ 757767 w 2670864"/>
              <a:gd name="connsiteY1" fmla="*/ 4 h 3179974"/>
              <a:gd name="connsiteX2" fmla="*/ 0 w 2670864"/>
              <a:gd name="connsiteY2" fmla="*/ 1303870 h 3179974"/>
              <a:gd name="connsiteX3" fmla="*/ 601134 w 2670864"/>
              <a:gd name="connsiteY3" fmla="*/ 3179236 h 3179974"/>
              <a:gd name="connsiteX4" fmla="*/ 973666 w 2670864"/>
              <a:gd name="connsiteY4" fmla="*/ 2383368 h 3179974"/>
              <a:gd name="connsiteX5" fmla="*/ 2573867 w 2670864"/>
              <a:gd name="connsiteY5" fmla="*/ 1316570 h 3179974"/>
              <a:gd name="connsiteX0" fmla="*/ 2573867 w 2579288"/>
              <a:gd name="connsiteY0" fmla="*/ 1316570 h 3179974"/>
              <a:gd name="connsiteX1" fmla="*/ 757767 w 2579288"/>
              <a:gd name="connsiteY1" fmla="*/ 4 h 3179974"/>
              <a:gd name="connsiteX2" fmla="*/ 0 w 2579288"/>
              <a:gd name="connsiteY2" fmla="*/ 1303870 h 3179974"/>
              <a:gd name="connsiteX3" fmla="*/ 601134 w 2579288"/>
              <a:gd name="connsiteY3" fmla="*/ 3179236 h 3179974"/>
              <a:gd name="connsiteX4" fmla="*/ 973666 w 2579288"/>
              <a:gd name="connsiteY4" fmla="*/ 2383368 h 3179974"/>
              <a:gd name="connsiteX5" fmla="*/ 2573867 w 2579288"/>
              <a:gd name="connsiteY5" fmla="*/ 1316570 h 3179974"/>
              <a:gd name="connsiteX0" fmla="*/ 2573867 w 2750409"/>
              <a:gd name="connsiteY0" fmla="*/ 1316570 h 3179974"/>
              <a:gd name="connsiteX1" fmla="*/ 757767 w 2750409"/>
              <a:gd name="connsiteY1" fmla="*/ 4 h 3179974"/>
              <a:gd name="connsiteX2" fmla="*/ 0 w 2750409"/>
              <a:gd name="connsiteY2" fmla="*/ 1303870 h 3179974"/>
              <a:gd name="connsiteX3" fmla="*/ 601134 w 2750409"/>
              <a:gd name="connsiteY3" fmla="*/ 3179236 h 3179974"/>
              <a:gd name="connsiteX4" fmla="*/ 973666 w 2750409"/>
              <a:gd name="connsiteY4" fmla="*/ 2383368 h 3179974"/>
              <a:gd name="connsiteX5" fmla="*/ 2573867 w 2750409"/>
              <a:gd name="connsiteY5" fmla="*/ 1316570 h 3179974"/>
              <a:gd name="connsiteX0" fmla="*/ 2590801 w 2766448"/>
              <a:gd name="connsiteY0" fmla="*/ 1409986 h 3180257"/>
              <a:gd name="connsiteX1" fmla="*/ 757767 w 2766448"/>
              <a:gd name="connsiteY1" fmla="*/ 287 h 3180257"/>
              <a:gd name="connsiteX2" fmla="*/ 0 w 2766448"/>
              <a:gd name="connsiteY2" fmla="*/ 1304153 h 3180257"/>
              <a:gd name="connsiteX3" fmla="*/ 601134 w 2766448"/>
              <a:gd name="connsiteY3" fmla="*/ 3179519 h 3180257"/>
              <a:gd name="connsiteX4" fmla="*/ 973666 w 2766448"/>
              <a:gd name="connsiteY4" fmla="*/ 2383651 h 3180257"/>
              <a:gd name="connsiteX5" fmla="*/ 2590801 w 2766448"/>
              <a:gd name="connsiteY5" fmla="*/ 1409986 h 3180257"/>
              <a:gd name="connsiteX0" fmla="*/ 2590801 w 2777640"/>
              <a:gd name="connsiteY0" fmla="*/ 1409986 h 3180257"/>
              <a:gd name="connsiteX1" fmla="*/ 757767 w 2777640"/>
              <a:gd name="connsiteY1" fmla="*/ 287 h 3180257"/>
              <a:gd name="connsiteX2" fmla="*/ 0 w 2777640"/>
              <a:gd name="connsiteY2" fmla="*/ 1304153 h 3180257"/>
              <a:gd name="connsiteX3" fmla="*/ 601134 w 2777640"/>
              <a:gd name="connsiteY3" fmla="*/ 3179519 h 3180257"/>
              <a:gd name="connsiteX4" fmla="*/ 973666 w 2777640"/>
              <a:gd name="connsiteY4" fmla="*/ 2383651 h 3180257"/>
              <a:gd name="connsiteX5" fmla="*/ 2590801 w 2777640"/>
              <a:gd name="connsiteY5" fmla="*/ 1409986 h 318025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6541"/>
              <a:gd name="connsiteX1" fmla="*/ 757767 w 2591499"/>
              <a:gd name="connsiteY1" fmla="*/ 287 h 3206541"/>
              <a:gd name="connsiteX2" fmla="*/ 0 w 2591499"/>
              <a:gd name="connsiteY2" fmla="*/ 1304153 h 3206541"/>
              <a:gd name="connsiteX3" fmla="*/ 601134 w 2591499"/>
              <a:gd name="connsiteY3" fmla="*/ 3179519 h 3206541"/>
              <a:gd name="connsiteX4" fmla="*/ 973666 w 2591499"/>
              <a:gd name="connsiteY4" fmla="*/ 2383651 h 3206541"/>
              <a:gd name="connsiteX5" fmla="*/ 2590801 w 2591499"/>
              <a:gd name="connsiteY5" fmla="*/ 1409986 h 3206541"/>
              <a:gd name="connsiteX0" fmla="*/ 2590801 w 2591544"/>
              <a:gd name="connsiteY0" fmla="*/ 1409986 h 3206541"/>
              <a:gd name="connsiteX1" fmla="*/ 757767 w 2591544"/>
              <a:gd name="connsiteY1" fmla="*/ 287 h 3206541"/>
              <a:gd name="connsiteX2" fmla="*/ 0 w 2591544"/>
              <a:gd name="connsiteY2" fmla="*/ 1304153 h 3206541"/>
              <a:gd name="connsiteX3" fmla="*/ 601134 w 2591544"/>
              <a:gd name="connsiteY3" fmla="*/ 3179519 h 3206541"/>
              <a:gd name="connsiteX4" fmla="*/ 973666 w 2591544"/>
              <a:gd name="connsiteY4" fmla="*/ 2383651 h 3206541"/>
              <a:gd name="connsiteX5" fmla="*/ 2590801 w 2591544"/>
              <a:gd name="connsiteY5" fmla="*/ 1409986 h 3206541"/>
              <a:gd name="connsiteX0" fmla="*/ 2590801 w 2591544"/>
              <a:gd name="connsiteY0" fmla="*/ 1409986 h 3204724"/>
              <a:gd name="connsiteX1" fmla="*/ 757767 w 2591544"/>
              <a:gd name="connsiteY1" fmla="*/ 287 h 3204724"/>
              <a:gd name="connsiteX2" fmla="*/ 0 w 2591544"/>
              <a:gd name="connsiteY2" fmla="*/ 1304153 h 3204724"/>
              <a:gd name="connsiteX3" fmla="*/ 601134 w 2591544"/>
              <a:gd name="connsiteY3" fmla="*/ 3179519 h 3204724"/>
              <a:gd name="connsiteX4" fmla="*/ 973666 w 2591544"/>
              <a:gd name="connsiteY4" fmla="*/ 2383651 h 3204724"/>
              <a:gd name="connsiteX5" fmla="*/ 2590801 w 2591544"/>
              <a:gd name="connsiteY5" fmla="*/ 1409986 h 3204724"/>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5145"/>
              <a:gd name="connsiteX1" fmla="*/ 757767 w 2591544"/>
              <a:gd name="connsiteY1" fmla="*/ 287 h 3225145"/>
              <a:gd name="connsiteX2" fmla="*/ 0 w 2591544"/>
              <a:gd name="connsiteY2" fmla="*/ 1304153 h 3225145"/>
              <a:gd name="connsiteX3" fmla="*/ 601134 w 2591544"/>
              <a:gd name="connsiteY3" fmla="*/ 3179519 h 3225145"/>
              <a:gd name="connsiteX4" fmla="*/ 973666 w 2591544"/>
              <a:gd name="connsiteY4" fmla="*/ 2383651 h 3225145"/>
              <a:gd name="connsiteX5" fmla="*/ 2590801 w 2591544"/>
              <a:gd name="connsiteY5" fmla="*/ 1409986 h 3225145"/>
              <a:gd name="connsiteX0" fmla="*/ 2590801 w 2591544"/>
              <a:gd name="connsiteY0" fmla="*/ 1409986 h 3199976"/>
              <a:gd name="connsiteX1" fmla="*/ 757767 w 2591544"/>
              <a:gd name="connsiteY1" fmla="*/ 287 h 3199976"/>
              <a:gd name="connsiteX2" fmla="*/ 0 w 2591544"/>
              <a:gd name="connsiteY2" fmla="*/ 1304153 h 3199976"/>
              <a:gd name="connsiteX3" fmla="*/ 601134 w 2591544"/>
              <a:gd name="connsiteY3" fmla="*/ 3179519 h 3199976"/>
              <a:gd name="connsiteX4" fmla="*/ 973666 w 2591544"/>
              <a:gd name="connsiteY4" fmla="*/ 2383651 h 3199976"/>
              <a:gd name="connsiteX5" fmla="*/ 2590801 w 2591544"/>
              <a:gd name="connsiteY5" fmla="*/ 1409986 h 3199976"/>
              <a:gd name="connsiteX0" fmla="*/ 2590801 w 2590838"/>
              <a:gd name="connsiteY0" fmla="*/ 1409986 h 3226546"/>
              <a:gd name="connsiteX1" fmla="*/ 757767 w 2590838"/>
              <a:gd name="connsiteY1" fmla="*/ 287 h 3226546"/>
              <a:gd name="connsiteX2" fmla="*/ 0 w 2590838"/>
              <a:gd name="connsiteY2" fmla="*/ 1304153 h 3226546"/>
              <a:gd name="connsiteX3" fmla="*/ 601134 w 2590838"/>
              <a:gd name="connsiteY3" fmla="*/ 3179519 h 3226546"/>
              <a:gd name="connsiteX4" fmla="*/ 808566 w 2590838"/>
              <a:gd name="connsiteY4" fmla="*/ 2612251 h 3226546"/>
              <a:gd name="connsiteX5" fmla="*/ 2590801 w 2590838"/>
              <a:gd name="connsiteY5" fmla="*/ 1409986 h 3226546"/>
              <a:gd name="connsiteX0" fmla="*/ 2590801 w 2960482"/>
              <a:gd name="connsiteY0" fmla="*/ 1409986 h 3226546"/>
              <a:gd name="connsiteX1" fmla="*/ 757767 w 2960482"/>
              <a:gd name="connsiteY1" fmla="*/ 287 h 3226546"/>
              <a:gd name="connsiteX2" fmla="*/ 0 w 2960482"/>
              <a:gd name="connsiteY2" fmla="*/ 1304153 h 3226546"/>
              <a:gd name="connsiteX3" fmla="*/ 601134 w 2960482"/>
              <a:gd name="connsiteY3" fmla="*/ 3179519 h 3226546"/>
              <a:gd name="connsiteX4" fmla="*/ 808566 w 2960482"/>
              <a:gd name="connsiteY4" fmla="*/ 2612251 h 3226546"/>
              <a:gd name="connsiteX5" fmla="*/ 2590801 w 2960482"/>
              <a:gd name="connsiteY5" fmla="*/ 1409986 h 3226546"/>
              <a:gd name="connsiteX0" fmla="*/ 2590801 w 3005706"/>
              <a:gd name="connsiteY0" fmla="*/ 1409986 h 3226546"/>
              <a:gd name="connsiteX1" fmla="*/ 757767 w 3005706"/>
              <a:gd name="connsiteY1" fmla="*/ 287 h 3226546"/>
              <a:gd name="connsiteX2" fmla="*/ 0 w 3005706"/>
              <a:gd name="connsiteY2" fmla="*/ 1304153 h 3226546"/>
              <a:gd name="connsiteX3" fmla="*/ 601134 w 3005706"/>
              <a:gd name="connsiteY3" fmla="*/ 3179519 h 3226546"/>
              <a:gd name="connsiteX4" fmla="*/ 808566 w 3005706"/>
              <a:gd name="connsiteY4" fmla="*/ 2612251 h 3226546"/>
              <a:gd name="connsiteX5" fmla="*/ 2590801 w 3005706"/>
              <a:gd name="connsiteY5" fmla="*/ 1409986 h 3226546"/>
              <a:gd name="connsiteX0" fmla="*/ 2590801 w 2590852"/>
              <a:gd name="connsiteY0" fmla="*/ 1409986 h 3220589"/>
              <a:gd name="connsiteX1" fmla="*/ 757767 w 2590852"/>
              <a:gd name="connsiteY1" fmla="*/ 287 h 3220589"/>
              <a:gd name="connsiteX2" fmla="*/ 0 w 2590852"/>
              <a:gd name="connsiteY2" fmla="*/ 1304153 h 3220589"/>
              <a:gd name="connsiteX3" fmla="*/ 601134 w 2590852"/>
              <a:gd name="connsiteY3" fmla="*/ 3179519 h 3220589"/>
              <a:gd name="connsiteX4" fmla="*/ 817032 w 2590852"/>
              <a:gd name="connsiteY4" fmla="*/ 2557218 h 3220589"/>
              <a:gd name="connsiteX5" fmla="*/ 2590801 w 2590852"/>
              <a:gd name="connsiteY5" fmla="*/ 1409986 h 3220589"/>
              <a:gd name="connsiteX0" fmla="*/ 2590801 w 2590855"/>
              <a:gd name="connsiteY0" fmla="*/ 1409986 h 3220589"/>
              <a:gd name="connsiteX1" fmla="*/ 757767 w 2590855"/>
              <a:gd name="connsiteY1" fmla="*/ 287 h 3220589"/>
              <a:gd name="connsiteX2" fmla="*/ 0 w 2590855"/>
              <a:gd name="connsiteY2" fmla="*/ 1304153 h 3220589"/>
              <a:gd name="connsiteX3" fmla="*/ 601134 w 2590855"/>
              <a:gd name="connsiteY3" fmla="*/ 3179519 h 3220589"/>
              <a:gd name="connsiteX4" fmla="*/ 817032 w 2590855"/>
              <a:gd name="connsiteY4" fmla="*/ 2557218 h 3220589"/>
              <a:gd name="connsiteX5" fmla="*/ 2590801 w 2590855"/>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1421"/>
              <a:gd name="connsiteX1" fmla="*/ 757767 w 2870664"/>
              <a:gd name="connsiteY1" fmla="*/ 287 h 3221421"/>
              <a:gd name="connsiteX2" fmla="*/ 0 w 2870664"/>
              <a:gd name="connsiteY2" fmla="*/ 1304153 h 3221421"/>
              <a:gd name="connsiteX3" fmla="*/ 601134 w 2870664"/>
              <a:gd name="connsiteY3" fmla="*/ 3179519 h 3221421"/>
              <a:gd name="connsiteX4" fmla="*/ 817032 w 2870664"/>
              <a:gd name="connsiteY4" fmla="*/ 2557218 h 3221421"/>
              <a:gd name="connsiteX5" fmla="*/ 2590801 w 2870664"/>
              <a:gd name="connsiteY5" fmla="*/ 1409986 h 3221421"/>
              <a:gd name="connsiteX0" fmla="*/ 2590801 w 2591154"/>
              <a:gd name="connsiteY0" fmla="*/ 1409986 h 3179702"/>
              <a:gd name="connsiteX1" fmla="*/ 757767 w 2591154"/>
              <a:gd name="connsiteY1" fmla="*/ 287 h 3179702"/>
              <a:gd name="connsiteX2" fmla="*/ 0 w 2591154"/>
              <a:gd name="connsiteY2" fmla="*/ 1304153 h 3179702"/>
              <a:gd name="connsiteX3" fmla="*/ 601134 w 2591154"/>
              <a:gd name="connsiteY3" fmla="*/ 3179519 h 3179702"/>
              <a:gd name="connsiteX4" fmla="*/ 2590801 w 2591154"/>
              <a:gd name="connsiteY4" fmla="*/ 1409986 h 3179702"/>
              <a:gd name="connsiteX0" fmla="*/ 2590801 w 3035438"/>
              <a:gd name="connsiteY0" fmla="*/ 1409986 h 3179715"/>
              <a:gd name="connsiteX1" fmla="*/ 757767 w 3035438"/>
              <a:gd name="connsiteY1" fmla="*/ 287 h 3179715"/>
              <a:gd name="connsiteX2" fmla="*/ 0 w 3035438"/>
              <a:gd name="connsiteY2" fmla="*/ 1304153 h 3179715"/>
              <a:gd name="connsiteX3" fmla="*/ 601134 w 3035438"/>
              <a:gd name="connsiteY3" fmla="*/ 3179519 h 3179715"/>
              <a:gd name="connsiteX4" fmla="*/ 2590801 w 3035438"/>
              <a:gd name="connsiteY4" fmla="*/ 1409986 h 3179715"/>
              <a:gd name="connsiteX0" fmla="*/ 2590801 w 3035438"/>
              <a:gd name="connsiteY0" fmla="*/ 1409986 h 3313524"/>
              <a:gd name="connsiteX1" fmla="*/ 757767 w 3035438"/>
              <a:gd name="connsiteY1" fmla="*/ 287 h 3313524"/>
              <a:gd name="connsiteX2" fmla="*/ 0 w 3035438"/>
              <a:gd name="connsiteY2" fmla="*/ 1304153 h 3313524"/>
              <a:gd name="connsiteX3" fmla="*/ 601134 w 3035438"/>
              <a:gd name="connsiteY3" fmla="*/ 3179519 h 3313524"/>
              <a:gd name="connsiteX4" fmla="*/ 2590801 w 3035438"/>
              <a:gd name="connsiteY4" fmla="*/ 1409986 h 3313524"/>
              <a:gd name="connsiteX0" fmla="*/ 2590801 w 3035438"/>
              <a:gd name="connsiteY0" fmla="*/ 1409986 h 3187667"/>
              <a:gd name="connsiteX1" fmla="*/ 757767 w 3035438"/>
              <a:gd name="connsiteY1" fmla="*/ 287 h 3187667"/>
              <a:gd name="connsiteX2" fmla="*/ 0 w 3035438"/>
              <a:gd name="connsiteY2" fmla="*/ 1304153 h 3187667"/>
              <a:gd name="connsiteX3" fmla="*/ 601134 w 3035438"/>
              <a:gd name="connsiteY3" fmla="*/ 3179519 h 3187667"/>
              <a:gd name="connsiteX4" fmla="*/ 2590801 w 3035438"/>
              <a:gd name="connsiteY4" fmla="*/ 1409986 h 3187667"/>
              <a:gd name="connsiteX0" fmla="*/ 2590801 w 3303339"/>
              <a:gd name="connsiteY0" fmla="*/ 1409986 h 3187667"/>
              <a:gd name="connsiteX1" fmla="*/ 757767 w 3303339"/>
              <a:gd name="connsiteY1" fmla="*/ 287 h 3187667"/>
              <a:gd name="connsiteX2" fmla="*/ 0 w 3303339"/>
              <a:gd name="connsiteY2" fmla="*/ 1304153 h 3187667"/>
              <a:gd name="connsiteX3" fmla="*/ 601134 w 3303339"/>
              <a:gd name="connsiteY3" fmla="*/ 3179519 h 3187667"/>
              <a:gd name="connsiteX4" fmla="*/ 2590801 w 3303339"/>
              <a:gd name="connsiteY4" fmla="*/ 1409986 h 3187667"/>
              <a:gd name="connsiteX0" fmla="*/ 2590801 w 3303339"/>
              <a:gd name="connsiteY0" fmla="*/ 1409986 h 3184430"/>
              <a:gd name="connsiteX1" fmla="*/ 757767 w 3303339"/>
              <a:gd name="connsiteY1" fmla="*/ 287 h 3184430"/>
              <a:gd name="connsiteX2" fmla="*/ 0 w 3303339"/>
              <a:gd name="connsiteY2" fmla="*/ 1304153 h 3184430"/>
              <a:gd name="connsiteX3" fmla="*/ 601134 w 3303339"/>
              <a:gd name="connsiteY3" fmla="*/ 3179519 h 3184430"/>
              <a:gd name="connsiteX4" fmla="*/ 2590801 w 3303339"/>
              <a:gd name="connsiteY4" fmla="*/ 1409986 h 3184430"/>
              <a:gd name="connsiteX0" fmla="*/ 2590801 w 3303339"/>
              <a:gd name="connsiteY0" fmla="*/ 1409986 h 3211937"/>
              <a:gd name="connsiteX1" fmla="*/ 757767 w 3303339"/>
              <a:gd name="connsiteY1" fmla="*/ 287 h 3211937"/>
              <a:gd name="connsiteX2" fmla="*/ 0 w 3303339"/>
              <a:gd name="connsiteY2" fmla="*/ 1304153 h 3211937"/>
              <a:gd name="connsiteX3" fmla="*/ 601134 w 3303339"/>
              <a:gd name="connsiteY3" fmla="*/ 3179519 h 3211937"/>
              <a:gd name="connsiteX4" fmla="*/ 2590801 w 3303339"/>
              <a:gd name="connsiteY4" fmla="*/ 1409986 h 3211937"/>
              <a:gd name="connsiteX0" fmla="*/ 2590801 w 2591100"/>
              <a:gd name="connsiteY0" fmla="*/ 1409986 h 3178945"/>
              <a:gd name="connsiteX1" fmla="*/ 757767 w 2591100"/>
              <a:gd name="connsiteY1" fmla="*/ 287 h 3178945"/>
              <a:gd name="connsiteX2" fmla="*/ 0 w 2591100"/>
              <a:gd name="connsiteY2" fmla="*/ 1304153 h 3178945"/>
              <a:gd name="connsiteX3" fmla="*/ 613834 w 2591100"/>
              <a:gd name="connsiteY3" fmla="*/ 3145652 h 3178945"/>
              <a:gd name="connsiteX4" fmla="*/ 2590801 w 2591100"/>
              <a:gd name="connsiteY4"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271462"/>
              <a:gd name="connsiteX1" fmla="*/ 757767 w 2645142"/>
              <a:gd name="connsiteY1" fmla="*/ 287 h 3271462"/>
              <a:gd name="connsiteX2" fmla="*/ 0 w 2645142"/>
              <a:gd name="connsiteY2" fmla="*/ 1304153 h 3271462"/>
              <a:gd name="connsiteX3" fmla="*/ 613834 w 2645142"/>
              <a:gd name="connsiteY3" fmla="*/ 3145652 h 3271462"/>
              <a:gd name="connsiteX4" fmla="*/ 2023532 w 2645142"/>
              <a:gd name="connsiteY4" fmla="*/ 2078855 h 3271462"/>
              <a:gd name="connsiteX5" fmla="*/ 2590801 w 2645142"/>
              <a:gd name="connsiteY5" fmla="*/ 1409986 h 3271462"/>
              <a:gd name="connsiteX0" fmla="*/ 2590801 w 2645142"/>
              <a:gd name="connsiteY0" fmla="*/ 1409986 h 3192837"/>
              <a:gd name="connsiteX1" fmla="*/ 757767 w 2645142"/>
              <a:gd name="connsiteY1" fmla="*/ 287 h 3192837"/>
              <a:gd name="connsiteX2" fmla="*/ 0 w 2645142"/>
              <a:gd name="connsiteY2" fmla="*/ 1304153 h 3192837"/>
              <a:gd name="connsiteX3" fmla="*/ 1083734 w 2645142"/>
              <a:gd name="connsiteY3" fmla="*/ 3060985 h 3192837"/>
              <a:gd name="connsiteX4" fmla="*/ 2023532 w 2645142"/>
              <a:gd name="connsiteY4" fmla="*/ 2078855 h 3192837"/>
              <a:gd name="connsiteX5" fmla="*/ 2590801 w 2645142"/>
              <a:gd name="connsiteY5" fmla="*/ 1409986 h 3192837"/>
              <a:gd name="connsiteX0" fmla="*/ 2590801 w 2645142"/>
              <a:gd name="connsiteY0" fmla="*/ 1409986 h 3207721"/>
              <a:gd name="connsiteX1" fmla="*/ 757767 w 2645142"/>
              <a:gd name="connsiteY1" fmla="*/ 287 h 3207721"/>
              <a:gd name="connsiteX2" fmla="*/ 0 w 2645142"/>
              <a:gd name="connsiteY2" fmla="*/ 1304153 h 3207721"/>
              <a:gd name="connsiteX3" fmla="*/ 1083734 w 2645142"/>
              <a:gd name="connsiteY3" fmla="*/ 3060985 h 3207721"/>
              <a:gd name="connsiteX4" fmla="*/ 2023532 w 2645142"/>
              <a:gd name="connsiteY4" fmla="*/ 2078855 h 3207721"/>
              <a:gd name="connsiteX5" fmla="*/ 2590801 w 2645142"/>
              <a:gd name="connsiteY5" fmla="*/ 1409986 h 3207721"/>
              <a:gd name="connsiteX0" fmla="*/ 2590801 w 2645142"/>
              <a:gd name="connsiteY0" fmla="*/ 1409986 h 3266332"/>
              <a:gd name="connsiteX1" fmla="*/ 757767 w 2645142"/>
              <a:gd name="connsiteY1" fmla="*/ 287 h 3266332"/>
              <a:gd name="connsiteX2" fmla="*/ 0 w 2645142"/>
              <a:gd name="connsiteY2" fmla="*/ 1304153 h 3266332"/>
              <a:gd name="connsiteX3" fmla="*/ 685800 w 2645142"/>
              <a:gd name="connsiteY3" fmla="*/ 3124485 h 3266332"/>
              <a:gd name="connsiteX4" fmla="*/ 2023532 w 2645142"/>
              <a:gd name="connsiteY4" fmla="*/ 2078855 h 3266332"/>
              <a:gd name="connsiteX5" fmla="*/ 2590801 w 2645142"/>
              <a:gd name="connsiteY5" fmla="*/ 1409986 h 3266332"/>
              <a:gd name="connsiteX0" fmla="*/ 2590801 w 2645142"/>
              <a:gd name="connsiteY0" fmla="*/ 1409986 h 3178902"/>
              <a:gd name="connsiteX1" fmla="*/ 757767 w 2645142"/>
              <a:gd name="connsiteY1" fmla="*/ 287 h 3178902"/>
              <a:gd name="connsiteX2" fmla="*/ 0 w 2645142"/>
              <a:gd name="connsiteY2" fmla="*/ 1304153 h 3178902"/>
              <a:gd name="connsiteX3" fmla="*/ 685800 w 2645142"/>
              <a:gd name="connsiteY3" fmla="*/ 3124485 h 3178902"/>
              <a:gd name="connsiteX4" fmla="*/ 2023532 w 2645142"/>
              <a:gd name="connsiteY4" fmla="*/ 2078855 h 3178902"/>
              <a:gd name="connsiteX5" fmla="*/ 2590801 w 2645142"/>
              <a:gd name="connsiteY5" fmla="*/ 1409986 h 3178902"/>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3557 w 2611947"/>
              <a:gd name="connsiteY0" fmla="*/ 1409986 h 3130619"/>
              <a:gd name="connsiteX1" fmla="*/ 760523 w 2611947"/>
              <a:gd name="connsiteY1" fmla="*/ 287 h 3130619"/>
              <a:gd name="connsiteX2" fmla="*/ 2756 w 2611947"/>
              <a:gd name="connsiteY2" fmla="*/ 1304153 h 3130619"/>
              <a:gd name="connsiteX3" fmla="*/ 688556 w 2611947"/>
              <a:gd name="connsiteY3" fmla="*/ 3124485 h 3130619"/>
              <a:gd name="connsiteX4" fmla="*/ 1641055 w 2611947"/>
              <a:gd name="connsiteY4" fmla="*/ 1934921 h 3130619"/>
              <a:gd name="connsiteX5" fmla="*/ 2593557 w 2611947"/>
              <a:gd name="connsiteY5" fmla="*/ 1409986 h 3130619"/>
              <a:gd name="connsiteX0" fmla="*/ 2593557 w 2600323"/>
              <a:gd name="connsiteY0" fmla="*/ 1409986 h 3130619"/>
              <a:gd name="connsiteX1" fmla="*/ 760523 w 2600323"/>
              <a:gd name="connsiteY1" fmla="*/ 287 h 3130619"/>
              <a:gd name="connsiteX2" fmla="*/ 2756 w 2600323"/>
              <a:gd name="connsiteY2" fmla="*/ 1304153 h 3130619"/>
              <a:gd name="connsiteX3" fmla="*/ 688556 w 2600323"/>
              <a:gd name="connsiteY3" fmla="*/ 3124485 h 3130619"/>
              <a:gd name="connsiteX4" fmla="*/ 1641055 w 2600323"/>
              <a:gd name="connsiteY4" fmla="*/ 1934921 h 3130619"/>
              <a:gd name="connsiteX5" fmla="*/ 2593557 w 2600323"/>
              <a:gd name="connsiteY5" fmla="*/ 1409986 h 3130619"/>
              <a:gd name="connsiteX0" fmla="*/ 2593557 w 2715650"/>
              <a:gd name="connsiteY0" fmla="*/ 1409986 h 3130619"/>
              <a:gd name="connsiteX1" fmla="*/ 760523 w 2715650"/>
              <a:gd name="connsiteY1" fmla="*/ 287 h 3130619"/>
              <a:gd name="connsiteX2" fmla="*/ 2756 w 2715650"/>
              <a:gd name="connsiteY2" fmla="*/ 1304153 h 3130619"/>
              <a:gd name="connsiteX3" fmla="*/ 688556 w 2715650"/>
              <a:gd name="connsiteY3" fmla="*/ 3124485 h 3130619"/>
              <a:gd name="connsiteX4" fmla="*/ 1641055 w 2715650"/>
              <a:gd name="connsiteY4" fmla="*/ 1934921 h 3130619"/>
              <a:gd name="connsiteX5" fmla="*/ 2593557 w 2715650"/>
              <a:gd name="connsiteY5" fmla="*/ 1409986 h 3130619"/>
              <a:gd name="connsiteX0" fmla="*/ 2593557 w 2594354"/>
              <a:gd name="connsiteY0" fmla="*/ 1409986 h 3130619"/>
              <a:gd name="connsiteX1" fmla="*/ 760523 w 2594354"/>
              <a:gd name="connsiteY1" fmla="*/ 287 h 3130619"/>
              <a:gd name="connsiteX2" fmla="*/ 2756 w 2594354"/>
              <a:gd name="connsiteY2" fmla="*/ 1304153 h 3130619"/>
              <a:gd name="connsiteX3" fmla="*/ 688556 w 2594354"/>
              <a:gd name="connsiteY3" fmla="*/ 3124485 h 3130619"/>
              <a:gd name="connsiteX4" fmla="*/ 1641055 w 2594354"/>
              <a:gd name="connsiteY4" fmla="*/ 1934921 h 3130619"/>
              <a:gd name="connsiteX5" fmla="*/ 2593557 w 2594354"/>
              <a:gd name="connsiteY5" fmla="*/ 1409986 h 3130619"/>
              <a:gd name="connsiteX0" fmla="*/ 2593557 w 2594405"/>
              <a:gd name="connsiteY0" fmla="*/ 1409779 h 3130412"/>
              <a:gd name="connsiteX1" fmla="*/ 760523 w 2594405"/>
              <a:gd name="connsiteY1" fmla="*/ 80 h 3130412"/>
              <a:gd name="connsiteX2" fmla="*/ 2756 w 2594405"/>
              <a:gd name="connsiteY2" fmla="*/ 1303946 h 3130412"/>
              <a:gd name="connsiteX3" fmla="*/ 688556 w 2594405"/>
              <a:gd name="connsiteY3" fmla="*/ 3124278 h 3130412"/>
              <a:gd name="connsiteX4" fmla="*/ 1641055 w 2594405"/>
              <a:gd name="connsiteY4" fmla="*/ 1934714 h 3130412"/>
              <a:gd name="connsiteX5" fmla="*/ 2593557 w 2594405"/>
              <a:gd name="connsiteY5" fmla="*/ 1409779 h 3130412"/>
              <a:gd name="connsiteX0" fmla="*/ 2593557 w 2594394"/>
              <a:gd name="connsiteY0" fmla="*/ 1409742 h 3130375"/>
              <a:gd name="connsiteX1" fmla="*/ 760523 w 2594394"/>
              <a:gd name="connsiteY1" fmla="*/ 43 h 3130375"/>
              <a:gd name="connsiteX2" fmla="*/ 2756 w 2594394"/>
              <a:gd name="connsiteY2" fmla="*/ 1303909 h 3130375"/>
              <a:gd name="connsiteX3" fmla="*/ 688556 w 2594394"/>
              <a:gd name="connsiteY3" fmla="*/ 3124241 h 3130375"/>
              <a:gd name="connsiteX4" fmla="*/ 1641055 w 2594394"/>
              <a:gd name="connsiteY4" fmla="*/ 1934677 h 3130375"/>
              <a:gd name="connsiteX5" fmla="*/ 2593557 w 2594394"/>
              <a:gd name="connsiteY5" fmla="*/ 1409742 h 3130375"/>
              <a:gd name="connsiteX0" fmla="*/ 2593557 w 2604684"/>
              <a:gd name="connsiteY0" fmla="*/ 1409742 h 3130375"/>
              <a:gd name="connsiteX1" fmla="*/ 760523 w 2604684"/>
              <a:gd name="connsiteY1" fmla="*/ 43 h 3130375"/>
              <a:gd name="connsiteX2" fmla="*/ 2756 w 2604684"/>
              <a:gd name="connsiteY2" fmla="*/ 1303909 h 3130375"/>
              <a:gd name="connsiteX3" fmla="*/ 688556 w 2604684"/>
              <a:gd name="connsiteY3" fmla="*/ 3124241 h 3130375"/>
              <a:gd name="connsiteX4" fmla="*/ 1641055 w 2604684"/>
              <a:gd name="connsiteY4" fmla="*/ 1934677 h 3130375"/>
              <a:gd name="connsiteX5" fmla="*/ 2593557 w 2604684"/>
              <a:gd name="connsiteY5" fmla="*/ 1409742 h 3130375"/>
              <a:gd name="connsiteX0" fmla="*/ 2593557 w 2593836"/>
              <a:gd name="connsiteY0" fmla="*/ 1409734 h 3130367"/>
              <a:gd name="connsiteX1" fmla="*/ 760523 w 2593836"/>
              <a:gd name="connsiteY1" fmla="*/ 35 h 3130367"/>
              <a:gd name="connsiteX2" fmla="*/ 2756 w 2593836"/>
              <a:gd name="connsiteY2" fmla="*/ 1303901 h 3130367"/>
              <a:gd name="connsiteX3" fmla="*/ 688556 w 2593836"/>
              <a:gd name="connsiteY3" fmla="*/ 3124233 h 3130367"/>
              <a:gd name="connsiteX4" fmla="*/ 1641055 w 2593836"/>
              <a:gd name="connsiteY4" fmla="*/ 1934669 h 3130367"/>
              <a:gd name="connsiteX5" fmla="*/ 2593557 w 2593836"/>
              <a:gd name="connsiteY5" fmla="*/ 1409734 h 3130367"/>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93557 w 2607636"/>
              <a:gd name="connsiteY0" fmla="*/ 1409736 h 3130369"/>
              <a:gd name="connsiteX1" fmla="*/ 760523 w 2607636"/>
              <a:gd name="connsiteY1" fmla="*/ 37 h 3130369"/>
              <a:gd name="connsiteX2" fmla="*/ 2756 w 2607636"/>
              <a:gd name="connsiteY2" fmla="*/ 1303903 h 3130369"/>
              <a:gd name="connsiteX3" fmla="*/ 688556 w 2607636"/>
              <a:gd name="connsiteY3" fmla="*/ 3124235 h 3130369"/>
              <a:gd name="connsiteX4" fmla="*/ 1641055 w 2607636"/>
              <a:gd name="connsiteY4" fmla="*/ 1934671 h 3130369"/>
              <a:gd name="connsiteX5" fmla="*/ 2593557 w 2607636"/>
              <a:gd name="connsiteY5" fmla="*/ 1409736 h 3130369"/>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80857 w 2586748"/>
              <a:gd name="connsiteY0" fmla="*/ 1409986 h 3130619"/>
              <a:gd name="connsiteX1" fmla="*/ 760523 w 2586748"/>
              <a:gd name="connsiteY1" fmla="*/ 287 h 3130619"/>
              <a:gd name="connsiteX2" fmla="*/ 2756 w 2586748"/>
              <a:gd name="connsiteY2" fmla="*/ 1304153 h 3130619"/>
              <a:gd name="connsiteX3" fmla="*/ 688556 w 2586748"/>
              <a:gd name="connsiteY3" fmla="*/ 3124485 h 3130619"/>
              <a:gd name="connsiteX4" fmla="*/ 1641055 w 2586748"/>
              <a:gd name="connsiteY4" fmla="*/ 1934921 h 3130619"/>
              <a:gd name="connsiteX5" fmla="*/ 2580857 w 2586748"/>
              <a:gd name="connsiteY5" fmla="*/ 1409986 h 3130619"/>
              <a:gd name="connsiteX0" fmla="*/ 2580857 w 2589502"/>
              <a:gd name="connsiteY0" fmla="*/ 1409986 h 3130619"/>
              <a:gd name="connsiteX1" fmla="*/ 760523 w 2589502"/>
              <a:gd name="connsiteY1" fmla="*/ 287 h 3130619"/>
              <a:gd name="connsiteX2" fmla="*/ 2756 w 2589502"/>
              <a:gd name="connsiteY2" fmla="*/ 1304153 h 3130619"/>
              <a:gd name="connsiteX3" fmla="*/ 688556 w 2589502"/>
              <a:gd name="connsiteY3" fmla="*/ 3124485 h 3130619"/>
              <a:gd name="connsiteX4" fmla="*/ 1641055 w 2589502"/>
              <a:gd name="connsiteY4" fmla="*/ 1934921 h 3130619"/>
              <a:gd name="connsiteX5" fmla="*/ 2580857 w 2589502"/>
              <a:gd name="connsiteY5" fmla="*/ 1409986 h 3130619"/>
              <a:gd name="connsiteX0" fmla="*/ 2580857 w 2593845"/>
              <a:gd name="connsiteY0" fmla="*/ 1409986 h 3130619"/>
              <a:gd name="connsiteX1" fmla="*/ 760523 w 2593845"/>
              <a:gd name="connsiteY1" fmla="*/ 287 h 3130619"/>
              <a:gd name="connsiteX2" fmla="*/ 2756 w 2593845"/>
              <a:gd name="connsiteY2" fmla="*/ 1304153 h 3130619"/>
              <a:gd name="connsiteX3" fmla="*/ 688556 w 2593845"/>
              <a:gd name="connsiteY3" fmla="*/ 3124485 h 3130619"/>
              <a:gd name="connsiteX4" fmla="*/ 1641055 w 2593845"/>
              <a:gd name="connsiteY4" fmla="*/ 1934921 h 3130619"/>
              <a:gd name="connsiteX5" fmla="*/ 2580857 w 2593845"/>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1176"/>
              <a:gd name="connsiteY0" fmla="*/ 1409986 h 3130619"/>
              <a:gd name="connsiteX1" fmla="*/ 760523 w 2591176"/>
              <a:gd name="connsiteY1" fmla="*/ 287 h 3130619"/>
              <a:gd name="connsiteX2" fmla="*/ 2756 w 2591176"/>
              <a:gd name="connsiteY2" fmla="*/ 1304153 h 3130619"/>
              <a:gd name="connsiteX3" fmla="*/ 688556 w 2591176"/>
              <a:gd name="connsiteY3" fmla="*/ 3124485 h 3130619"/>
              <a:gd name="connsiteX4" fmla="*/ 1641055 w 2591176"/>
              <a:gd name="connsiteY4" fmla="*/ 1934921 h 3130619"/>
              <a:gd name="connsiteX5" fmla="*/ 2580857 w 2591176"/>
              <a:gd name="connsiteY5" fmla="*/ 1409986 h 3130619"/>
              <a:gd name="connsiteX0" fmla="*/ 2580857 w 2602365"/>
              <a:gd name="connsiteY0" fmla="*/ 1409986 h 3130619"/>
              <a:gd name="connsiteX1" fmla="*/ 760523 w 2602365"/>
              <a:gd name="connsiteY1" fmla="*/ 287 h 3130619"/>
              <a:gd name="connsiteX2" fmla="*/ 2756 w 2602365"/>
              <a:gd name="connsiteY2" fmla="*/ 1304153 h 3130619"/>
              <a:gd name="connsiteX3" fmla="*/ 688556 w 2602365"/>
              <a:gd name="connsiteY3" fmla="*/ 3124485 h 3130619"/>
              <a:gd name="connsiteX4" fmla="*/ 1641055 w 2602365"/>
              <a:gd name="connsiteY4" fmla="*/ 1934921 h 3130619"/>
              <a:gd name="connsiteX5" fmla="*/ 2580857 w 2602365"/>
              <a:gd name="connsiteY5" fmla="*/ 1409986 h 3130619"/>
              <a:gd name="connsiteX0" fmla="*/ 2580857 w 2601011"/>
              <a:gd name="connsiteY0" fmla="*/ 1410137 h 3130770"/>
              <a:gd name="connsiteX1" fmla="*/ 760523 w 2601011"/>
              <a:gd name="connsiteY1" fmla="*/ 438 h 3130770"/>
              <a:gd name="connsiteX2" fmla="*/ 2756 w 2601011"/>
              <a:gd name="connsiteY2" fmla="*/ 1304304 h 3130770"/>
              <a:gd name="connsiteX3" fmla="*/ 688556 w 2601011"/>
              <a:gd name="connsiteY3" fmla="*/ 3124636 h 3130770"/>
              <a:gd name="connsiteX4" fmla="*/ 1641055 w 2601011"/>
              <a:gd name="connsiteY4" fmla="*/ 1935072 h 3130770"/>
              <a:gd name="connsiteX5" fmla="*/ 2580857 w 2601011"/>
              <a:gd name="connsiteY5" fmla="*/ 1410137 h 3130770"/>
              <a:gd name="connsiteX0" fmla="*/ 2580857 w 2602023"/>
              <a:gd name="connsiteY0" fmla="*/ 1409987 h 3130620"/>
              <a:gd name="connsiteX1" fmla="*/ 760523 w 2602023"/>
              <a:gd name="connsiteY1" fmla="*/ 288 h 3130620"/>
              <a:gd name="connsiteX2" fmla="*/ 2756 w 2602023"/>
              <a:gd name="connsiteY2" fmla="*/ 1304154 h 3130620"/>
              <a:gd name="connsiteX3" fmla="*/ 688556 w 2602023"/>
              <a:gd name="connsiteY3" fmla="*/ 3124486 h 3130620"/>
              <a:gd name="connsiteX4" fmla="*/ 1641055 w 2602023"/>
              <a:gd name="connsiteY4" fmla="*/ 1934922 h 3130620"/>
              <a:gd name="connsiteX5" fmla="*/ 2580857 w 2602023"/>
              <a:gd name="connsiteY5" fmla="*/ 1409987 h 3130620"/>
              <a:gd name="connsiteX0" fmla="*/ 2580857 w 2603462"/>
              <a:gd name="connsiteY0" fmla="*/ 1409867 h 3130500"/>
              <a:gd name="connsiteX1" fmla="*/ 760523 w 2603462"/>
              <a:gd name="connsiteY1" fmla="*/ 168 h 3130500"/>
              <a:gd name="connsiteX2" fmla="*/ 2756 w 2603462"/>
              <a:gd name="connsiteY2" fmla="*/ 1304034 h 3130500"/>
              <a:gd name="connsiteX3" fmla="*/ 688556 w 2603462"/>
              <a:gd name="connsiteY3" fmla="*/ 3124366 h 3130500"/>
              <a:gd name="connsiteX4" fmla="*/ 1641055 w 2603462"/>
              <a:gd name="connsiteY4" fmla="*/ 1934802 h 3130500"/>
              <a:gd name="connsiteX5" fmla="*/ 2580857 w 2603462"/>
              <a:gd name="connsiteY5" fmla="*/ 1409867 h 3130500"/>
              <a:gd name="connsiteX0" fmla="*/ 2580857 w 2602771"/>
              <a:gd name="connsiteY0" fmla="*/ 1409737 h 3130370"/>
              <a:gd name="connsiteX1" fmla="*/ 760523 w 2602771"/>
              <a:gd name="connsiteY1" fmla="*/ 38 h 3130370"/>
              <a:gd name="connsiteX2" fmla="*/ 2756 w 2602771"/>
              <a:gd name="connsiteY2" fmla="*/ 1303904 h 3130370"/>
              <a:gd name="connsiteX3" fmla="*/ 688556 w 2602771"/>
              <a:gd name="connsiteY3" fmla="*/ 3124236 h 3130370"/>
              <a:gd name="connsiteX4" fmla="*/ 1641055 w 2602771"/>
              <a:gd name="connsiteY4" fmla="*/ 1934672 h 3130370"/>
              <a:gd name="connsiteX5" fmla="*/ 2580857 w 2602771"/>
              <a:gd name="connsiteY5" fmla="*/ 1409737 h 3130370"/>
              <a:gd name="connsiteX0" fmla="*/ 2580857 w 2603138"/>
              <a:gd name="connsiteY0" fmla="*/ 1410070 h 3130703"/>
              <a:gd name="connsiteX1" fmla="*/ 760523 w 2603138"/>
              <a:gd name="connsiteY1" fmla="*/ 371 h 3130703"/>
              <a:gd name="connsiteX2" fmla="*/ 2756 w 2603138"/>
              <a:gd name="connsiteY2" fmla="*/ 1304237 h 3130703"/>
              <a:gd name="connsiteX3" fmla="*/ 688556 w 2603138"/>
              <a:gd name="connsiteY3" fmla="*/ 3124569 h 3130703"/>
              <a:gd name="connsiteX4" fmla="*/ 1641055 w 2603138"/>
              <a:gd name="connsiteY4" fmla="*/ 1935005 h 3130703"/>
              <a:gd name="connsiteX5" fmla="*/ 2580857 w 2603138"/>
              <a:gd name="connsiteY5" fmla="*/ 1410070 h 3130703"/>
              <a:gd name="connsiteX0" fmla="*/ 2580790 w 2603071"/>
              <a:gd name="connsiteY0" fmla="*/ 1410070 h 3129386"/>
              <a:gd name="connsiteX1" fmla="*/ 760456 w 2603071"/>
              <a:gd name="connsiteY1" fmla="*/ 371 h 3129386"/>
              <a:gd name="connsiteX2" fmla="*/ 2689 w 2603071"/>
              <a:gd name="connsiteY2" fmla="*/ 1304237 h 3129386"/>
              <a:gd name="connsiteX3" fmla="*/ 688489 w 2603071"/>
              <a:gd name="connsiteY3" fmla="*/ 3124569 h 3129386"/>
              <a:gd name="connsiteX4" fmla="*/ 1640988 w 2603071"/>
              <a:gd name="connsiteY4" fmla="*/ 1935005 h 3129386"/>
              <a:gd name="connsiteX5" fmla="*/ 2580790 w 2603071"/>
              <a:gd name="connsiteY5" fmla="*/ 1410070 h 3129386"/>
              <a:gd name="connsiteX0" fmla="*/ 2580725 w 2603006"/>
              <a:gd name="connsiteY0" fmla="*/ 1410070 h 3188394"/>
              <a:gd name="connsiteX1" fmla="*/ 760391 w 2603006"/>
              <a:gd name="connsiteY1" fmla="*/ 371 h 3188394"/>
              <a:gd name="connsiteX2" fmla="*/ 2624 w 2603006"/>
              <a:gd name="connsiteY2" fmla="*/ 1304237 h 3188394"/>
              <a:gd name="connsiteX3" fmla="*/ 688424 w 2603006"/>
              <a:gd name="connsiteY3" fmla="*/ 3124569 h 3188394"/>
              <a:gd name="connsiteX4" fmla="*/ 1640923 w 2603006"/>
              <a:gd name="connsiteY4" fmla="*/ 1935005 h 3188394"/>
              <a:gd name="connsiteX5" fmla="*/ 2580725 w 2603006"/>
              <a:gd name="connsiteY5" fmla="*/ 1410070 h 3188394"/>
              <a:gd name="connsiteX0" fmla="*/ 2580490 w 2602771"/>
              <a:gd name="connsiteY0" fmla="*/ 1410070 h 3099746"/>
              <a:gd name="connsiteX1" fmla="*/ 760156 w 2602771"/>
              <a:gd name="connsiteY1" fmla="*/ 371 h 3099746"/>
              <a:gd name="connsiteX2" fmla="*/ 2389 w 2602771"/>
              <a:gd name="connsiteY2" fmla="*/ 1304237 h 3099746"/>
              <a:gd name="connsiteX3" fmla="*/ 738989 w 2602771"/>
              <a:gd name="connsiteY3" fmla="*/ 3031436 h 3099746"/>
              <a:gd name="connsiteX4" fmla="*/ 1640688 w 2602771"/>
              <a:gd name="connsiteY4" fmla="*/ 1935005 h 3099746"/>
              <a:gd name="connsiteX5" fmla="*/ 2580490 w 2602771"/>
              <a:gd name="connsiteY5" fmla="*/ 1410070 h 3099746"/>
              <a:gd name="connsiteX0" fmla="*/ 2580209 w 2602490"/>
              <a:gd name="connsiteY0" fmla="*/ 1410070 h 3053092"/>
              <a:gd name="connsiteX1" fmla="*/ 759875 w 2602490"/>
              <a:gd name="connsiteY1" fmla="*/ 371 h 3053092"/>
              <a:gd name="connsiteX2" fmla="*/ 2108 w 2602490"/>
              <a:gd name="connsiteY2" fmla="*/ 1304237 h 3053092"/>
              <a:gd name="connsiteX3" fmla="*/ 738708 w 2602490"/>
              <a:gd name="connsiteY3" fmla="*/ 3031436 h 3053092"/>
              <a:gd name="connsiteX4" fmla="*/ 1640407 w 2602490"/>
              <a:gd name="connsiteY4" fmla="*/ 1935005 h 3053092"/>
              <a:gd name="connsiteX5" fmla="*/ 2580209 w 2602490"/>
              <a:gd name="connsiteY5" fmla="*/ 1410070 h 3053092"/>
              <a:gd name="connsiteX0" fmla="*/ 2580091 w 2602372"/>
              <a:gd name="connsiteY0" fmla="*/ 1410070 h 3231744"/>
              <a:gd name="connsiteX1" fmla="*/ 759757 w 2602372"/>
              <a:gd name="connsiteY1" fmla="*/ 371 h 3231744"/>
              <a:gd name="connsiteX2" fmla="*/ 1990 w 2602372"/>
              <a:gd name="connsiteY2" fmla="*/ 1304237 h 3231744"/>
              <a:gd name="connsiteX3" fmla="*/ 776690 w 2602372"/>
              <a:gd name="connsiteY3" fmla="*/ 3213470 h 3231744"/>
              <a:gd name="connsiteX4" fmla="*/ 1640289 w 2602372"/>
              <a:gd name="connsiteY4" fmla="*/ 1935005 h 3231744"/>
              <a:gd name="connsiteX5" fmla="*/ 2580091 w 2602372"/>
              <a:gd name="connsiteY5" fmla="*/ 1410070 h 3231744"/>
              <a:gd name="connsiteX0" fmla="*/ 2580091 w 2593576"/>
              <a:gd name="connsiteY0" fmla="*/ 1410062 h 3231736"/>
              <a:gd name="connsiteX1" fmla="*/ 759757 w 2593576"/>
              <a:gd name="connsiteY1" fmla="*/ 363 h 3231736"/>
              <a:gd name="connsiteX2" fmla="*/ 1990 w 2593576"/>
              <a:gd name="connsiteY2" fmla="*/ 1304229 h 3231736"/>
              <a:gd name="connsiteX3" fmla="*/ 776690 w 2593576"/>
              <a:gd name="connsiteY3" fmla="*/ 3213462 h 3231736"/>
              <a:gd name="connsiteX4" fmla="*/ 1640289 w 2593576"/>
              <a:gd name="connsiteY4" fmla="*/ 1934997 h 3231736"/>
              <a:gd name="connsiteX5" fmla="*/ 2580091 w 2593576"/>
              <a:gd name="connsiteY5" fmla="*/ 1410062 h 3231736"/>
              <a:gd name="connsiteX0" fmla="*/ 2580091 w 2593576"/>
              <a:gd name="connsiteY0" fmla="*/ 1410062 h 3258168"/>
              <a:gd name="connsiteX1" fmla="*/ 759757 w 2593576"/>
              <a:gd name="connsiteY1" fmla="*/ 363 h 3258168"/>
              <a:gd name="connsiteX2" fmla="*/ 1990 w 2593576"/>
              <a:gd name="connsiteY2" fmla="*/ 1304229 h 3258168"/>
              <a:gd name="connsiteX3" fmla="*/ 776690 w 2593576"/>
              <a:gd name="connsiteY3" fmla="*/ 3213462 h 3258168"/>
              <a:gd name="connsiteX4" fmla="*/ 950253 w 2593576"/>
              <a:gd name="connsiteY4" fmla="*/ 2595396 h 3258168"/>
              <a:gd name="connsiteX5" fmla="*/ 1640289 w 2593576"/>
              <a:gd name="connsiteY5" fmla="*/ 1934997 h 3258168"/>
              <a:gd name="connsiteX6" fmla="*/ 2580091 w 2593576"/>
              <a:gd name="connsiteY6" fmla="*/ 1410062 h 3258168"/>
              <a:gd name="connsiteX0" fmla="*/ 2580091 w 2593576"/>
              <a:gd name="connsiteY0" fmla="*/ 1410062 h 3246540"/>
              <a:gd name="connsiteX1" fmla="*/ 759757 w 2593576"/>
              <a:gd name="connsiteY1" fmla="*/ 363 h 3246540"/>
              <a:gd name="connsiteX2" fmla="*/ 1990 w 2593576"/>
              <a:gd name="connsiteY2" fmla="*/ 1304229 h 3246540"/>
              <a:gd name="connsiteX3" fmla="*/ 776690 w 2593576"/>
              <a:gd name="connsiteY3" fmla="*/ 3213462 h 3246540"/>
              <a:gd name="connsiteX4" fmla="*/ 950253 w 2593576"/>
              <a:gd name="connsiteY4" fmla="*/ 2595396 h 3246540"/>
              <a:gd name="connsiteX5" fmla="*/ 1640289 w 2593576"/>
              <a:gd name="connsiteY5" fmla="*/ 1934997 h 3246540"/>
              <a:gd name="connsiteX6" fmla="*/ 2580091 w 2593576"/>
              <a:gd name="connsiteY6" fmla="*/ 1410062 h 3246540"/>
              <a:gd name="connsiteX0" fmla="*/ 2580326 w 2593811"/>
              <a:gd name="connsiteY0" fmla="*/ 1410062 h 3242440"/>
              <a:gd name="connsiteX1" fmla="*/ 759992 w 2593811"/>
              <a:gd name="connsiteY1" fmla="*/ 363 h 3242440"/>
              <a:gd name="connsiteX2" fmla="*/ 2225 w 2593811"/>
              <a:gd name="connsiteY2" fmla="*/ 1304229 h 3242440"/>
              <a:gd name="connsiteX3" fmla="*/ 704958 w 2593811"/>
              <a:gd name="connsiteY3" fmla="*/ 3209228 h 3242440"/>
              <a:gd name="connsiteX4" fmla="*/ 950488 w 2593811"/>
              <a:gd name="connsiteY4" fmla="*/ 2595396 h 3242440"/>
              <a:gd name="connsiteX5" fmla="*/ 1640524 w 2593811"/>
              <a:gd name="connsiteY5" fmla="*/ 1934997 h 3242440"/>
              <a:gd name="connsiteX6" fmla="*/ 2580326 w 2593811"/>
              <a:gd name="connsiteY6" fmla="*/ 1410062 h 3242440"/>
              <a:gd name="connsiteX0" fmla="*/ 2581381 w 2594866"/>
              <a:gd name="connsiteY0" fmla="*/ 1410062 h 3256167"/>
              <a:gd name="connsiteX1" fmla="*/ 761047 w 2594866"/>
              <a:gd name="connsiteY1" fmla="*/ 363 h 3256167"/>
              <a:gd name="connsiteX2" fmla="*/ 3280 w 2594866"/>
              <a:gd name="connsiteY2" fmla="*/ 1304229 h 3256167"/>
              <a:gd name="connsiteX3" fmla="*/ 706013 w 2594866"/>
              <a:gd name="connsiteY3" fmla="*/ 3209228 h 3256167"/>
              <a:gd name="connsiteX4" fmla="*/ 951543 w 2594866"/>
              <a:gd name="connsiteY4" fmla="*/ 2595396 h 3256167"/>
              <a:gd name="connsiteX5" fmla="*/ 1641579 w 2594866"/>
              <a:gd name="connsiteY5" fmla="*/ 1934997 h 3256167"/>
              <a:gd name="connsiteX6" fmla="*/ 2581381 w 2594866"/>
              <a:gd name="connsiteY6" fmla="*/ 1410062 h 3256167"/>
              <a:gd name="connsiteX0" fmla="*/ 2581484 w 2594969"/>
              <a:gd name="connsiteY0" fmla="*/ 1410062 h 3284599"/>
              <a:gd name="connsiteX1" fmla="*/ 761150 w 2594969"/>
              <a:gd name="connsiteY1" fmla="*/ 363 h 3284599"/>
              <a:gd name="connsiteX2" fmla="*/ 3383 w 2594969"/>
              <a:gd name="connsiteY2" fmla="*/ 1304229 h 3284599"/>
              <a:gd name="connsiteX3" fmla="*/ 693416 w 2594969"/>
              <a:gd name="connsiteY3" fmla="*/ 3238861 h 3284599"/>
              <a:gd name="connsiteX4" fmla="*/ 951646 w 2594969"/>
              <a:gd name="connsiteY4" fmla="*/ 2595396 h 3284599"/>
              <a:gd name="connsiteX5" fmla="*/ 1641682 w 2594969"/>
              <a:gd name="connsiteY5" fmla="*/ 1934997 h 3284599"/>
              <a:gd name="connsiteX6" fmla="*/ 2581484 w 2594969"/>
              <a:gd name="connsiteY6" fmla="*/ 1410062 h 3284599"/>
              <a:gd name="connsiteX0" fmla="*/ 2580790 w 2594275"/>
              <a:gd name="connsiteY0" fmla="*/ 1410062 h 3324640"/>
              <a:gd name="connsiteX1" fmla="*/ 760456 w 2594275"/>
              <a:gd name="connsiteY1" fmla="*/ 363 h 3324640"/>
              <a:gd name="connsiteX2" fmla="*/ 2689 w 2594275"/>
              <a:gd name="connsiteY2" fmla="*/ 1304229 h 3324640"/>
              <a:gd name="connsiteX3" fmla="*/ 692722 w 2594275"/>
              <a:gd name="connsiteY3" fmla="*/ 3238861 h 3324640"/>
              <a:gd name="connsiteX4" fmla="*/ 950952 w 2594275"/>
              <a:gd name="connsiteY4" fmla="*/ 2595396 h 3324640"/>
              <a:gd name="connsiteX5" fmla="*/ 1640988 w 2594275"/>
              <a:gd name="connsiteY5" fmla="*/ 1934997 h 3324640"/>
              <a:gd name="connsiteX6" fmla="*/ 2580790 w 2594275"/>
              <a:gd name="connsiteY6" fmla="*/ 1410062 h 3324640"/>
              <a:gd name="connsiteX0" fmla="*/ 2580956 w 2594441"/>
              <a:gd name="connsiteY0" fmla="*/ 1410062 h 3340533"/>
              <a:gd name="connsiteX1" fmla="*/ 760622 w 2594441"/>
              <a:gd name="connsiteY1" fmla="*/ 363 h 3340533"/>
              <a:gd name="connsiteX2" fmla="*/ 2855 w 2594441"/>
              <a:gd name="connsiteY2" fmla="*/ 1304229 h 3340533"/>
              <a:gd name="connsiteX3" fmla="*/ 663254 w 2594441"/>
              <a:gd name="connsiteY3" fmla="*/ 3255795 h 3340533"/>
              <a:gd name="connsiteX4" fmla="*/ 951118 w 2594441"/>
              <a:gd name="connsiteY4" fmla="*/ 2595396 h 3340533"/>
              <a:gd name="connsiteX5" fmla="*/ 1641154 w 2594441"/>
              <a:gd name="connsiteY5" fmla="*/ 1934997 h 3340533"/>
              <a:gd name="connsiteX6" fmla="*/ 2580956 w 2594441"/>
              <a:gd name="connsiteY6" fmla="*/ 1410062 h 3340533"/>
              <a:gd name="connsiteX0" fmla="*/ 2581387 w 2594872"/>
              <a:gd name="connsiteY0" fmla="*/ 1410062 h 3255815"/>
              <a:gd name="connsiteX1" fmla="*/ 761053 w 2594872"/>
              <a:gd name="connsiteY1" fmla="*/ 363 h 3255815"/>
              <a:gd name="connsiteX2" fmla="*/ 3286 w 2594872"/>
              <a:gd name="connsiteY2" fmla="*/ 1304229 h 3255815"/>
              <a:gd name="connsiteX3" fmla="*/ 663685 w 2594872"/>
              <a:gd name="connsiteY3" fmla="*/ 3255795 h 3255815"/>
              <a:gd name="connsiteX4" fmla="*/ 951549 w 2594872"/>
              <a:gd name="connsiteY4" fmla="*/ 2595396 h 3255815"/>
              <a:gd name="connsiteX5" fmla="*/ 1641585 w 2594872"/>
              <a:gd name="connsiteY5" fmla="*/ 1934997 h 3255815"/>
              <a:gd name="connsiteX6" fmla="*/ 2581387 w 2594872"/>
              <a:gd name="connsiteY6" fmla="*/ 1410062 h 3255815"/>
              <a:gd name="connsiteX0" fmla="*/ 2580376 w 2593861"/>
              <a:gd name="connsiteY0" fmla="*/ 1410062 h 3280555"/>
              <a:gd name="connsiteX1" fmla="*/ 760042 w 2593861"/>
              <a:gd name="connsiteY1" fmla="*/ 363 h 3280555"/>
              <a:gd name="connsiteX2" fmla="*/ 2275 w 2593861"/>
              <a:gd name="connsiteY2" fmla="*/ 1304229 h 3280555"/>
              <a:gd name="connsiteX3" fmla="*/ 662674 w 2593861"/>
              <a:gd name="connsiteY3" fmla="*/ 3255795 h 3280555"/>
              <a:gd name="connsiteX4" fmla="*/ 950538 w 2593861"/>
              <a:gd name="connsiteY4" fmla="*/ 2595396 h 3280555"/>
              <a:gd name="connsiteX5" fmla="*/ 1640574 w 2593861"/>
              <a:gd name="connsiteY5" fmla="*/ 1934997 h 3280555"/>
              <a:gd name="connsiteX6" fmla="*/ 2580376 w 2593861"/>
              <a:gd name="connsiteY6" fmla="*/ 1410062 h 3280555"/>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472 w 2593957"/>
              <a:gd name="connsiteY0" fmla="*/ 1410062 h 3270818"/>
              <a:gd name="connsiteX1" fmla="*/ 760138 w 2593957"/>
              <a:gd name="connsiteY1" fmla="*/ 363 h 3270818"/>
              <a:gd name="connsiteX2" fmla="*/ 2371 w 2593957"/>
              <a:gd name="connsiteY2" fmla="*/ 1304229 h 3270818"/>
              <a:gd name="connsiteX3" fmla="*/ 662770 w 2593957"/>
              <a:gd name="connsiteY3" fmla="*/ 3255795 h 3270818"/>
              <a:gd name="connsiteX4" fmla="*/ 1001434 w 2593957"/>
              <a:gd name="connsiteY4" fmla="*/ 2328696 h 3270818"/>
              <a:gd name="connsiteX5" fmla="*/ 1640670 w 2593957"/>
              <a:gd name="connsiteY5" fmla="*/ 1934997 h 3270818"/>
              <a:gd name="connsiteX6" fmla="*/ 2580472 w 2593957"/>
              <a:gd name="connsiteY6" fmla="*/ 1410062 h 3270818"/>
              <a:gd name="connsiteX0" fmla="*/ 2580472 w 2593957"/>
              <a:gd name="connsiteY0" fmla="*/ 1410062 h 3280624"/>
              <a:gd name="connsiteX1" fmla="*/ 760138 w 2593957"/>
              <a:gd name="connsiteY1" fmla="*/ 363 h 3280624"/>
              <a:gd name="connsiteX2" fmla="*/ 2371 w 2593957"/>
              <a:gd name="connsiteY2" fmla="*/ 1304229 h 3280624"/>
              <a:gd name="connsiteX3" fmla="*/ 662770 w 2593957"/>
              <a:gd name="connsiteY3" fmla="*/ 3255795 h 3280624"/>
              <a:gd name="connsiteX4" fmla="*/ 1001434 w 2593957"/>
              <a:gd name="connsiteY4" fmla="*/ 2328696 h 3280624"/>
              <a:gd name="connsiteX5" fmla="*/ 1640670 w 2593957"/>
              <a:gd name="connsiteY5" fmla="*/ 1934997 h 3280624"/>
              <a:gd name="connsiteX6" fmla="*/ 2580472 w 2593957"/>
              <a:gd name="connsiteY6" fmla="*/ 1410062 h 3280624"/>
              <a:gd name="connsiteX0" fmla="*/ 2580526 w 2594011"/>
              <a:gd name="connsiteY0" fmla="*/ 1410062 h 3274732"/>
              <a:gd name="connsiteX1" fmla="*/ 760192 w 2594011"/>
              <a:gd name="connsiteY1" fmla="*/ 363 h 3274732"/>
              <a:gd name="connsiteX2" fmla="*/ 2425 w 2594011"/>
              <a:gd name="connsiteY2" fmla="*/ 1304229 h 3274732"/>
              <a:gd name="connsiteX3" fmla="*/ 662824 w 2594011"/>
              <a:gd name="connsiteY3" fmla="*/ 3255795 h 3274732"/>
              <a:gd name="connsiteX4" fmla="*/ 1001488 w 2594011"/>
              <a:gd name="connsiteY4" fmla="*/ 2328696 h 3274732"/>
              <a:gd name="connsiteX5" fmla="*/ 1640724 w 2594011"/>
              <a:gd name="connsiteY5" fmla="*/ 1934997 h 3274732"/>
              <a:gd name="connsiteX6" fmla="*/ 2580526 w 2594011"/>
              <a:gd name="connsiteY6" fmla="*/ 1410062 h 3274732"/>
              <a:gd name="connsiteX0" fmla="*/ 2580526 w 2594011"/>
              <a:gd name="connsiteY0" fmla="*/ 1410062 h 3282064"/>
              <a:gd name="connsiteX1" fmla="*/ 760192 w 2594011"/>
              <a:gd name="connsiteY1" fmla="*/ 363 h 3282064"/>
              <a:gd name="connsiteX2" fmla="*/ 2425 w 2594011"/>
              <a:gd name="connsiteY2" fmla="*/ 1304229 h 3282064"/>
              <a:gd name="connsiteX3" fmla="*/ 662824 w 2594011"/>
              <a:gd name="connsiteY3" fmla="*/ 3255795 h 3282064"/>
              <a:gd name="connsiteX4" fmla="*/ 1001488 w 2594011"/>
              <a:gd name="connsiteY4" fmla="*/ 2328696 h 3282064"/>
              <a:gd name="connsiteX5" fmla="*/ 1640724 w 2594011"/>
              <a:gd name="connsiteY5" fmla="*/ 1934997 h 3282064"/>
              <a:gd name="connsiteX6" fmla="*/ 2580526 w 2594011"/>
              <a:gd name="connsiteY6" fmla="*/ 1410062 h 3282064"/>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5540"/>
              <a:gd name="connsiteY0" fmla="*/ 1410104 h 3289128"/>
              <a:gd name="connsiteX1" fmla="*/ 760135 w 2595540"/>
              <a:gd name="connsiteY1" fmla="*/ 405 h 3289128"/>
              <a:gd name="connsiteX2" fmla="*/ 2368 w 2595540"/>
              <a:gd name="connsiteY2" fmla="*/ 1304271 h 3289128"/>
              <a:gd name="connsiteX3" fmla="*/ 662767 w 2595540"/>
              <a:gd name="connsiteY3" fmla="*/ 3255837 h 3289128"/>
              <a:gd name="connsiteX4" fmla="*/ 997198 w 2595540"/>
              <a:gd name="connsiteY4" fmla="*/ 2324504 h 3289128"/>
              <a:gd name="connsiteX5" fmla="*/ 1572934 w 2595540"/>
              <a:gd name="connsiteY5" fmla="*/ 1947739 h 3289128"/>
              <a:gd name="connsiteX6" fmla="*/ 2580469 w 2595540"/>
              <a:gd name="connsiteY6" fmla="*/ 1410104 h 3289128"/>
              <a:gd name="connsiteX0" fmla="*/ 2567769 w 2583050"/>
              <a:gd name="connsiteY0" fmla="*/ 1274253 h 3288743"/>
              <a:gd name="connsiteX1" fmla="*/ 760135 w 2583050"/>
              <a:gd name="connsiteY1" fmla="*/ 20 h 3288743"/>
              <a:gd name="connsiteX2" fmla="*/ 2368 w 2583050"/>
              <a:gd name="connsiteY2" fmla="*/ 1303886 h 3288743"/>
              <a:gd name="connsiteX3" fmla="*/ 662767 w 2583050"/>
              <a:gd name="connsiteY3" fmla="*/ 3255452 h 3288743"/>
              <a:gd name="connsiteX4" fmla="*/ 997198 w 2583050"/>
              <a:gd name="connsiteY4" fmla="*/ 2324119 h 3288743"/>
              <a:gd name="connsiteX5" fmla="*/ 1572934 w 2583050"/>
              <a:gd name="connsiteY5" fmla="*/ 1947354 h 3288743"/>
              <a:gd name="connsiteX6" fmla="*/ 2567769 w 2583050"/>
              <a:gd name="connsiteY6" fmla="*/ 1274253 h 3288743"/>
              <a:gd name="connsiteX0" fmla="*/ 2567769 w 2580633"/>
              <a:gd name="connsiteY0" fmla="*/ 1274251 h 3288741"/>
              <a:gd name="connsiteX1" fmla="*/ 760135 w 2580633"/>
              <a:gd name="connsiteY1" fmla="*/ 18 h 3288741"/>
              <a:gd name="connsiteX2" fmla="*/ 2368 w 2580633"/>
              <a:gd name="connsiteY2" fmla="*/ 1303884 h 3288741"/>
              <a:gd name="connsiteX3" fmla="*/ 662767 w 2580633"/>
              <a:gd name="connsiteY3" fmla="*/ 3255450 h 3288741"/>
              <a:gd name="connsiteX4" fmla="*/ 997198 w 2580633"/>
              <a:gd name="connsiteY4" fmla="*/ 2324117 h 3288741"/>
              <a:gd name="connsiteX5" fmla="*/ 1572934 w 2580633"/>
              <a:gd name="connsiteY5" fmla="*/ 1947352 h 3288741"/>
              <a:gd name="connsiteX6" fmla="*/ 2567769 w 2580633"/>
              <a:gd name="connsiteY6" fmla="*/ 1274251 h 3288741"/>
              <a:gd name="connsiteX0" fmla="*/ 2584702 w 2597325"/>
              <a:gd name="connsiteY0" fmla="*/ 1316571 h 3288728"/>
              <a:gd name="connsiteX1" fmla="*/ 760135 w 2597325"/>
              <a:gd name="connsiteY1" fmla="*/ 5 h 3288728"/>
              <a:gd name="connsiteX2" fmla="*/ 2368 w 2597325"/>
              <a:gd name="connsiteY2" fmla="*/ 1303871 h 3288728"/>
              <a:gd name="connsiteX3" fmla="*/ 662767 w 2597325"/>
              <a:gd name="connsiteY3" fmla="*/ 3255437 h 3288728"/>
              <a:gd name="connsiteX4" fmla="*/ 997198 w 2597325"/>
              <a:gd name="connsiteY4" fmla="*/ 2324104 h 3288728"/>
              <a:gd name="connsiteX5" fmla="*/ 1572934 w 2597325"/>
              <a:gd name="connsiteY5" fmla="*/ 1947339 h 3288728"/>
              <a:gd name="connsiteX6" fmla="*/ 2584702 w 2597325"/>
              <a:gd name="connsiteY6" fmla="*/ 1316571 h 3288728"/>
              <a:gd name="connsiteX0" fmla="*/ 2584702 w 2598101"/>
              <a:gd name="connsiteY0" fmla="*/ 1316571 h 3288728"/>
              <a:gd name="connsiteX1" fmla="*/ 760135 w 2598101"/>
              <a:gd name="connsiteY1" fmla="*/ 5 h 3288728"/>
              <a:gd name="connsiteX2" fmla="*/ 2368 w 2598101"/>
              <a:gd name="connsiteY2" fmla="*/ 1303871 h 3288728"/>
              <a:gd name="connsiteX3" fmla="*/ 662767 w 2598101"/>
              <a:gd name="connsiteY3" fmla="*/ 3255437 h 3288728"/>
              <a:gd name="connsiteX4" fmla="*/ 997198 w 2598101"/>
              <a:gd name="connsiteY4" fmla="*/ 2324104 h 3288728"/>
              <a:gd name="connsiteX5" fmla="*/ 1572934 w 2598101"/>
              <a:gd name="connsiteY5" fmla="*/ 1947339 h 3288728"/>
              <a:gd name="connsiteX6" fmla="*/ 2584702 w 2598101"/>
              <a:gd name="connsiteY6" fmla="*/ 1316571 h 3288728"/>
              <a:gd name="connsiteX0" fmla="*/ 2584702 w 2601392"/>
              <a:gd name="connsiteY0" fmla="*/ 1316571 h 3288728"/>
              <a:gd name="connsiteX1" fmla="*/ 760135 w 2601392"/>
              <a:gd name="connsiteY1" fmla="*/ 5 h 3288728"/>
              <a:gd name="connsiteX2" fmla="*/ 2368 w 2601392"/>
              <a:gd name="connsiteY2" fmla="*/ 1303871 h 3288728"/>
              <a:gd name="connsiteX3" fmla="*/ 662767 w 2601392"/>
              <a:gd name="connsiteY3" fmla="*/ 3255437 h 3288728"/>
              <a:gd name="connsiteX4" fmla="*/ 997198 w 2601392"/>
              <a:gd name="connsiteY4" fmla="*/ 2324104 h 3288728"/>
              <a:gd name="connsiteX5" fmla="*/ 1572934 w 2601392"/>
              <a:gd name="connsiteY5" fmla="*/ 1947339 h 3288728"/>
              <a:gd name="connsiteX6" fmla="*/ 2584702 w 2601392"/>
              <a:gd name="connsiteY6" fmla="*/ 1316571 h 3288728"/>
              <a:gd name="connsiteX0" fmla="*/ 2614336 w 2630386"/>
              <a:gd name="connsiteY0" fmla="*/ 1371718 h 3288842"/>
              <a:gd name="connsiteX1" fmla="*/ 760135 w 2630386"/>
              <a:gd name="connsiteY1" fmla="*/ 119 h 3288842"/>
              <a:gd name="connsiteX2" fmla="*/ 2368 w 2630386"/>
              <a:gd name="connsiteY2" fmla="*/ 1303985 h 3288842"/>
              <a:gd name="connsiteX3" fmla="*/ 662767 w 2630386"/>
              <a:gd name="connsiteY3" fmla="*/ 3255551 h 3288842"/>
              <a:gd name="connsiteX4" fmla="*/ 997198 w 2630386"/>
              <a:gd name="connsiteY4" fmla="*/ 2324218 h 3288842"/>
              <a:gd name="connsiteX5" fmla="*/ 1572934 w 2630386"/>
              <a:gd name="connsiteY5" fmla="*/ 1947453 h 3288842"/>
              <a:gd name="connsiteX6" fmla="*/ 2614336 w 2630386"/>
              <a:gd name="connsiteY6" fmla="*/ 1371718 h 3288842"/>
              <a:gd name="connsiteX0" fmla="*/ 2643969 w 2659424"/>
              <a:gd name="connsiteY0" fmla="*/ 1427017 h 3289107"/>
              <a:gd name="connsiteX1" fmla="*/ 760135 w 2659424"/>
              <a:gd name="connsiteY1" fmla="*/ 384 h 3289107"/>
              <a:gd name="connsiteX2" fmla="*/ 2368 w 2659424"/>
              <a:gd name="connsiteY2" fmla="*/ 1304250 h 3289107"/>
              <a:gd name="connsiteX3" fmla="*/ 662767 w 2659424"/>
              <a:gd name="connsiteY3" fmla="*/ 3255816 h 3289107"/>
              <a:gd name="connsiteX4" fmla="*/ 997198 w 2659424"/>
              <a:gd name="connsiteY4" fmla="*/ 2324483 h 3289107"/>
              <a:gd name="connsiteX5" fmla="*/ 1572934 w 2659424"/>
              <a:gd name="connsiteY5" fmla="*/ 1947718 h 3289107"/>
              <a:gd name="connsiteX6" fmla="*/ 2643969 w 2659424"/>
              <a:gd name="connsiteY6" fmla="*/ 1427017 h 3289107"/>
              <a:gd name="connsiteX0" fmla="*/ 2643969 w 2702905"/>
              <a:gd name="connsiteY0" fmla="*/ 1427017 h 3289107"/>
              <a:gd name="connsiteX1" fmla="*/ 760135 w 2702905"/>
              <a:gd name="connsiteY1" fmla="*/ 384 h 3289107"/>
              <a:gd name="connsiteX2" fmla="*/ 2368 w 2702905"/>
              <a:gd name="connsiteY2" fmla="*/ 1304250 h 3289107"/>
              <a:gd name="connsiteX3" fmla="*/ 662767 w 2702905"/>
              <a:gd name="connsiteY3" fmla="*/ 3255816 h 3289107"/>
              <a:gd name="connsiteX4" fmla="*/ 997198 w 2702905"/>
              <a:gd name="connsiteY4" fmla="*/ 2324483 h 3289107"/>
              <a:gd name="connsiteX5" fmla="*/ 1572934 w 2702905"/>
              <a:gd name="connsiteY5" fmla="*/ 1947718 h 3289107"/>
              <a:gd name="connsiteX6" fmla="*/ 2643969 w 2702905"/>
              <a:gd name="connsiteY6" fmla="*/ 1427017 h 3289107"/>
              <a:gd name="connsiteX0" fmla="*/ 2643969 w 2666037"/>
              <a:gd name="connsiteY0" fmla="*/ 1427017 h 3289107"/>
              <a:gd name="connsiteX1" fmla="*/ 760135 w 2666037"/>
              <a:gd name="connsiteY1" fmla="*/ 384 h 3289107"/>
              <a:gd name="connsiteX2" fmla="*/ 2368 w 2666037"/>
              <a:gd name="connsiteY2" fmla="*/ 1304250 h 3289107"/>
              <a:gd name="connsiteX3" fmla="*/ 662767 w 2666037"/>
              <a:gd name="connsiteY3" fmla="*/ 3255816 h 3289107"/>
              <a:gd name="connsiteX4" fmla="*/ 997198 w 2666037"/>
              <a:gd name="connsiteY4" fmla="*/ 2324483 h 3289107"/>
              <a:gd name="connsiteX5" fmla="*/ 1572934 w 2666037"/>
              <a:gd name="connsiteY5" fmla="*/ 1947718 h 3289107"/>
              <a:gd name="connsiteX6" fmla="*/ 2643969 w 2666037"/>
              <a:gd name="connsiteY6" fmla="*/ 1427017 h 3289107"/>
              <a:gd name="connsiteX0" fmla="*/ 2572003 w 2594812"/>
              <a:gd name="connsiteY0" fmla="*/ 1456852 h 3289309"/>
              <a:gd name="connsiteX1" fmla="*/ 760135 w 2594812"/>
              <a:gd name="connsiteY1" fmla="*/ 586 h 3289309"/>
              <a:gd name="connsiteX2" fmla="*/ 2368 w 2594812"/>
              <a:gd name="connsiteY2" fmla="*/ 1304452 h 3289309"/>
              <a:gd name="connsiteX3" fmla="*/ 662767 w 2594812"/>
              <a:gd name="connsiteY3" fmla="*/ 3256018 h 3289309"/>
              <a:gd name="connsiteX4" fmla="*/ 997198 w 2594812"/>
              <a:gd name="connsiteY4" fmla="*/ 2324685 h 3289309"/>
              <a:gd name="connsiteX5" fmla="*/ 1572934 w 2594812"/>
              <a:gd name="connsiteY5" fmla="*/ 1947920 h 3289309"/>
              <a:gd name="connsiteX6" fmla="*/ 2572003 w 2594812"/>
              <a:gd name="connsiteY6" fmla="*/ 1456852 h 3289309"/>
              <a:gd name="connsiteX0" fmla="*/ 2572003 w 2594148"/>
              <a:gd name="connsiteY0" fmla="*/ 1456852 h 3289309"/>
              <a:gd name="connsiteX1" fmla="*/ 760135 w 2594148"/>
              <a:gd name="connsiteY1" fmla="*/ 586 h 3289309"/>
              <a:gd name="connsiteX2" fmla="*/ 2368 w 2594148"/>
              <a:gd name="connsiteY2" fmla="*/ 1304452 h 3289309"/>
              <a:gd name="connsiteX3" fmla="*/ 662767 w 2594148"/>
              <a:gd name="connsiteY3" fmla="*/ 3256018 h 3289309"/>
              <a:gd name="connsiteX4" fmla="*/ 997198 w 2594148"/>
              <a:gd name="connsiteY4" fmla="*/ 2324685 h 3289309"/>
              <a:gd name="connsiteX5" fmla="*/ 1572934 w 2594148"/>
              <a:gd name="connsiteY5" fmla="*/ 1947920 h 3289309"/>
              <a:gd name="connsiteX6" fmla="*/ 2572003 w 2594148"/>
              <a:gd name="connsiteY6" fmla="*/ 1456852 h 3289309"/>
              <a:gd name="connsiteX0" fmla="*/ 2572003 w 2596870"/>
              <a:gd name="connsiteY0" fmla="*/ 1457056 h 3289513"/>
              <a:gd name="connsiteX1" fmla="*/ 760135 w 2596870"/>
              <a:gd name="connsiteY1" fmla="*/ 790 h 3289513"/>
              <a:gd name="connsiteX2" fmla="*/ 2368 w 2596870"/>
              <a:gd name="connsiteY2" fmla="*/ 1304656 h 3289513"/>
              <a:gd name="connsiteX3" fmla="*/ 662767 w 2596870"/>
              <a:gd name="connsiteY3" fmla="*/ 3256222 h 3289513"/>
              <a:gd name="connsiteX4" fmla="*/ 997198 w 2596870"/>
              <a:gd name="connsiteY4" fmla="*/ 2324889 h 3289513"/>
              <a:gd name="connsiteX5" fmla="*/ 1572934 w 2596870"/>
              <a:gd name="connsiteY5" fmla="*/ 1948124 h 3289513"/>
              <a:gd name="connsiteX6" fmla="*/ 2572003 w 2596870"/>
              <a:gd name="connsiteY6" fmla="*/ 1457056 h 3289513"/>
              <a:gd name="connsiteX0" fmla="*/ 2572003 w 2594971"/>
              <a:gd name="connsiteY0" fmla="*/ 1456284 h 3288741"/>
              <a:gd name="connsiteX1" fmla="*/ 760135 w 2594971"/>
              <a:gd name="connsiteY1" fmla="*/ 18 h 3288741"/>
              <a:gd name="connsiteX2" fmla="*/ 2368 w 2594971"/>
              <a:gd name="connsiteY2" fmla="*/ 1303884 h 3288741"/>
              <a:gd name="connsiteX3" fmla="*/ 662767 w 2594971"/>
              <a:gd name="connsiteY3" fmla="*/ 3255450 h 3288741"/>
              <a:gd name="connsiteX4" fmla="*/ 997198 w 2594971"/>
              <a:gd name="connsiteY4" fmla="*/ 2324117 h 3288741"/>
              <a:gd name="connsiteX5" fmla="*/ 1572934 w 2594971"/>
              <a:gd name="connsiteY5" fmla="*/ 1947352 h 3288741"/>
              <a:gd name="connsiteX6" fmla="*/ 2572003 w 2594971"/>
              <a:gd name="connsiteY6" fmla="*/ 1456284 h 3288741"/>
              <a:gd name="connsiteX0" fmla="*/ 2572003 w 2595628"/>
              <a:gd name="connsiteY0" fmla="*/ 1456444 h 3288901"/>
              <a:gd name="connsiteX1" fmla="*/ 760135 w 2595628"/>
              <a:gd name="connsiteY1" fmla="*/ 178 h 3288901"/>
              <a:gd name="connsiteX2" fmla="*/ 2368 w 2595628"/>
              <a:gd name="connsiteY2" fmla="*/ 1304044 h 3288901"/>
              <a:gd name="connsiteX3" fmla="*/ 662767 w 2595628"/>
              <a:gd name="connsiteY3" fmla="*/ 3255610 h 3288901"/>
              <a:gd name="connsiteX4" fmla="*/ 997198 w 2595628"/>
              <a:gd name="connsiteY4" fmla="*/ 2324277 h 3288901"/>
              <a:gd name="connsiteX5" fmla="*/ 1572934 w 2595628"/>
              <a:gd name="connsiteY5" fmla="*/ 1947512 h 3288901"/>
              <a:gd name="connsiteX6" fmla="*/ 2572003 w 2595628"/>
              <a:gd name="connsiteY6" fmla="*/ 1456444 h 3288901"/>
              <a:gd name="connsiteX0" fmla="*/ 2572003 w 2635508"/>
              <a:gd name="connsiteY0" fmla="*/ 1456452 h 3288909"/>
              <a:gd name="connsiteX1" fmla="*/ 760135 w 2635508"/>
              <a:gd name="connsiteY1" fmla="*/ 186 h 3288909"/>
              <a:gd name="connsiteX2" fmla="*/ 2368 w 2635508"/>
              <a:gd name="connsiteY2" fmla="*/ 1304052 h 3288909"/>
              <a:gd name="connsiteX3" fmla="*/ 662767 w 2635508"/>
              <a:gd name="connsiteY3" fmla="*/ 3255618 h 3288909"/>
              <a:gd name="connsiteX4" fmla="*/ 997198 w 2635508"/>
              <a:gd name="connsiteY4" fmla="*/ 2324285 h 3288909"/>
              <a:gd name="connsiteX5" fmla="*/ 1572934 w 2635508"/>
              <a:gd name="connsiteY5" fmla="*/ 1947520 h 3288909"/>
              <a:gd name="connsiteX6" fmla="*/ 2572003 w 2635508"/>
              <a:gd name="connsiteY6" fmla="*/ 1456452 h 3288909"/>
              <a:gd name="connsiteX0" fmla="*/ 2508503 w 2571768"/>
              <a:gd name="connsiteY0" fmla="*/ 1516640 h 3289830"/>
              <a:gd name="connsiteX1" fmla="*/ 760135 w 2571768"/>
              <a:gd name="connsiteY1" fmla="*/ 1107 h 3289830"/>
              <a:gd name="connsiteX2" fmla="*/ 2368 w 2571768"/>
              <a:gd name="connsiteY2" fmla="*/ 1304973 h 3289830"/>
              <a:gd name="connsiteX3" fmla="*/ 662767 w 2571768"/>
              <a:gd name="connsiteY3" fmla="*/ 3256539 h 3289830"/>
              <a:gd name="connsiteX4" fmla="*/ 997198 w 2571768"/>
              <a:gd name="connsiteY4" fmla="*/ 2325206 h 3289830"/>
              <a:gd name="connsiteX5" fmla="*/ 1572934 w 2571768"/>
              <a:gd name="connsiteY5" fmla="*/ 1948441 h 3289830"/>
              <a:gd name="connsiteX6" fmla="*/ 2508503 w 2571768"/>
              <a:gd name="connsiteY6" fmla="*/ 1516640 h 3289830"/>
              <a:gd name="connsiteX0" fmla="*/ 2508503 w 2574638"/>
              <a:gd name="connsiteY0" fmla="*/ 1515625 h 3288815"/>
              <a:gd name="connsiteX1" fmla="*/ 760135 w 2574638"/>
              <a:gd name="connsiteY1" fmla="*/ 92 h 3288815"/>
              <a:gd name="connsiteX2" fmla="*/ 2368 w 2574638"/>
              <a:gd name="connsiteY2" fmla="*/ 1303958 h 3288815"/>
              <a:gd name="connsiteX3" fmla="*/ 662767 w 2574638"/>
              <a:gd name="connsiteY3" fmla="*/ 3255524 h 3288815"/>
              <a:gd name="connsiteX4" fmla="*/ 997198 w 2574638"/>
              <a:gd name="connsiteY4" fmla="*/ 2324191 h 3288815"/>
              <a:gd name="connsiteX5" fmla="*/ 1572934 w 2574638"/>
              <a:gd name="connsiteY5" fmla="*/ 1947426 h 3288815"/>
              <a:gd name="connsiteX6" fmla="*/ 2508503 w 2574638"/>
              <a:gd name="connsiteY6" fmla="*/ 1515625 h 3288815"/>
              <a:gd name="connsiteX0" fmla="*/ 2508503 w 2573699"/>
              <a:gd name="connsiteY0" fmla="*/ 1515535 h 3288725"/>
              <a:gd name="connsiteX1" fmla="*/ 760135 w 2573699"/>
              <a:gd name="connsiteY1" fmla="*/ 2 h 3288725"/>
              <a:gd name="connsiteX2" fmla="*/ 2368 w 2573699"/>
              <a:gd name="connsiteY2" fmla="*/ 1303868 h 3288725"/>
              <a:gd name="connsiteX3" fmla="*/ 662767 w 2573699"/>
              <a:gd name="connsiteY3" fmla="*/ 3255434 h 3288725"/>
              <a:gd name="connsiteX4" fmla="*/ 997198 w 2573699"/>
              <a:gd name="connsiteY4" fmla="*/ 2324101 h 3288725"/>
              <a:gd name="connsiteX5" fmla="*/ 1572934 w 2573699"/>
              <a:gd name="connsiteY5" fmla="*/ 1947336 h 3288725"/>
              <a:gd name="connsiteX6" fmla="*/ 2508503 w 2573699"/>
              <a:gd name="connsiteY6" fmla="*/ 1515535 h 3288725"/>
              <a:gd name="connsiteX0" fmla="*/ 2508503 w 2547394"/>
              <a:gd name="connsiteY0" fmla="*/ 1515535 h 3288725"/>
              <a:gd name="connsiteX1" fmla="*/ 760135 w 2547394"/>
              <a:gd name="connsiteY1" fmla="*/ 2 h 3288725"/>
              <a:gd name="connsiteX2" fmla="*/ 2368 w 2547394"/>
              <a:gd name="connsiteY2" fmla="*/ 1303868 h 3288725"/>
              <a:gd name="connsiteX3" fmla="*/ 662767 w 2547394"/>
              <a:gd name="connsiteY3" fmla="*/ 3255434 h 3288725"/>
              <a:gd name="connsiteX4" fmla="*/ 997198 w 2547394"/>
              <a:gd name="connsiteY4" fmla="*/ 2324101 h 3288725"/>
              <a:gd name="connsiteX5" fmla="*/ 1572934 w 2547394"/>
              <a:gd name="connsiteY5" fmla="*/ 1947336 h 3288725"/>
              <a:gd name="connsiteX6" fmla="*/ 2508503 w 2547394"/>
              <a:gd name="connsiteY6" fmla="*/ 1515535 h 3288725"/>
              <a:gd name="connsiteX0" fmla="*/ 2508503 w 2548112"/>
              <a:gd name="connsiteY0" fmla="*/ 1515538 h 3288728"/>
              <a:gd name="connsiteX1" fmla="*/ 760135 w 2548112"/>
              <a:gd name="connsiteY1" fmla="*/ 5 h 3288728"/>
              <a:gd name="connsiteX2" fmla="*/ 2368 w 2548112"/>
              <a:gd name="connsiteY2" fmla="*/ 1303871 h 3288728"/>
              <a:gd name="connsiteX3" fmla="*/ 662767 w 2548112"/>
              <a:gd name="connsiteY3" fmla="*/ 3255437 h 3288728"/>
              <a:gd name="connsiteX4" fmla="*/ 997198 w 2548112"/>
              <a:gd name="connsiteY4" fmla="*/ 2324104 h 3288728"/>
              <a:gd name="connsiteX5" fmla="*/ 1572934 w 2548112"/>
              <a:gd name="connsiteY5" fmla="*/ 1947339 h 3288728"/>
              <a:gd name="connsiteX6" fmla="*/ 2508503 w 2548112"/>
              <a:gd name="connsiteY6" fmla="*/ 1515538 h 3288728"/>
              <a:gd name="connsiteX0" fmla="*/ 2508503 w 2540869"/>
              <a:gd name="connsiteY0" fmla="*/ 1515538 h 3288728"/>
              <a:gd name="connsiteX1" fmla="*/ 760135 w 2540869"/>
              <a:gd name="connsiteY1" fmla="*/ 5 h 3288728"/>
              <a:gd name="connsiteX2" fmla="*/ 2368 w 2540869"/>
              <a:gd name="connsiteY2" fmla="*/ 1303871 h 3288728"/>
              <a:gd name="connsiteX3" fmla="*/ 662767 w 2540869"/>
              <a:gd name="connsiteY3" fmla="*/ 3255437 h 3288728"/>
              <a:gd name="connsiteX4" fmla="*/ 997198 w 2540869"/>
              <a:gd name="connsiteY4" fmla="*/ 2324104 h 3288728"/>
              <a:gd name="connsiteX5" fmla="*/ 1572934 w 2540869"/>
              <a:gd name="connsiteY5" fmla="*/ 1947339 h 3288728"/>
              <a:gd name="connsiteX6" fmla="*/ 2508503 w 2540869"/>
              <a:gd name="connsiteY6" fmla="*/ 1515538 h 3288728"/>
              <a:gd name="connsiteX0" fmla="*/ 2550836 w 2580920"/>
              <a:gd name="connsiteY0" fmla="*/ 1499542 h 3289665"/>
              <a:gd name="connsiteX1" fmla="*/ 760135 w 2580920"/>
              <a:gd name="connsiteY1" fmla="*/ 942 h 3289665"/>
              <a:gd name="connsiteX2" fmla="*/ 2368 w 2580920"/>
              <a:gd name="connsiteY2" fmla="*/ 1304808 h 3289665"/>
              <a:gd name="connsiteX3" fmla="*/ 662767 w 2580920"/>
              <a:gd name="connsiteY3" fmla="*/ 3256374 h 3289665"/>
              <a:gd name="connsiteX4" fmla="*/ 997198 w 2580920"/>
              <a:gd name="connsiteY4" fmla="*/ 2325041 h 3289665"/>
              <a:gd name="connsiteX5" fmla="*/ 1572934 w 2580920"/>
              <a:gd name="connsiteY5" fmla="*/ 1948276 h 3289665"/>
              <a:gd name="connsiteX6" fmla="*/ 2550836 w 2580920"/>
              <a:gd name="connsiteY6" fmla="*/ 1499542 h 3289665"/>
              <a:gd name="connsiteX0" fmla="*/ 2550836 w 2581260"/>
              <a:gd name="connsiteY0" fmla="*/ 1498668 h 3288791"/>
              <a:gd name="connsiteX1" fmla="*/ 760135 w 2581260"/>
              <a:gd name="connsiteY1" fmla="*/ 68 h 3288791"/>
              <a:gd name="connsiteX2" fmla="*/ 2368 w 2581260"/>
              <a:gd name="connsiteY2" fmla="*/ 1303934 h 3288791"/>
              <a:gd name="connsiteX3" fmla="*/ 662767 w 2581260"/>
              <a:gd name="connsiteY3" fmla="*/ 3255500 h 3288791"/>
              <a:gd name="connsiteX4" fmla="*/ 997198 w 2581260"/>
              <a:gd name="connsiteY4" fmla="*/ 2324167 h 3288791"/>
              <a:gd name="connsiteX5" fmla="*/ 1572934 w 2581260"/>
              <a:gd name="connsiteY5" fmla="*/ 1947402 h 3288791"/>
              <a:gd name="connsiteX6" fmla="*/ 2550836 w 2581260"/>
              <a:gd name="connsiteY6" fmla="*/ 1498668 h 3288791"/>
              <a:gd name="connsiteX0" fmla="*/ 2550836 w 2565831"/>
              <a:gd name="connsiteY0" fmla="*/ 1498668 h 3288791"/>
              <a:gd name="connsiteX1" fmla="*/ 760135 w 2565831"/>
              <a:gd name="connsiteY1" fmla="*/ 68 h 3288791"/>
              <a:gd name="connsiteX2" fmla="*/ 2368 w 2565831"/>
              <a:gd name="connsiteY2" fmla="*/ 1303934 h 3288791"/>
              <a:gd name="connsiteX3" fmla="*/ 662767 w 2565831"/>
              <a:gd name="connsiteY3" fmla="*/ 3255500 h 3288791"/>
              <a:gd name="connsiteX4" fmla="*/ 997198 w 2565831"/>
              <a:gd name="connsiteY4" fmla="*/ 2324167 h 3288791"/>
              <a:gd name="connsiteX5" fmla="*/ 1572934 w 2565831"/>
              <a:gd name="connsiteY5" fmla="*/ 1947402 h 3288791"/>
              <a:gd name="connsiteX6" fmla="*/ 2550836 w 2565831"/>
              <a:gd name="connsiteY6" fmla="*/ 1498668 h 3288791"/>
              <a:gd name="connsiteX0" fmla="*/ 2572002 w 2586658"/>
              <a:gd name="connsiteY0" fmla="*/ 1469651 h 3289407"/>
              <a:gd name="connsiteX1" fmla="*/ 760135 w 2586658"/>
              <a:gd name="connsiteY1" fmla="*/ 684 h 3289407"/>
              <a:gd name="connsiteX2" fmla="*/ 2368 w 2586658"/>
              <a:gd name="connsiteY2" fmla="*/ 1304550 h 3289407"/>
              <a:gd name="connsiteX3" fmla="*/ 662767 w 2586658"/>
              <a:gd name="connsiteY3" fmla="*/ 3256116 h 3289407"/>
              <a:gd name="connsiteX4" fmla="*/ 997198 w 2586658"/>
              <a:gd name="connsiteY4" fmla="*/ 2324783 h 3289407"/>
              <a:gd name="connsiteX5" fmla="*/ 1572934 w 2586658"/>
              <a:gd name="connsiteY5" fmla="*/ 1948018 h 3289407"/>
              <a:gd name="connsiteX6" fmla="*/ 2572002 w 2586658"/>
              <a:gd name="connsiteY6" fmla="*/ 1469651 h 3289407"/>
              <a:gd name="connsiteX0" fmla="*/ 2572002 w 2586447"/>
              <a:gd name="connsiteY0" fmla="*/ 1469492 h 3289248"/>
              <a:gd name="connsiteX1" fmla="*/ 760135 w 2586447"/>
              <a:gd name="connsiteY1" fmla="*/ 525 h 3289248"/>
              <a:gd name="connsiteX2" fmla="*/ 2368 w 2586447"/>
              <a:gd name="connsiteY2" fmla="*/ 1304391 h 3289248"/>
              <a:gd name="connsiteX3" fmla="*/ 662767 w 2586447"/>
              <a:gd name="connsiteY3" fmla="*/ 3255957 h 3289248"/>
              <a:gd name="connsiteX4" fmla="*/ 997198 w 2586447"/>
              <a:gd name="connsiteY4" fmla="*/ 2324624 h 3289248"/>
              <a:gd name="connsiteX5" fmla="*/ 1572934 w 2586447"/>
              <a:gd name="connsiteY5" fmla="*/ 1947859 h 3289248"/>
              <a:gd name="connsiteX6" fmla="*/ 2572002 w 2586447"/>
              <a:gd name="connsiteY6" fmla="*/ 1469492 h 3289248"/>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552"/>
              <a:gd name="connsiteY0" fmla="*/ 1470450 h 3290206"/>
              <a:gd name="connsiteX1" fmla="*/ 760135 w 2586552"/>
              <a:gd name="connsiteY1" fmla="*/ 1483 h 3290206"/>
              <a:gd name="connsiteX2" fmla="*/ 2368 w 2586552"/>
              <a:gd name="connsiteY2" fmla="*/ 1305349 h 3290206"/>
              <a:gd name="connsiteX3" fmla="*/ 662767 w 2586552"/>
              <a:gd name="connsiteY3" fmla="*/ 3256915 h 3290206"/>
              <a:gd name="connsiteX4" fmla="*/ 997198 w 2586552"/>
              <a:gd name="connsiteY4" fmla="*/ 2325582 h 3290206"/>
              <a:gd name="connsiteX5" fmla="*/ 1572934 w 2586552"/>
              <a:gd name="connsiteY5" fmla="*/ 1948817 h 3290206"/>
              <a:gd name="connsiteX6" fmla="*/ 2572002 w 2586552"/>
              <a:gd name="connsiteY6" fmla="*/ 1470450 h 3290206"/>
              <a:gd name="connsiteX0" fmla="*/ 2572002 w 2627173"/>
              <a:gd name="connsiteY0" fmla="*/ 1470345 h 3290101"/>
              <a:gd name="connsiteX1" fmla="*/ 760135 w 2627173"/>
              <a:gd name="connsiteY1" fmla="*/ 1378 h 3290101"/>
              <a:gd name="connsiteX2" fmla="*/ 2368 w 2627173"/>
              <a:gd name="connsiteY2" fmla="*/ 1305244 h 3290101"/>
              <a:gd name="connsiteX3" fmla="*/ 662767 w 2627173"/>
              <a:gd name="connsiteY3" fmla="*/ 3256810 h 3290101"/>
              <a:gd name="connsiteX4" fmla="*/ 997198 w 2627173"/>
              <a:gd name="connsiteY4" fmla="*/ 2325477 h 3290101"/>
              <a:gd name="connsiteX5" fmla="*/ 1572934 w 2627173"/>
              <a:gd name="connsiteY5" fmla="*/ 1948712 h 3290101"/>
              <a:gd name="connsiteX6" fmla="*/ 2572002 w 2627173"/>
              <a:gd name="connsiteY6" fmla="*/ 1470345 h 3290101"/>
              <a:gd name="connsiteX0" fmla="*/ 2538135 w 2594406"/>
              <a:gd name="connsiteY0" fmla="*/ 1486904 h 3289727"/>
              <a:gd name="connsiteX1" fmla="*/ 760135 w 2594406"/>
              <a:gd name="connsiteY1" fmla="*/ 1004 h 3289727"/>
              <a:gd name="connsiteX2" fmla="*/ 2368 w 2594406"/>
              <a:gd name="connsiteY2" fmla="*/ 1304870 h 3289727"/>
              <a:gd name="connsiteX3" fmla="*/ 662767 w 2594406"/>
              <a:gd name="connsiteY3" fmla="*/ 3256436 h 3289727"/>
              <a:gd name="connsiteX4" fmla="*/ 997198 w 2594406"/>
              <a:gd name="connsiteY4" fmla="*/ 2325103 h 3289727"/>
              <a:gd name="connsiteX5" fmla="*/ 1572934 w 2594406"/>
              <a:gd name="connsiteY5" fmla="*/ 1948338 h 3289727"/>
              <a:gd name="connsiteX6" fmla="*/ 2538135 w 2594406"/>
              <a:gd name="connsiteY6" fmla="*/ 1486904 h 3289727"/>
              <a:gd name="connsiteX0" fmla="*/ 2538135 w 2597361"/>
              <a:gd name="connsiteY0" fmla="*/ 1485929 h 3288752"/>
              <a:gd name="connsiteX1" fmla="*/ 760135 w 2597361"/>
              <a:gd name="connsiteY1" fmla="*/ 29 h 3288752"/>
              <a:gd name="connsiteX2" fmla="*/ 2368 w 2597361"/>
              <a:gd name="connsiteY2" fmla="*/ 1303895 h 3288752"/>
              <a:gd name="connsiteX3" fmla="*/ 662767 w 2597361"/>
              <a:gd name="connsiteY3" fmla="*/ 3255461 h 3288752"/>
              <a:gd name="connsiteX4" fmla="*/ 997198 w 2597361"/>
              <a:gd name="connsiteY4" fmla="*/ 2324128 h 3288752"/>
              <a:gd name="connsiteX5" fmla="*/ 1572934 w 2597361"/>
              <a:gd name="connsiteY5" fmla="*/ 1947363 h 3288752"/>
              <a:gd name="connsiteX6" fmla="*/ 2538135 w 2597361"/>
              <a:gd name="connsiteY6" fmla="*/ 1485929 h 3288752"/>
              <a:gd name="connsiteX0" fmla="*/ 2538135 w 2595320"/>
              <a:gd name="connsiteY0" fmla="*/ 1487110 h 3289933"/>
              <a:gd name="connsiteX1" fmla="*/ 760135 w 2595320"/>
              <a:gd name="connsiteY1" fmla="*/ 1210 h 3289933"/>
              <a:gd name="connsiteX2" fmla="*/ 2368 w 2595320"/>
              <a:gd name="connsiteY2" fmla="*/ 1305076 h 3289933"/>
              <a:gd name="connsiteX3" fmla="*/ 662767 w 2595320"/>
              <a:gd name="connsiteY3" fmla="*/ 3256642 h 3289933"/>
              <a:gd name="connsiteX4" fmla="*/ 997198 w 2595320"/>
              <a:gd name="connsiteY4" fmla="*/ 2325309 h 3289933"/>
              <a:gd name="connsiteX5" fmla="*/ 1572934 w 2595320"/>
              <a:gd name="connsiteY5" fmla="*/ 1948544 h 3289933"/>
              <a:gd name="connsiteX6" fmla="*/ 2538135 w 2595320"/>
              <a:gd name="connsiteY6" fmla="*/ 1487110 h 3289933"/>
              <a:gd name="connsiteX0" fmla="*/ 2546601 w 2602676"/>
              <a:gd name="connsiteY0" fmla="*/ 1474074 h 3289597"/>
              <a:gd name="connsiteX1" fmla="*/ 760135 w 2602676"/>
              <a:gd name="connsiteY1" fmla="*/ 874 h 3289597"/>
              <a:gd name="connsiteX2" fmla="*/ 2368 w 2602676"/>
              <a:gd name="connsiteY2" fmla="*/ 1304740 h 3289597"/>
              <a:gd name="connsiteX3" fmla="*/ 662767 w 2602676"/>
              <a:gd name="connsiteY3" fmla="*/ 3256306 h 3289597"/>
              <a:gd name="connsiteX4" fmla="*/ 997198 w 2602676"/>
              <a:gd name="connsiteY4" fmla="*/ 2324973 h 3289597"/>
              <a:gd name="connsiteX5" fmla="*/ 1572934 w 2602676"/>
              <a:gd name="connsiteY5" fmla="*/ 1948208 h 3289597"/>
              <a:gd name="connsiteX6" fmla="*/ 2546601 w 2602676"/>
              <a:gd name="connsiteY6" fmla="*/ 1474074 h 3289597"/>
              <a:gd name="connsiteX0" fmla="*/ 2546601 w 2604641"/>
              <a:gd name="connsiteY0" fmla="*/ 1473202 h 3288725"/>
              <a:gd name="connsiteX1" fmla="*/ 760135 w 2604641"/>
              <a:gd name="connsiteY1" fmla="*/ 2 h 3288725"/>
              <a:gd name="connsiteX2" fmla="*/ 2368 w 2604641"/>
              <a:gd name="connsiteY2" fmla="*/ 1303868 h 3288725"/>
              <a:gd name="connsiteX3" fmla="*/ 662767 w 2604641"/>
              <a:gd name="connsiteY3" fmla="*/ 3255434 h 3288725"/>
              <a:gd name="connsiteX4" fmla="*/ 997198 w 2604641"/>
              <a:gd name="connsiteY4" fmla="*/ 2324101 h 3288725"/>
              <a:gd name="connsiteX5" fmla="*/ 1572934 w 2604641"/>
              <a:gd name="connsiteY5" fmla="*/ 1947336 h 3288725"/>
              <a:gd name="connsiteX6" fmla="*/ 2546601 w 2604641"/>
              <a:gd name="connsiteY6" fmla="*/ 1473202 h 3288725"/>
              <a:gd name="connsiteX0" fmla="*/ 2546601 w 2603700"/>
              <a:gd name="connsiteY0" fmla="*/ 1474315 h 3289838"/>
              <a:gd name="connsiteX1" fmla="*/ 760135 w 2603700"/>
              <a:gd name="connsiteY1" fmla="*/ 1115 h 3289838"/>
              <a:gd name="connsiteX2" fmla="*/ 2368 w 2603700"/>
              <a:gd name="connsiteY2" fmla="*/ 1304981 h 3289838"/>
              <a:gd name="connsiteX3" fmla="*/ 662767 w 2603700"/>
              <a:gd name="connsiteY3" fmla="*/ 3256547 h 3289838"/>
              <a:gd name="connsiteX4" fmla="*/ 997198 w 2603700"/>
              <a:gd name="connsiteY4" fmla="*/ 2325214 h 3289838"/>
              <a:gd name="connsiteX5" fmla="*/ 1572934 w 2603700"/>
              <a:gd name="connsiteY5" fmla="*/ 1948449 h 3289838"/>
              <a:gd name="connsiteX6" fmla="*/ 2546601 w 2603700"/>
              <a:gd name="connsiteY6" fmla="*/ 1474315 h 3289838"/>
              <a:gd name="connsiteX0" fmla="*/ 2538134 w 2594405"/>
              <a:gd name="connsiteY0" fmla="*/ 1474074 h 3289597"/>
              <a:gd name="connsiteX1" fmla="*/ 760135 w 2594405"/>
              <a:gd name="connsiteY1" fmla="*/ 874 h 3289597"/>
              <a:gd name="connsiteX2" fmla="*/ 2368 w 2594405"/>
              <a:gd name="connsiteY2" fmla="*/ 1304740 h 3289597"/>
              <a:gd name="connsiteX3" fmla="*/ 662767 w 2594405"/>
              <a:gd name="connsiteY3" fmla="*/ 3256306 h 3289597"/>
              <a:gd name="connsiteX4" fmla="*/ 997198 w 2594405"/>
              <a:gd name="connsiteY4" fmla="*/ 2324973 h 3289597"/>
              <a:gd name="connsiteX5" fmla="*/ 1572934 w 2594405"/>
              <a:gd name="connsiteY5" fmla="*/ 1948208 h 3289597"/>
              <a:gd name="connsiteX6" fmla="*/ 2538134 w 2594405"/>
              <a:gd name="connsiteY6" fmla="*/ 1474074 h 3289597"/>
              <a:gd name="connsiteX0" fmla="*/ 2538134 w 2594973"/>
              <a:gd name="connsiteY0" fmla="*/ 1473321 h 3288844"/>
              <a:gd name="connsiteX1" fmla="*/ 760135 w 2594973"/>
              <a:gd name="connsiteY1" fmla="*/ 121 h 3288844"/>
              <a:gd name="connsiteX2" fmla="*/ 2368 w 2594973"/>
              <a:gd name="connsiteY2" fmla="*/ 1303987 h 3288844"/>
              <a:gd name="connsiteX3" fmla="*/ 662767 w 2594973"/>
              <a:gd name="connsiteY3" fmla="*/ 3255553 h 3288844"/>
              <a:gd name="connsiteX4" fmla="*/ 997198 w 2594973"/>
              <a:gd name="connsiteY4" fmla="*/ 2324220 h 3288844"/>
              <a:gd name="connsiteX5" fmla="*/ 1572934 w 2594973"/>
              <a:gd name="connsiteY5" fmla="*/ 1947455 h 3288844"/>
              <a:gd name="connsiteX6" fmla="*/ 2538134 w 2594973"/>
              <a:gd name="connsiteY6" fmla="*/ 1473321 h 3288844"/>
              <a:gd name="connsiteX0" fmla="*/ 2529667 w 2586134"/>
              <a:gd name="connsiteY0" fmla="*/ 1482626 h 3289682"/>
              <a:gd name="connsiteX1" fmla="*/ 760135 w 2586134"/>
              <a:gd name="connsiteY1" fmla="*/ 959 h 3289682"/>
              <a:gd name="connsiteX2" fmla="*/ 2368 w 2586134"/>
              <a:gd name="connsiteY2" fmla="*/ 1304825 h 3289682"/>
              <a:gd name="connsiteX3" fmla="*/ 662767 w 2586134"/>
              <a:gd name="connsiteY3" fmla="*/ 3256391 h 3289682"/>
              <a:gd name="connsiteX4" fmla="*/ 997198 w 2586134"/>
              <a:gd name="connsiteY4" fmla="*/ 2325058 h 3289682"/>
              <a:gd name="connsiteX5" fmla="*/ 1572934 w 2586134"/>
              <a:gd name="connsiteY5" fmla="*/ 1948293 h 3289682"/>
              <a:gd name="connsiteX6" fmla="*/ 2529667 w 2586134"/>
              <a:gd name="connsiteY6" fmla="*/ 1482626 h 3289682"/>
              <a:gd name="connsiteX0" fmla="*/ 2529667 w 2587526"/>
              <a:gd name="connsiteY0" fmla="*/ 1481935 h 3288991"/>
              <a:gd name="connsiteX1" fmla="*/ 760135 w 2587526"/>
              <a:gd name="connsiteY1" fmla="*/ 268 h 3288991"/>
              <a:gd name="connsiteX2" fmla="*/ 2368 w 2587526"/>
              <a:gd name="connsiteY2" fmla="*/ 1304134 h 3288991"/>
              <a:gd name="connsiteX3" fmla="*/ 662767 w 2587526"/>
              <a:gd name="connsiteY3" fmla="*/ 3255700 h 3288991"/>
              <a:gd name="connsiteX4" fmla="*/ 997198 w 2587526"/>
              <a:gd name="connsiteY4" fmla="*/ 2324367 h 3288991"/>
              <a:gd name="connsiteX5" fmla="*/ 1572934 w 2587526"/>
              <a:gd name="connsiteY5" fmla="*/ 1947602 h 3288991"/>
              <a:gd name="connsiteX6" fmla="*/ 2529667 w 2587526"/>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899" h="3288982">
                <a:moveTo>
                  <a:pt x="2529667" y="1481926"/>
                </a:moveTo>
                <a:cubicBezTo>
                  <a:pt x="2957235" y="1263206"/>
                  <a:pt x="1223685" y="-20908"/>
                  <a:pt x="760135" y="259"/>
                </a:cubicBezTo>
                <a:cubicBezTo>
                  <a:pt x="296585" y="21426"/>
                  <a:pt x="53169" y="632436"/>
                  <a:pt x="2368" y="1304125"/>
                </a:cubicBezTo>
                <a:cubicBezTo>
                  <a:pt x="-39965" y="2390681"/>
                  <a:pt x="496962" y="3085652"/>
                  <a:pt x="662767" y="3255691"/>
                </a:cubicBezTo>
                <a:cubicBezTo>
                  <a:pt x="828572" y="3425730"/>
                  <a:pt x="226732" y="2918436"/>
                  <a:pt x="997198" y="2324358"/>
                </a:cubicBezTo>
                <a:cubicBezTo>
                  <a:pt x="1208864" y="2153615"/>
                  <a:pt x="1182760" y="2225582"/>
                  <a:pt x="1572934" y="1947593"/>
                </a:cubicBezTo>
                <a:cubicBezTo>
                  <a:pt x="2046361" y="1654082"/>
                  <a:pt x="2102099" y="1700646"/>
                  <a:pt x="2529667" y="1481926"/>
                </a:cubicBezTo>
                <a:close/>
              </a:path>
            </a:pathLst>
          </a:custGeom>
          <a:gradFill flip="none" rotWithShape="1">
            <a:gsLst>
              <a:gs pos="0">
                <a:srgbClr val="EFC82F"/>
              </a:gs>
              <a:gs pos="100000">
                <a:srgbClr val="F3910A"/>
              </a:gs>
            </a:gsLst>
            <a:lin ang="10800000" scaled="1"/>
            <a:tileRect/>
          </a:gradFill>
          <a:ln w="12700">
            <a:solidFill>
              <a:srgbClr val="F2C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ABDD21D-2EEC-4713-AE5C-A33703D9800B}"/>
              </a:ext>
            </a:extLst>
          </p:cNvPr>
          <p:cNvSpPr/>
          <p:nvPr/>
        </p:nvSpPr>
        <p:spPr>
          <a:xfrm rot="16200000">
            <a:off x="6453329" y="3809702"/>
            <a:ext cx="1516182" cy="1454647"/>
          </a:xfrm>
          <a:custGeom>
            <a:avLst/>
            <a:gdLst>
              <a:gd name="connsiteX0" fmla="*/ 89997 w 1514524"/>
              <a:gd name="connsiteY0" fmla="*/ 1463324 h 1472929"/>
              <a:gd name="connsiteX1" fmla="*/ 864697 w 1514524"/>
              <a:gd name="connsiteY1" fmla="*/ 1082324 h 1472929"/>
              <a:gd name="connsiteX2" fmla="*/ 1512397 w 1514524"/>
              <a:gd name="connsiteY2" fmla="*/ 176391 h 1472929"/>
              <a:gd name="connsiteX3" fmla="*/ 1038264 w 1514524"/>
              <a:gd name="connsiteY3" fmla="*/ 45158 h 1472929"/>
              <a:gd name="connsiteX4" fmla="*/ 123864 w 1514524"/>
              <a:gd name="connsiteY4" fmla="*/ 726724 h 1472929"/>
              <a:gd name="connsiteX5" fmla="*/ 89997 w 1514524"/>
              <a:gd name="connsiteY5" fmla="*/ 1463324 h 1472929"/>
              <a:gd name="connsiteX0" fmla="*/ 98443 w 1522970"/>
              <a:gd name="connsiteY0" fmla="*/ 1463324 h 1469787"/>
              <a:gd name="connsiteX1" fmla="*/ 873143 w 1522970"/>
              <a:gd name="connsiteY1" fmla="*/ 1082324 h 1469787"/>
              <a:gd name="connsiteX2" fmla="*/ 1520843 w 1522970"/>
              <a:gd name="connsiteY2" fmla="*/ 176391 h 1469787"/>
              <a:gd name="connsiteX3" fmla="*/ 1046710 w 1522970"/>
              <a:gd name="connsiteY3" fmla="*/ 45158 h 1469787"/>
              <a:gd name="connsiteX4" fmla="*/ 132310 w 1522970"/>
              <a:gd name="connsiteY4" fmla="*/ 726724 h 1469787"/>
              <a:gd name="connsiteX5" fmla="*/ 98443 w 1522970"/>
              <a:gd name="connsiteY5" fmla="*/ 1463324 h 1469787"/>
              <a:gd name="connsiteX0" fmla="*/ 98443 w 1522970"/>
              <a:gd name="connsiteY0" fmla="*/ 1463324 h 1480203"/>
              <a:gd name="connsiteX1" fmla="*/ 873143 w 1522970"/>
              <a:gd name="connsiteY1" fmla="*/ 1082324 h 1480203"/>
              <a:gd name="connsiteX2" fmla="*/ 1520843 w 1522970"/>
              <a:gd name="connsiteY2" fmla="*/ 176391 h 1480203"/>
              <a:gd name="connsiteX3" fmla="*/ 1046710 w 1522970"/>
              <a:gd name="connsiteY3" fmla="*/ 45158 h 1480203"/>
              <a:gd name="connsiteX4" fmla="*/ 132310 w 1522970"/>
              <a:gd name="connsiteY4" fmla="*/ 726724 h 1480203"/>
              <a:gd name="connsiteX5" fmla="*/ 98443 w 1522970"/>
              <a:gd name="connsiteY5" fmla="*/ 1463324 h 1480203"/>
              <a:gd name="connsiteX0" fmla="*/ 105832 w 1530359"/>
              <a:gd name="connsiteY0" fmla="*/ 1463324 h 1480203"/>
              <a:gd name="connsiteX1" fmla="*/ 880532 w 1530359"/>
              <a:gd name="connsiteY1" fmla="*/ 1082324 h 1480203"/>
              <a:gd name="connsiteX2" fmla="*/ 1528232 w 1530359"/>
              <a:gd name="connsiteY2" fmla="*/ 176391 h 1480203"/>
              <a:gd name="connsiteX3" fmla="*/ 1054099 w 1530359"/>
              <a:gd name="connsiteY3" fmla="*/ 45158 h 1480203"/>
              <a:gd name="connsiteX4" fmla="*/ 139699 w 1530359"/>
              <a:gd name="connsiteY4" fmla="*/ 726724 h 1480203"/>
              <a:gd name="connsiteX5" fmla="*/ 105832 w 1530359"/>
              <a:gd name="connsiteY5" fmla="*/ 1463324 h 1480203"/>
              <a:gd name="connsiteX0" fmla="*/ 101359 w 1525886"/>
              <a:gd name="connsiteY0" fmla="*/ 1463324 h 1480203"/>
              <a:gd name="connsiteX1" fmla="*/ 876059 w 1525886"/>
              <a:gd name="connsiteY1" fmla="*/ 1082324 h 1480203"/>
              <a:gd name="connsiteX2" fmla="*/ 1523759 w 1525886"/>
              <a:gd name="connsiteY2" fmla="*/ 176391 h 1480203"/>
              <a:gd name="connsiteX3" fmla="*/ 1049626 w 1525886"/>
              <a:gd name="connsiteY3" fmla="*/ 45158 h 1480203"/>
              <a:gd name="connsiteX4" fmla="*/ 135226 w 1525886"/>
              <a:gd name="connsiteY4" fmla="*/ 726724 h 1480203"/>
              <a:gd name="connsiteX5" fmla="*/ 101359 w 1525886"/>
              <a:gd name="connsiteY5" fmla="*/ 1463324 h 1480203"/>
              <a:gd name="connsiteX0" fmla="*/ 97485 w 1522012"/>
              <a:gd name="connsiteY0" fmla="*/ 1448084 h 1454881"/>
              <a:gd name="connsiteX1" fmla="*/ 872185 w 1522012"/>
              <a:gd name="connsiteY1" fmla="*/ 1082324 h 1454881"/>
              <a:gd name="connsiteX2" fmla="*/ 1519885 w 1522012"/>
              <a:gd name="connsiteY2" fmla="*/ 176391 h 1454881"/>
              <a:gd name="connsiteX3" fmla="*/ 1045752 w 1522012"/>
              <a:gd name="connsiteY3" fmla="*/ 45158 h 1454881"/>
              <a:gd name="connsiteX4" fmla="*/ 131352 w 1522012"/>
              <a:gd name="connsiteY4" fmla="*/ 726724 h 1454881"/>
              <a:gd name="connsiteX5" fmla="*/ 97485 w 1522012"/>
              <a:gd name="connsiteY5" fmla="*/ 1448084 h 1454881"/>
              <a:gd name="connsiteX0" fmla="*/ 107704 w 1506831"/>
              <a:gd name="connsiteY0" fmla="*/ 1443004 h 1449920"/>
              <a:gd name="connsiteX1" fmla="*/ 857004 w 1506831"/>
              <a:gd name="connsiteY1" fmla="*/ 1082324 h 1449920"/>
              <a:gd name="connsiteX2" fmla="*/ 1504704 w 1506831"/>
              <a:gd name="connsiteY2" fmla="*/ 176391 h 1449920"/>
              <a:gd name="connsiteX3" fmla="*/ 1030571 w 1506831"/>
              <a:gd name="connsiteY3" fmla="*/ 45158 h 1449920"/>
              <a:gd name="connsiteX4" fmla="*/ 116171 w 1506831"/>
              <a:gd name="connsiteY4" fmla="*/ 726724 h 1449920"/>
              <a:gd name="connsiteX5" fmla="*/ 107704 w 1506831"/>
              <a:gd name="connsiteY5" fmla="*/ 1443004 h 1449920"/>
              <a:gd name="connsiteX0" fmla="*/ 117527 w 1516654"/>
              <a:gd name="connsiteY0" fmla="*/ 1443004 h 1449920"/>
              <a:gd name="connsiteX1" fmla="*/ 866827 w 1516654"/>
              <a:gd name="connsiteY1" fmla="*/ 1082324 h 1449920"/>
              <a:gd name="connsiteX2" fmla="*/ 1514527 w 1516654"/>
              <a:gd name="connsiteY2" fmla="*/ 176391 h 1449920"/>
              <a:gd name="connsiteX3" fmla="*/ 1040394 w 1516654"/>
              <a:gd name="connsiteY3" fmla="*/ 45158 h 1449920"/>
              <a:gd name="connsiteX4" fmla="*/ 125994 w 1516654"/>
              <a:gd name="connsiteY4" fmla="*/ 726724 h 1449920"/>
              <a:gd name="connsiteX5" fmla="*/ 117527 w 1516654"/>
              <a:gd name="connsiteY5" fmla="*/ 1443004 h 1449920"/>
              <a:gd name="connsiteX0" fmla="*/ 85911 w 1492599"/>
              <a:gd name="connsiteY0" fmla="*/ 1450702 h 1494878"/>
              <a:gd name="connsiteX1" fmla="*/ 596451 w 1492599"/>
              <a:gd name="connsiteY1" fmla="*/ 1283062 h 1494878"/>
              <a:gd name="connsiteX2" fmla="*/ 1482911 w 1492599"/>
              <a:gd name="connsiteY2" fmla="*/ 184089 h 1494878"/>
              <a:gd name="connsiteX3" fmla="*/ 1008778 w 1492599"/>
              <a:gd name="connsiteY3" fmla="*/ 52856 h 1494878"/>
              <a:gd name="connsiteX4" fmla="*/ 94378 w 1492599"/>
              <a:gd name="connsiteY4" fmla="*/ 734422 h 1494878"/>
              <a:gd name="connsiteX5" fmla="*/ 85911 w 1492599"/>
              <a:gd name="connsiteY5" fmla="*/ 1450702 h 1494878"/>
              <a:gd name="connsiteX0" fmla="*/ 85911 w 1500523"/>
              <a:gd name="connsiteY0" fmla="*/ 1494979 h 1539155"/>
              <a:gd name="connsiteX1" fmla="*/ 596451 w 1500523"/>
              <a:gd name="connsiteY1" fmla="*/ 1327339 h 1539155"/>
              <a:gd name="connsiteX2" fmla="*/ 1482911 w 1500523"/>
              <a:gd name="connsiteY2" fmla="*/ 228366 h 1539155"/>
              <a:gd name="connsiteX3" fmla="*/ 1008778 w 1500523"/>
              <a:gd name="connsiteY3" fmla="*/ 97133 h 1539155"/>
              <a:gd name="connsiteX4" fmla="*/ 94378 w 1500523"/>
              <a:gd name="connsiteY4" fmla="*/ 778699 h 1539155"/>
              <a:gd name="connsiteX5" fmla="*/ 85911 w 1500523"/>
              <a:gd name="connsiteY5" fmla="*/ 1494979 h 1539155"/>
              <a:gd name="connsiteX0" fmla="*/ 85911 w 1484306"/>
              <a:gd name="connsiteY0" fmla="*/ 1471782 h 1515958"/>
              <a:gd name="connsiteX1" fmla="*/ 596451 w 1484306"/>
              <a:gd name="connsiteY1" fmla="*/ 1304142 h 1515958"/>
              <a:gd name="connsiteX2" fmla="*/ 1482911 w 1484306"/>
              <a:gd name="connsiteY2" fmla="*/ 205169 h 1515958"/>
              <a:gd name="connsiteX3" fmla="*/ 1008778 w 1484306"/>
              <a:gd name="connsiteY3" fmla="*/ 73936 h 1515958"/>
              <a:gd name="connsiteX4" fmla="*/ 94378 w 1484306"/>
              <a:gd name="connsiteY4" fmla="*/ 755502 h 1515958"/>
              <a:gd name="connsiteX5" fmla="*/ 85911 w 1484306"/>
              <a:gd name="connsiteY5" fmla="*/ 1471782 h 1515958"/>
              <a:gd name="connsiteX0" fmla="*/ 85911 w 1483835"/>
              <a:gd name="connsiteY0" fmla="*/ 1411926 h 1456102"/>
              <a:gd name="connsiteX1" fmla="*/ 596451 w 1483835"/>
              <a:gd name="connsiteY1" fmla="*/ 1244286 h 1456102"/>
              <a:gd name="connsiteX2" fmla="*/ 1482911 w 1483835"/>
              <a:gd name="connsiteY2" fmla="*/ 145313 h 1456102"/>
              <a:gd name="connsiteX3" fmla="*/ 1008778 w 1483835"/>
              <a:gd name="connsiteY3" fmla="*/ 14080 h 1456102"/>
              <a:gd name="connsiteX4" fmla="*/ 94378 w 1483835"/>
              <a:gd name="connsiteY4" fmla="*/ 695646 h 1456102"/>
              <a:gd name="connsiteX5" fmla="*/ 85911 w 1483835"/>
              <a:gd name="connsiteY5" fmla="*/ 1411926 h 1456102"/>
              <a:gd name="connsiteX0" fmla="*/ 85911 w 1488106"/>
              <a:gd name="connsiteY0" fmla="*/ 1397846 h 1442022"/>
              <a:gd name="connsiteX1" fmla="*/ 596451 w 1488106"/>
              <a:gd name="connsiteY1" fmla="*/ 1230206 h 1442022"/>
              <a:gd name="connsiteX2" fmla="*/ 1482911 w 1488106"/>
              <a:gd name="connsiteY2" fmla="*/ 131233 h 1442022"/>
              <a:gd name="connsiteX3" fmla="*/ 1008778 w 1488106"/>
              <a:gd name="connsiteY3" fmla="*/ 0 h 1442022"/>
              <a:gd name="connsiteX4" fmla="*/ 94378 w 1488106"/>
              <a:gd name="connsiteY4" fmla="*/ 681566 h 1442022"/>
              <a:gd name="connsiteX5" fmla="*/ 85911 w 1488106"/>
              <a:gd name="connsiteY5" fmla="*/ 1397846 h 1442022"/>
              <a:gd name="connsiteX0" fmla="*/ 86754 w 1490290"/>
              <a:gd name="connsiteY0" fmla="*/ 1397846 h 1442022"/>
              <a:gd name="connsiteX1" fmla="*/ 612534 w 1490290"/>
              <a:gd name="connsiteY1" fmla="*/ 1230206 h 1442022"/>
              <a:gd name="connsiteX2" fmla="*/ 1483754 w 1490290"/>
              <a:gd name="connsiteY2" fmla="*/ 131233 h 1442022"/>
              <a:gd name="connsiteX3" fmla="*/ 1009621 w 1490290"/>
              <a:gd name="connsiteY3" fmla="*/ 0 h 1442022"/>
              <a:gd name="connsiteX4" fmla="*/ 95221 w 1490290"/>
              <a:gd name="connsiteY4" fmla="*/ 681566 h 1442022"/>
              <a:gd name="connsiteX5" fmla="*/ 86754 w 1490290"/>
              <a:gd name="connsiteY5" fmla="*/ 1397846 h 1442022"/>
              <a:gd name="connsiteX0" fmla="*/ 86754 w 1480264"/>
              <a:gd name="connsiteY0" fmla="*/ 1397846 h 1439965"/>
              <a:gd name="connsiteX1" fmla="*/ 612534 w 1480264"/>
              <a:gd name="connsiteY1" fmla="*/ 1230206 h 1439965"/>
              <a:gd name="connsiteX2" fmla="*/ 1473594 w 1480264"/>
              <a:gd name="connsiteY2" fmla="*/ 192193 h 1439965"/>
              <a:gd name="connsiteX3" fmla="*/ 1009621 w 1480264"/>
              <a:gd name="connsiteY3" fmla="*/ 0 h 1439965"/>
              <a:gd name="connsiteX4" fmla="*/ 95221 w 1480264"/>
              <a:gd name="connsiteY4" fmla="*/ 681566 h 1439965"/>
              <a:gd name="connsiteX5" fmla="*/ 86754 w 1480264"/>
              <a:gd name="connsiteY5" fmla="*/ 1397846 h 1439965"/>
              <a:gd name="connsiteX0" fmla="*/ 116530 w 1510040"/>
              <a:gd name="connsiteY0" fmla="*/ 1397846 h 1478240"/>
              <a:gd name="connsiteX1" fmla="*/ 642310 w 1510040"/>
              <a:gd name="connsiteY1" fmla="*/ 1230206 h 1478240"/>
              <a:gd name="connsiteX2" fmla="*/ 1503370 w 1510040"/>
              <a:gd name="connsiteY2" fmla="*/ 192193 h 1478240"/>
              <a:gd name="connsiteX3" fmla="*/ 1039397 w 1510040"/>
              <a:gd name="connsiteY3" fmla="*/ 0 h 1478240"/>
              <a:gd name="connsiteX4" fmla="*/ 124997 w 1510040"/>
              <a:gd name="connsiteY4" fmla="*/ 681566 h 1478240"/>
              <a:gd name="connsiteX5" fmla="*/ 116530 w 1510040"/>
              <a:gd name="connsiteY5" fmla="*/ 1397846 h 1478240"/>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946 w 1506456"/>
              <a:gd name="connsiteY0" fmla="*/ 1397846 h 1442213"/>
              <a:gd name="connsiteX1" fmla="*/ 638726 w 1506456"/>
              <a:gd name="connsiteY1" fmla="*/ 1230206 h 1442213"/>
              <a:gd name="connsiteX2" fmla="*/ 1499786 w 1506456"/>
              <a:gd name="connsiteY2" fmla="*/ 192193 h 1442213"/>
              <a:gd name="connsiteX3" fmla="*/ 1035813 w 1506456"/>
              <a:gd name="connsiteY3" fmla="*/ 0 h 1442213"/>
              <a:gd name="connsiteX4" fmla="*/ 121413 w 1506456"/>
              <a:gd name="connsiteY4" fmla="*/ 681566 h 1442213"/>
              <a:gd name="connsiteX5" fmla="*/ 112946 w 1506456"/>
              <a:gd name="connsiteY5" fmla="*/ 1397846 h 1442213"/>
              <a:gd name="connsiteX0" fmla="*/ 116530 w 1510040"/>
              <a:gd name="connsiteY0" fmla="*/ 1397846 h 1442213"/>
              <a:gd name="connsiteX1" fmla="*/ 642310 w 1510040"/>
              <a:gd name="connsiteY1" fmla="*/ 1230206 h 1442213"/>
              <a:gd name="connsiteX2" fmla="*/ 1503370 w 1510040"/>
              <a:gd name="connsiteY2" fmla="*/ 192193 h 1442213"/>
              <a:gd name="connsiteX3" fmla="*/ 1039397 w 1510040"/>
              <a:gd name="connsiteY3" fmla="*/ 0 h 1442213"/>
              <a:gd name="connsiteX4" fmla="*/ 124997 w 1510040"/>
              <a:gd name="connsiteY4" fmla="*/ 681566 h 1442213"/>
              <a:gd name="connsiteX5" fmla="*/ 116530 w 1510040"/>
              <a:gd name="connsiteY5" fmla="*/ 1397846 h 1442213"/>
              <a:gd name="connsiteX0" fmla="*/ 112512 w 1516182"/>
              <a:gd name="connsiteY0" fmla="*/ 1413086 h 1454647"/>
              <a:gd name="connsiteX1" fmla="*/ 648452 w 1516182"/>
              <a:gd name="connsiteY1" fmla="*/ 1230206 h 1454647"/>
              <a:gd name="connsiteX2" fmla="*/ 1509512 w 1516182"/>
              <a:gd name="connsiteY2" fmla="*/ 192193 h 1454647"/>
              <a:gd name="connsiteX3" fmla="*/ 1045539 w 1516182"/>
              <a:gd name="connsiteY3" fmla="*/ 0 h 1454647"/>
              <a:gd name="connsiteX4" fmla="*/ 131139 w 1516182"/>
              <a:gd name="connsiteY4" fmla="*/ 681566 h 1454647"/>
              <a:gd name="connsiteX5" fmla="*/ 112512 w 1516182"/>
              <a:gd name="connsiteY5" fmla="*/ 1413086 h 145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182" h="1454647">
                <a:moveTo>
                  <a:pt x="112512" y="1413086"/>
                </a:moveTo>
                <a:cubicBezTo>
                  <a:pt x="280011" y="1509606"/>
                  <a:pt x="415619" y="1433688"/>
                  <a:pt x="648452" y="1230206"/>
                </a:cubicBezTo>
                <a:cubicBezTo>
                  <a:pt x="881285" y="1026724"/>
                  <a:pt x="1443331" y="397227"/>
                  <a:pt x="1509512" y="192193"/>
                </a:cubicBezTo>
                <a:cubicBezTo>
                  <a:pt x="1575693" y="-12841"/>
                  <a:pt x="1129641" y="70838"/>
                  <a:pt x="1045539" y="0"/>
                </a:cubicBezTo>
                <a:cubicBezTo>
                  <a:pt x="814117" y="91722"/>
                  <a:pt x="286643" y="446052"/>
                  <a:pt x="131139" y="681566"/>
                </a:cubicBezTo>
                <a:cubicBezTo>
                  <a:pt x="-24365" y="917080"/>
                  <a:pt x="-54987" y="1316566"/>
                  <a:pt x="112512" y="1413086"/>
                </a:cubicBezTo>
                <a:close/>
              </a:path>
            </a:pathLst>
          </a:custGeom>
          <a:gradFill flip="none" rotWithShape="1">
            <a:gsLst>
              <a:gs pos="0">
                <a:srgbClr val="919296"/>
              </a:gs>
              <a:gs pos="100000">
                <a:srgbClr val="523C49"/>
              </a:gs>
            </a:gsLst>
            <a:lin ang="10800000" scaled="1"/>
            <a:tileRect/>
          </a:gradFill>
          <a:ln w="12700">
            <a:solidFill>
              <a:srgbClr val="AB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12AAFCB-67B5-4793-9A75-94C709A214C8}"/>
              </a:ext>
            </a:extLst>
          </p:cNvPr>
          <p:cNvSpPr/>
          <p:nvPr/>
        </p:nvSpPr>
        <p:spPr>
          <a:xfrm rot="16200000">
            <a:off x="4954517" y="2943914"/>
            <a:ext cx="2596899" cy="3288982"/>
          </a:xfrm>
          <a:custGeom>
            <a:avLst/>
            <a:gdLst>
              <a:gd name="connsiteX0" fmla="*/ 2575483 w 2575712"/>
              <a:gd name="connsiteY0" fmla="*/ 1270004 h 3141159"/>
              <a:gd name="connsiteX1" fmla="*/ 717050 w 2575712"/>
              <a:gd name="connsiteY1" fmla="*/ 4 h 3141159"/>
              <a:gd name="connsiteX2" fmla="*/ 1616 w 2575712"/>
              <a:gd name="connsiteY2" fmla="*/ 1257304 h 3141159"/>
              <a:gd name="connsiteX3" fmla="*/ 590050 w 2575712"/>
              <a:gd name="connsiteY3" fmla="*/ 3141137 h 3141159"/>
              <a:gd name="connsiteX4" fmla="*/ 2575483 w 2575712"/>
              <a:gd name="connsiteY4" fmla="*/ 1270004 h 3141159"/>
              <a:gd name="connsiteX0" fmla="*/ 2575483 w 2575899"/>
              <a:gd name="connsiteY0" fmla="*/ 1316570 h 3187725"/>
              <a:gd name="connsiteX1" fmla="*/ 759383 w 2575899"/>
              <a:gd name="connsiteY1" fmla="*/ 4 h 3187725"/>
              <a:gd name="connsiteX2" fmla="*/ 1616 w 2575899"/>
              <a:gd name="connsiteY2" fmla="*/ 1303870 h 3187725"/>
              <a:gd name="connsiteX3" fmla="*/ 590050 w 2575899"/>
              <a:gd name="connsiteY3" fmla="*/ 3187703 h 3187725"/>
              <a:gd name="connsiteX4" fmla="*/ 2575483 w 2575899"/>
              <a:gd name="connsiteY4" fmla="*/ 1316570 h 3187725"/>
              <a:gd name="connsiteX0" fmla="*/ 2575483 w 2605225"/>
              <a:gd name="connsiteY0" fmla="*/ 1316570 h 3187725"/>
              <a:gd name="connsiteX1" fmla="*/ 759383 w 2605225"/>
              <a:gd name="connsiteY1" fmla="*/ 4 h 3187725"/>
              <a:gd name="connsiteX2" fmla="*/ 1616 w 2605225"/>
              <a:gd name="connsiteY2" fmla="*/ 1303870 h 3187725"/>
              <a:gd name="connsiteX3" fmla="*/ 590050 w 2605225"/>
              <a:gd name="connsiteY3" fmla="*/ 3187703 h 3187725"/>
              <a:gd name="connsiteX4" fmla="*/ 2575483 w 2605225"/>
              <a:gd name="connsiteY4" fmla="*/ 1316570 h 3187725"/>
              <a:gd name="connsiteX0" fmla="*/ 2574655 w 2601535"/>
              <a:gd name="connsiteY0" fmla="*/ 1316570 h 3192984"/>
              <a:gd name="connsiteX1" fmla="*/ 758555 w 2601535"/>
              <a:gd name="connsiteY1" fmla="*/ 4 h 3192984"/>
              <a:gd name="connsiteX2" fmla="*/ 788 w 2601535"/>
              <a:gd name="connsiteY2" fmla="*/ 1303870 h 3192984"/>
              <a:gd name="connsiteX3" fmla="*/ 589222 w 2601535"/>
              <a:gd name="connsiteY3" fmla="*/ 3187703 h 3192984"/>
              <a:gd name="connsiteX4" fmla="*/ 2574655 w 2601535"/>
              <a:gd name="connsiteY4" fmla="*/ 1316570 h 3192984"/>
              <a:gd name="connsiteX0" fmla="*/ 2573867 w 2600747"/>
              <a:gd name="connsiteY0" fmla="*/ 1316570 h 3192984"/>
              <a:gd name="connsiteX1" fmla="*/ 757767 w 2600747"/>
              <a:gd name="connsiteY1" fmla="*/ 4 h 3192984"/>
              <a:gd name="connsiteX2" fmla="*/ 0 w 2600747"/>
              <a:gd name="connsiteY2" fmla="*/ 1303870 h 3192984"/>
              <a:gd name="connsiteX3" fmla="*/ 588434 w 2600747"/>
              <a:gd name="connsiteY3" fmla="*/ 3187703 h 3192984"/>
              <a:gd name="connsiteX4" fmla="*/ 2573867 w 2600747"/>
              <a:gd name="connsiteY4" fmla="*/ 1316570 h 3192984"/>
              <a:gd name="connsiteX0" fmla="*/ 2573867 w 2601501"/>
              <a:gd name="connsiteY0" fmla="*/ 1316570 h 3235598"/>
              <a:gd name="connsiteX1" fmla="*/ 757767 w 2601501"/>
              <a:gd name="connsiteY1" fmla="*/ 4 h 3235598"/>
              <a:gd name="connsiteX2" fmla="*/ 0 w 2601501"/>
              <a:gd name="connsiteY2" fmla="*/ 1303870 h 3235598"/>
              <a:gd name="connsiteX3" fmla="*/ 588434 w 2601501"/>
              <a:gd name="connsiteY3" fmla="*/ 3187703 h 3235598"/>
              <a:gd name="connsiteX4" fmla="*/ 2573867 w 2601501"/>
              <a:gd name="connsiteY4" fmla="*/ 1316570 h 3235598"/>
              <a:gd name="connsiteX0" fmla="*/ 2573867 w 2574453"/>
              <a:gd name="connsiteY0" fmla="*/ 1316570 h 3403959"/>
              <a:gd name="connsiteX1" fmla="*/ 757767 w 2574453"/>
              <a:gd name="connsiteY1" fmla="*/ 4 h 3403959"/>
              <a:gd name="connsiteX2" fmla="*/ 0 w 2574453"/>
              <a:gd name="connsiteY2" fmla="*/ 1303870 h 3403959"/>
              <a:gd name="connsiteX3" fmla="*/ 588434 w 2574453"/>
              <a:gd name="connsiteY3" fmla="*/ 3187703 h 3403959"/>
              <a:gd name="connsiteX4" fmla="*/ 952500 w 2574453"/>
              <a:gd name="connsiteY4" fmla="*/ 3153835 h 3403959"/>
              <a:gd name="connsiteX5" fmla="*/ 2573867 w 2574453"/>
              <a:gd name="connsiteY5" fmla="*/ 1316570 h 3403959"/>
              <a:gd name="connsiteX0" fmla="*/ 2573867 w 2578293"/>
              <a:gd name="connsiteY0" fmla="*/ 1316570 h 3310713"/>
              <a:gd name="connsiteX1" fmla="*/ 757767 w 2578293"/>
              <a:gd name="connsiteY1" fmla="*/ 4 h 3310713"/>
              <a:gd name="connsiteX2" fmla="*/ 0 w 2578293"/>
              <a:gd name="connsiteY2" fmla="*/ 1303870 h 3310713"/>
              <a:gd name="connsiteX3" fmla="*/ 588434 w 2578293"/>
              <a:gd name="connsiteY3" fmla="*/ 3187703 h 3310713"/>
              <a:gd name="connsiteX4" fmla="*/ 1248833 w 2578293"/>
              <a:gd name="connsiteY4" fmla="*/ 2929468 h 3310713"/>
              <a:gd name="connsiteX5" fmla="*/ 2573867 w 2578293"/>
              <a:gd name="connsiteY5" fmla="*/ 1316570 h 3310713"/>
              <a:gd name="connsiteX0" fmla="*/ 2573867 w 2578137"/>
              <a:gd name="connsiteY0" fmla="*/ 1316570 h 3310713"/>
              <a:gd name="connsiteX1" fmla="*/ 757767 w 2578137"/>
              <a:gd name="connsiteY1" fmla="*/ 4 h 3310713"/>
              <a:gd name="connsiteX2" fmla="*/ 0 w 2578137"/>
              <a:gd name="connsiteY2" fmla="*/ 1303870 h 3310713"/>
              <a:gd name="connsiteX3" fmla="*/ 588434 w 2578137"/>
              <a:gd name="connsiteY3" fmla="*/ 3187703 h 3310713"/>
              <a:gd name="connsiteX4" fmla="*/ 1248833 w 2578137"/>
              <a:gd name="connsiteY4" fmla="*/ 2929468 h 3310713"/>
              <a:gd name="connsiteX5" fmla="*/ 2573867 w 2578137"/>
              <a:gd name="connsiteY5" fmla="*/ 1316570 h 3310713"/>
              <a:gd name="connsiteX0" fmla="*/ 2573867 w 2578137"/>
              <a:gd name="connsiteY0" fmla="*/ 1316570 h 3283492"/>
              <a:gd name="connsiteX1" fmla="*/ 757767 w 2578137"/>
              <a:gd name="connsiteY1" fmla="*/ 4 h 3283492"/>
              <a:gd name="connsiteX2" fmla="*/ 0 w 2578137"/>
              <a:gd name="connsiteY2" fmla="*/ 1303870 h 3283492"/>
              <a:gd name="connsiteX3" fmla="*/ 588434 w 2578137"/>
              <a:gd name="connsiteY3" fmla="*/ 3187703 h 3283492"/>
              <a:gd name="connsiteX4" fmla="*/ 1248833 w 2578137"/>
              <a:gd name="connsiteY4" fmla="*/ 2929468 h 3283492"/>
              <a:gd name="connsiteX5" fmla="*/ 2573867 w 2578137"/>
              <a:gd name="connsiteY5" fmla="*/ 1316570 h 3283492"/>
              <a:gd name="connsiteX0" fmla="*/ 2573867 w 2575345"/>
              <a:gd name="connsiteY0" fmla="*/ 1316570 h 3257040"/>
              <a:gd name="connsiteX1" fmla="*/ 757767 w 2575345"/>
              <a:gd name="connsiteY1" fmla="*/ 4 h 3257040"/>
              <a:gd name="connsiteX2" fmla="*/ 0 w 2575345"/>
              <a:gd name="connsiteY2" fmla="*/ 1303870 h 3257040"/>
              <a:gd name="connsiteX3" fmla="*/ 588434 w 2575345"/>
              <a:gd name="connsiteY3" fmla="*/ 3187703 h 3257040"/>
              <a:gd name="connsiteX4" fmla="*/ 1062566 w 2575345"/>
              <a:gd name="connsiteY4" fmla="*/ 2794002 h 3257040"/>
              <a:gd name="connsiteX5" fmla="*/ 2573867 w 2575345"/>
              <a:gd name="connsiteY5" fmla="*/ 1316570 h 3257040"/>
              <a:gd name="connsiteX0" fmla="*/ 2573867 w 2574729"/>
              <a:gd name="connsiteY0" fmla="*/ 1316570 h 3254979"/>
              <a:gd name="connsiteX1" fmla="*/ 757767 w 2574729"/>
              <a:gd name="connsiteY1" fmla="*/ 4 h 3254979"/>
              <a:gd name="connsiteX2" fmla="*/ 0 w 2574729"/>
              <a:gd name="connsiteY2" fmla="*/ 1303870 h 3254979"/>
              <a:gd name="connsiteX3" fmla="*/ 588434 w 2574729"/>
              <a:gd name="connsiteY3" fmla="*/ 3187703 h 3254979"/>
              <a:gd name="connsiteX4" fmla="*/ 994833 w 2574729"/>
              <a:gd name="connsiteY4" fmla="*/ 2781302 h 3254979"/>
              <a:gd name="connsiteX5" fmla="*/ 2573867 w 2574729"/>
              <a:gd name="connsiteY5" fmla="*/ 1316570 h 3254979"/>
              <a:gd name="connsiteX0" fmla="*/ 2573867 w 2574729"/>
              <a:gd name="connsiteY0" fmla="*/ 1316570 h 3228906"/>
              <a:gd name="connsiteX1" fmla="*/ 757767 w 2574729"/>
              <a:gd name="connsiteY1" fmla="*/ 4 h 3228906"/>
              <a:gd name="connsiteX2" fmla="*/ 0 w 2574729"/>
              <a:gd name="connsiteY2" fmla="*/ 1303870 h 3228906"/>
              <a:gd name="connsiteX3" fmla="*/ 588434 w 2574729"/>
              <a:gd name="connsiteY3" fmla="*/ 3187703 h 3228906"/>
              <a:gd name="connsiteX4" fmla="*/ 994833 w 2574729"/>
              <a:gd name="connsiteY4" fmla="*/ 2781302 h 3228906"/>
              <a:gd name="connsiteX5" fmla="*/ 2573867 w 2574729"/>
              <a:gd name="connsiteY5" fmla="*/ 1316570 h 3228906"/>
              <a:gd name="connsiteX0" fmla="*/ 2573867 w 2574574"/>
              <a:gd name="connsiteY0" fmla="*/ 1316570 h 3205096"/>
              <a:gd name="connsiteX1" fmla="*/ 757767 w 2574574"/>
              <a:gd name="connsiteY1" fmla="*/ 4 h 3205096"/>
              <a:gd name="connsiteX2" fmla="*/ 0 w 2574574"/>
              <a:gd name="connsiteY2" fmla="*/ 1303870 h 3205096"/>
              <a:gd name="connsiteX3" fmla="*/ 588434 w 2574574"/>
              <a:gd name="connsiteY3" fmla="*/ 3187703 h 3205096"/>
              <a:gd name="connsiteX4" fmla="*/ 973666 w 2574574"/>
              <a:gd name="connsiteY4" fmla="*/ 2383368 h 3205096"/>
              <a:gd name="connsiteX5" fmla="*/ 2573867 w 2574574"/>
              <a:gd name="connsiteY5" fmla="*/ 1316570 h 3205096"/>
              <a:gd name="connsiteX0" fmla="*/ 2573867 w 2574574"/>
              <a:gd name="connsiteY0" fmla="*/ 1316570 h 3212794"/>
              <a:gd name="connsiteX1" fmla="*/ 757767 w 2574574"/>
              <a:gd name="connsiteY1" fmla="*/ 4 h 3212794"/>
              <a:gd name="connsiteX2" fmla="*/ 0 w 2574574"/>
              <a:gd name="connsiteY2" fmla="*/ 1303870 h 3212794"/>
              <a:gd name="connsiteX3" fmla="*/ 588434 w 2574574"/>
              <a:gd name="connsiteY3" fmla="*/ 3187703 h 3212794"/>
              <a:gd name="connsiteX4" fmla="*/ 973666 w 2574574"/>
              <a:gd name="connsiteY4" fmla="*/ 2383368 h 3212794"/>
              <a:gd name="connsiteX5" fmla="*/ 2573867 w 2574574"/>
              <a:gd name="connsiteY5" fmla="*/ 1316570 h 3212794"/>
              <a:gd name="connsiteX0" fmla="*/ 2573867 w 2574574"/>
              <a:gd name="connsiteY0" fmla="*/ 1316570 h 3216936"/>
              <a:gd name="connsiteX1" fmla="*/ 757767 w 2574574"/>
              <a:gd name="connsiteY1" fmla="*/ 4 h 3216936"/>
              <a:gd name="connsiteX2" fmla="*/ 0 w 2574574"/>
              <a:gd name="connsiteY2" fmla="*/ 1303870 h 3216936"/>
              <a:gd name="connsiteX3" fmla="*/ 588434 w 2574574"/>
              <a:gd name="connsiteY3" fmla="*/ 3187703 h 3216936"/>
              <a:gd name="connsiteX4" fmla="*/ 973666 w 2574574"/>
              <a:gd name="connsiteY4" fmla="*/ 2383368 h 3216936"/>
              <a:gd name="connsiteX5" fmla="*/ 2573867 w 2574574"/>
              <a:gd name="connsiteY5" fmla="*/ 1316570 h 3216936"/>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88430"/>
              <a:gd name="connsiteX1" fmla="*/ 757767 w 2574574"/>
              <a:gd name="connsiteY1" fmla="*/ 4 h 3188430"/>
              <a:gd name="connsiteX2" fmla="*/ 0 w 2574574"/>
              <a:gd name="connsiteY2" fmla="*/ 1303870 h 3188430"/>
              <a:gd name="connsiteX3" fmla="*/ 588434 w 2574574"/>
              <a:gd name="connsiteY3" fmla="*/ 3187703 h 3188430"/>
              <a:gd name="connsiteX4" fmla="*/ 973666 w 2574574"/>
              <a:gd name="connsiteY4" fmla="*/ 2383368 h 3188430"/>
              <a:gd name="connsiteX5" fmla="*/ 2573867 w 2574574"/>
              <a:gd name="connsiteY5" fmla="*/ 1316570 h 3188430"/>
              <a:gd name="connsiteX0" fmla="*/ 2573867 w 2574574"/>
              <a:gd name="connsiteY0" fmla="*/ 1316570 h 3179974"/>
              <a:gd name="connsiteX1" fmla="*/ 757767 w 2574574"/>
              <a:gd name="connsiteY1" fmla="*/ 4 h 3179974"/>
              <a:gd name="connsiteX2" fmla="*/ 0 w 2574574"/>
              <a:gd name="connsiteY2" fmla="*/ 1303870 h 3179974"/>
              <a:gd name="connsiteX3" fmla="*/ 601134 w 2574574"/>
              <a:gd name="connsiteY3" fmla="*/ 3179236 h 3179974"/>
              <a:gd name="connsiteX4" fmla="*/ 973666 w 2574574"/>
              <a:gd name="connsiteY4" fmla="*/ 2383368 h 3179974"/>
              <a:gd name="connsiteX5" fmla="*/ 2573867 w 2574574"/>
              <a:gd name="connsiteY5" fmla="*/ 1316570 h 3179974"/>
              <a:gd name="connsiteX0" fmla="*/ 2573867 w 2670864"/>
              <a:gd name="connsiteY0" fmla="*/ 1316570 h 3179974"/>
              <a:gd name="connsiteX1" fmla="*/ 757767 w 2670864"/>
              <a:gd name="connsiteY1" fmla="*/ 4 h 3179974"/>
              <a:gd name="connsiteX2" fmla="*/ 0 w 2670864"/>
              <a:gd name="connsiteY2" fmla="*/ 1303870 h 3179974"/>
              <a:gd name="connsiteX3" fmla="*/ 601134 w 2670864"/>
              <a:gd name="connsiteY3" fmla="*/ 3179236 h 3179974"/>
              <a:gd name="connsiteX4" fmla="*/ 973666 w 2670864"/>
              <a:gd name="connsiteY4" fmla="*/ 2383368 h 3179974"/>
              <a:gd name="connsiteX5" fmla="*/ 2573867 w 2670864"/>
              <a:gd name="connsiteY5" fmla="*/ 1316570 h 3179974"/>
              <a:gd name="connsiteX0" fmla="*/ 2573867 w 2579288"/>
              <a:gd name="connsiteY0" fmla="*/ 1316570 h 3179974"/>
              <a:gd name="connsiteX1" fmla="*/ 757767 w 2579288"/>
              <a:gd name="connsiteY1" fmla="*/ 4 h 3179974"/>
              <a:gd name="connsiteX2" fmla="*/ 0 w 2579288"/>
              <a:gd name="connsiteY2" fmla="*/ 1303870 h 3179974"/>
              <a:gd name="connsiteX3" fmla="*/ 601134 w 2579288"/>
              <a:gd name="connsiteY3" fmla="*/ 3179236 h 3179974"/>
              <a:gd name="connsiteX4" fmla="*/ 973666 w 2579288"/>
              <a:gd name="connsiteY4" fmla="*/ 2383368 h 3179974"/>
              <a:gd name="connsiteX5" fmla="*/ 2573867 w 2579288"/>
              <a:gd name="connsiteY5" fmla="*/ 1316570 h 3179974"/>
              <a:gd name="connsiteX0" fmla="*/ 2573867 w 2750409"/>
              <a:gd name="connsiteY0" fmla="*/ 1316570 h 3179974"/>
              <a:gd name="connsiteX1" fmla="*/ 757767 w 2750409"/>
              <a:gd name="connsiteY1" fmla="*/ 4 h 3179974"/>
              <a:gd name="connsiteX2" fmla="*/ 0 w 2750409"/>
              <a:gd name="connsiteY2" fmla="*/ 1303870 h 3179974"/>
              <a:gd name="connsiteX3" fmla="*/ 601134 w 2750409"/>
              <a:gd name="connsiteY3" fmla="*/ 3179236 h 3179974"/>
              <a:gd name="connsiteX4" fmla="*/ 973666 w 2750409"/>
              <a:gd name="connsiteY4" fmla="*/ 2383368 h 3179974"/>
              <a:gd name="connsiteX5" fmla="*/ 2573867 w 2750409"/>
              <a:gd name="connsiteY5" fmla="*/ 1316570 h 3179974"/>
              <a:gd name="connsiteX0" fmla="*/ 2590801 w 2766448"/>
              <a:gd name="connsiteY0" fmla="*/ 1409986 h 3180257"/>
              <a:gd name="connsiteX1" fmla="*/ 757767 w 2766448"/>
              <a:gd name="connsiteY1" fmla="*/ 287 h 3180257"/>
              <a:gd name="connsiteX2" fmla="*/ 0 w 2766448"/>
              <a:gd name="connsiteY2" fmla="*/ 1304153 h 3180257"/>
              <a:gd name="connsiteX3" fmla="*/ 601134 w 2766448"/>
              <a:gd name="connsiteY3" fmla="*/ 3179519 h 3180257"/>
              <a:gd name="connsiteX4" fmla="*/ 973666 w 2766448"/>
              <a:gd name="connsiteY4" fmla="*/ 2383651 h 3180257"/>
              <a:gd name="connsiteX5" fmla="*/ 2590801 w 2766448"/>
              <a:gd name="connsiteY5" fmla="*/ 1409986 h 3180257"/>
              <a:gd name="connsiteX0" fmla="*/ 2590801 w 2777640"/>
              <a:gd name="connsiteY0" fmla="*/ 1409986 h 3180257"/>
              <a:gd name="connsiteX1" fmla="*/ 757767 w 2777640"/>
              <a:gd name="connsiteY1" fmla="*/ 287 h 3180257"/>
              <a:gd name="connsiteX2" fmla="*/ 0 w 2777640"/>
              <a:gd name="connsiteY2" fmla="*/ 1304153 h 3180257"/>
              <a:gd name="connsiteX3" fmla="*/ 601134 w 2777640"/>
              <a:gd name="connsiteY3" fmla="*/ 3179519 h 3180257"/>
              <a:gd name="connsiteX4" fmla="*/ 973666 w 2777640"/>
              <a:gd name="connsiteY4" fmla="*/ 2383651 h 3180257"/>
              <a:gd name="connsiteX5" fmla="*/ 2590801 w 2777640"/>
              <a:gd name="connsiteY5" fmla="*/ 1409986 h 318025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9047"/>
              <a:gd name="connsiteX1" fmla="*/ 757767 w 2591499"/>
              <a:gd name="connsiteY1" fmla="*/ 287 h 3209047"/>
              <a:gd name="connsiteX2" fmla="*/ 0 w 2591499"/>
              <a:gd name="connsiteY2" fmla="*/ 1304153 h 3209047"/>
              <a:gd name="connsiteX3" fmla="*/ 601134 w 2591499"/>
              <a:gd name="connsiteY3" fmla="*/ 3179519 h 3209047"/>
              <a:gd name="connsiteX4" fmla="*/ 973666 w 2591499"/>
              <a:gd name="connsiteY4" fmla="*/ 2383651 h 3209047"/>
              <a:gd name="connsiteX5" fmla="*/ 2590801 w 2591499"/>
              <a:gd name="connsiteY5" fmla="*/ 1409986 h 3209047"/>
              <a:gd name="connsiteX0" fmla="*/ 2590801 w 2591499"/>
              <a:gd name="connsiteY0" fmla="*/ 1409986 h 3206541"/>
              <a:gd name="connsiteX1" fmla="*/ 757767 w 2591499"/>
              <a:gd name="connsiteY1" fmla="*/ 287 h 3206541"/>
              <a:gd name="connsiteX2" fmla="*/ 0 w 2591499"/>
              <a:gd name="connsiteY2" fmla="*/ 1304153 h 3206541"/>
              <a:gd name="connsiteX3" fmla="*/ 601134 w 2591499"/>
              <a:gd name="connsiteY3" fmla="*/ 3179519 h 3206541"/>
              <a:gd name="connsiteX4" fmla="*/ 973666 w 2591499"/>
              <a:gd name="connsiteY4" fmla="*/ 2383651 h 3206541"/>
              <a:gd name="connsiteX5" fmla="*/ 2590801 w 2591499"/>
              <a:gd name="connsiteY5" fmla="*/ 1409986 h 3206541"/>
              <a:gd name="connsiteX0" fmla="*/ 2590801 w 2591544"/>
              <a:gd name="connsiteY0" fmla="*/ 1409986 h 3206541"/>
              <a:gd name="connsiteX1" fmla="*/ 757767 w 2591544"/>
              <a:gd name="connsiteY1" fmla="*/ 287 h 3206541"/>
              <a:gd name="connsiteX2" fmla="*/ 0 w 2591544"/>
              <a:gd name="connsiteY2" fmla="*/ 1304153 h 3206541"/>
              <a:gd name="connsiteX3" fmla="*/ 601134 w 2591544"/>
              <a:gd name="connsiteY3" fmla="*/ 3179519 h 3206541"/>
              <a:gd name="connsiteX4" fmla="*/ 973666 w 2591544"/>
              <a:gd name="connsiteY4" fmla="*/ 2383651 h 3206541"/>
              <a:gd name="connsiteX5" fmla="*/ 2590801 w 2591544"/>
              <a:gd name="connsiteY5" fmla="*/ 1409986 h 3206541"/>
              <a:gd name="connsiteX0" fmla="*/ 2590801 w 2591544"/>
              <a:gd name="connsiteY0" fmla="*/ 1409986 h 3204724"/>
              <a:gd name="connsiteX1" fmla="*/ 757767 w 2591544"/>
              <a:gd name="connsiteY1" fmla="*/ 287 h 3204724"/>
              <a:gd name="connsiteX2" fmla="*/ 0 w 2591544"/>
              <a:gd name="connsiteY2" fmla="*/ 1304153 h 3204724"/>
              <a:gd name="connsiteX3" fmla="*/ 601134 w 2591544"/>
              <a:gd name="connsiteY3" fmla="*/ 3179519 h 3204724"/>
              <a:gd name="connsiteX4" fmla="*/ 973666 w 2591544"/>
              <a:gd name="connsiteY4" fmla="*/ 2383651 h 3204724"/>
              <a:gd name="connsiteX5" fmla="*/ 2590801 w 2591544"/>
              <a:gd name="connsiteY5" fmla="*/ 1409986 h 3204724"/>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4053"/>
              <a:gd name="connsiteX1" fmla="*/ 757767 w 2591544"/>
              <a:gd name="connsiteY1" fmla="*/ 287 h 3224053"/>
              <a:gd name="connsiteX2" fmla="*/ 0 w 2591544"/>
              <a:gd name="connsiteY2" fmla="*/ 1304153 h 3224053"/>
              <a:gd name="connsiteX3" fmla="*/ 601134 w 2591544"/>
              <a:gd name="connsiteY3" fmla="*/ 3179519 h 3224053"/>
              <a:gd name="connsiteX4" fmla="*/ 973666 w 2591544"/>
              <a:gd name="connsiteY4" fmla="*/ 2383651 h 3224053"/>
              <a:gd name="connsiteX5" fmla="*/ 2590801 w 2591544"/>
              <a:gd name="connsiteY5" fmla="*/ 1409986 h 3224053"/>
              <a:gd name="connsiteX0" fmla="*/ 2590801 w 2591544"/>
              <a:gd name="connsiteY0" fmla="*/ 1409986 h 3225145"/>
              <a:gd name="connsiteX1" fmla="*/ 757767 w 2591544"/>
              <a:gd name="connsiteY1" fmla="*/ 287 h 3225145"/>
              <a:gd name="connsiteX2" fmla="*/ 0 w 2591544"/>
              <a:gd name="connsiteY2" fmla="*/ 1304153 h 3225145"/>
              <a:gd name="connsiteX3" fmla="*/ 601134 w 2591544"/>
              <a:gd name="connsiteY3" fmla="*/ 3179519 h 3225145"/>
              <a:gd name="connsiteX4" fmla="*/ 973666 w 2591544"/>
              <a:gd name="connsiteY4" fmla="*/ 2383651 h 3225145"/>
              <a:gd name="connsiteX5" fmla="*/ 2590801 w 2591544"/>
              <a:gd name="connsiteY5" fmla="*/ 1409986 h 3225145"/>
              <a:gd name="connsiteX0" fmla="*/ 2590801 w 2591544"/>
              <a:gd name="connsiteY0" fmla="*/ 1409986 h 3199976"/>
              <a:gd name="connsiteX1" fmla="*/ 757767 w 2591544"/>
              <a:gd name="connsiteY1" fmla="*/ 287 h 3199976"/>
              <a:gd name="connsiteX2" fmla="*/ 0 w 2591544"/>
              <a:gd name="connsiteY2" fmla="*/ 1304153 h 3199976"/>
              <a:gd name="connsiteX3" fmla="*/ 601134 w 2591544"/>
              <a:gd name="connsiteY3" fmla="*/ 3179519 h 3199976"/>
              <a:gd name="connsiteX4" fmla="*/ 973666 w 2591544"/>
              <a:gd name="connsiteY4" fmla="*/ 2383651 h 3199976"/>
              <a:gd name="connsiteX5" fmla="*/ 2590801 w 2591544"/>
              <a:gd name="connsiteY5" fmla="*/ 1409986 h 3199976"/>
              <a:gd name="connsiteX0" fmla="*/ 2590801 w 2590838"/>
              <a:gd name="connsiteY0" fmla="*/ 1409986 h 3226546"/>
              <a:gd name="connsiteX1" fmla="*/ 757767 w 2590838"/>
              <a:gd name="connsiteY1" fmla="*/ 287 h 3226546"/>
              <a:gd name="connsiteX2" fmla="*/ 0 w 2590838"/>
              <a:gd name="connsiteY2" fmla="*/ 1304153 h 3226546"/>
              <a:gd name="connsiteX3" fmla="*/ 601134 w 2590838"/>
              <a:gd name="connsiteY3" fmla="*/ 3179519 h 3226546"/>
              <a:gd name="connsiteX4" fmla="*/ 808566 w 2590838"/>
              <a:gd name="connsiteY4" fmla="*/ 2612251 h 3226546"/>
              <a:gd name="connsiteX5" fmla="*/ 2590801 w 2590838"/>
              <a:gd name="connsiteY5" fmla="*/ 1409986 h 3226546"/>
              <a:gd name="connsiteX0" fmla="*/ 2590801 w 2960482"/>
              <a:gd name="connsiteY0" fmla="*/ 1409986 h 3226546"/>
              <a:gd name="connsiteX1" fmla="*/ 757767 w 2960482"/>
              <a:gd name="connsiteY1" fmla="*/ 287 h 3226546"/>
              <a:gd name="connsiteX2" fmla="*/ 0 w 2960482"/>
              <a:gd name="connsiteY2" fmla="*/ 1304153 h 3226546"/>
              <a:gd name="connsiteX3" fmla="*/ 601134 w 2960482"/>
              <a:gd name="connsiteY3" fmla="*/ 3179519 h 3226546"/>
              <a:gd name="connsiteX4" fmla="*/ 808566 w 2960482"/>
              <a:gd name="connsiteY4" fmla="*/ 2612251 h 3226546"/>
              <a:gd name="connsiteX5" fmla="*/ 2590801 w 2960482"/>
              <a:gd name="connsiteY5" fmla="*/ 1409986 h 3226546"/>
              <a:gd name="connsiteX0" fmla="*/ 2590801 w 3005706"/>
              <a:gd name="connsiteY0" fmla="*/ 1409986 h 3226546"/>
              <a:gd name="connsiteX1" fmla="*/ 757767 w 3005706"/>
              <a:gd name="connsiteY1" fmla="*/ 287 h 3226546"/>
              <a:gd name="connsiteX2" fmla="*/ 0 w 3005706"/>
              <a:gd name="connsiteY2" fmla="*/ 1304153 h 3226546"/>
              <a:gd name="connsiteX3" fmla="*/ 601134 w 3005706"/>
              <a:gd name="connsiteY3" fmla="*/ 3179519 h 3226546"/>
              <a:gd name="connsiteX4" fmla="*/ 808566 w 3005706"/>
              <a:gd name="connsiteY4" fmla="*/ 2612251 h 3226546"/>
              <a:gd name="connsiteX5" fmla="*/ 2590801 w 3005706"/>
              <a:gd name="connsiteY5" fmla="*/ 1409986 h 3226546"/>
              <a:gd name="connsiteX0" fmla="*/ 2590801 w 2590852"/>
              <a:gd name="connsiteY0" fmla="*/ 1409986 h 3220589"/>
              <a:gd name="connsiteX1" fmla="*/ 757767 w 2590852"/>
              <a:gd name="connsiteY1" fmla="*/ 287 h 3220589"/>
              <a:gd name="connsiteX2" fmla="*/ 0 w 2590852"/>
              <a:gd name="connsiteY2" fmla="*/ 1304153 h 3220589"/>
              <a:gd name="connsiteX3" fmla="*/ 601134 w 2590852"/>
              <a:gd name="connsiteY3" fmla="*/ 3179519 h 3220589"/>
              <a:gd name="connsiteX4" fmla="*/ 817032 w 2590852"/>
              <a:gd name="connsiteY4" fmla="*/ 2557218 h 3220589"/>
              <a:gd name="connsiteX5" fmla="*/ 2590801 w 2590852"/>
              <a:gd name="connsiteY5" fmla="*/ 1409986 h 3220589"/>
              <a:gd name="connsiteX0" fmla="*/ 2590801 w 2590855"/>
              <a:gd name="connsiteY0" fmla="*/ 1409986 h 3220589"/>
              <a:gd name="connsiteX1" fmla="*/ 757767 w 2590855"/>
              <a:gd name="connsiteY1" fmla="*/ 287 h 3220589"/>
              <a:gd name="connsiteX2" fmla="*/ 0 w 2590855"/>
              <a:gd name="connsiteY2" fmla="*/ 1304153 h 3220589"/>
              <a:gd name="connsiteX3" fmla="*/ 601134 w 2590855"/>
              <a:gd name="connsiteY3" fmla="*/ 3179519 h 3220589"/>
              <a:gd name="connsiteX4" fmla="*/ 817032 w 2590855"/>
              <a:gd name="connsiteY4" fmla="*/ 2557218 h 3220589"/>
              <a:gd name="connsiteX5" fmla="*/ 2590801 w 2590855"/>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0589"/>
              <a:gd name="connsiteX1" fmla="*/ 757767 w 2870664"/>
              <a:gd name="connsiteY1" fmla="*/ 287 h 3220589"/>
              <a:gd name="connsiteX2" fmla="*/ 0 w 2870664"/>
              <a:gd name="connsiteY2" fmla="*/ 1304153 h 3220589"/>
              <a:gd name="connsiteX3" fmla="*/ 601134 w 2870664"/>
              <a:gd name="connsiteY3" fmla="*/ 3179519 h 3220589"/>
              <a:gd name="connsiteX4" fmla="*/ 817032 w 2870664"/>
              <a:gd name="connsiteY4" fmla="*/ 2557218 h 3220589"/>
              <a:gd name="connsiteX5" fmla="*/ 2590801 w 2870664"/>
              <a:gd name="connsiteY5" fmla="*/ 1409986 h 3220589"/>
              <a:gd name="connsiteX0" fmla="*/ 2590801 w 2870664"/>
              <a:gd name="connsiteY0" fmla="*/ 1409986 h 3221421"/>
              <a:gd name="connsiteX1" fmla="*/ 757767 w 2870664"/>
              <a:gd name="connsiteY1" fmla="*/ 287 h 3221421"/>
              <a:gd name="connsiteX2" fmla="*/ 0 w 2870664"/>
              <a:gd name="connsiteY2" fmla="*/ 1304153 h 3221421"/>
              <a:gd name="connsiteX3" fmla="*/ 601134 w 2870664"/>
              <a:gd name="connsiteY3" fmla="*/ 3179519 h 3221421"/>
              <a:gd name="connsiteX4" fmla="*/ 817032 w 2870664"/>
              <a:gd name="connsiteY4" fmla="*/ 2557218 h 3221421"/>
              <a:gd name="connsiteX5" fmla="*/ 2590801 w 2870664"/>
              <a:gd name="connsiteY5" fmla="*/ 1409986 h 3221421"/>
              <a:gd name="connsiteX0" fmla="*/ 2590801 w 2591154"/>
              <a:gd name="connsiteY0" fmla="*/ 1409986 h 3179702"/>
              <a:gd name="connsiteX1" fmla="*/ 757767 w 2591154"/>
              <a:gd name="connsiteY1" fmla="*/ 287 h 3179702"/>
              <a:gd name="connsiteX2" fmla="*/ 0 w 2591154"/>
              <a:gd name="connsiteY2" fmla="*/ 1304153 h 3179702"/>
              <a:gd name="connsiteX3" fmla="*/ 601134 w 2591154"/>
              <a:gd name="connsiteY3" fmla="*/ 3179519 h 3179702"/>
              <a:gd name="connsiteX4" fmla="*/ 2590801 w 2591154"/>
              <a:gd name="connsiteY4" fmla="*/ 1409986 h 3179702"/>
              <a:gd name="connsiteX0" fmla="*/ 2590801 w 3035438"/>
              <a:gd name="connsiteY0" fmla="*/ 1409986 h 3179715"/>
              <a:gd name="connsiteX1" fmla="*/ 757767 w 3035438"/>
              <a:gd name="connsiteY1" fmla="*/ 287 h 3179715"/>
              <a:gd name="connsiteX2" fmla="*/ 0 w 3035438"/>
              <a:gd name="connsiteY2" fmla="*/ 1304153 h 3179715"/>
              <a:gd name="connsiteX3" fmla="*/ 601134 w 3035438"/>
              <a:gd name="connsiteY3" fmla="*/ 3179519 h 3179715"/>
              <a:gd name="connsiteX4" fmla="*/ 2590801 w 3035438"/>
              <a:gd name="connsiteY4" fmla="*/ 1409986 h 3179715"/>
              <a:gd name="connsiteX0" fmla="*/ 2590801 w 3035438"/>
              <a:gd name="connsiteY0" fmla="*/ 1409986 h 3313524"/>
              <a:gd name="connsiteX1" fmla="*/ 757767 w 3035438"/>
              <a:gd name="connsiteY1" fmla="*/ 287 h 3313524"/>
              <a:gd name="connsiteX2" fmla="*/ 0 w 3035438"/>
              <a:gd name="connsiteY2" fmla="*/ 1304153 h 3313524"/>
              <a:gd name="connsiteX3" fmla="*/ 601134 w 3035438"/>
              <a:gd name="connsiteY3" fmla="*/ 3179519 h 3313524"/>
              <a:gd name="connsiteX4" fmla="*/ 2590801 w 3035438"/>
              <a:gd name="connsiteY4" fmla="*/ 1409986 h 3313524"/>
              <a:gd name="connsiteX0" fmla="*/ 2590801 w 3035438"/>
              <a:gd name="connsiteY0" fmla="*/ 1409986 h 3187667"/>
              <a:gd name="connsiteX1" fmla="*/ 757767 w 3035438"/>
              <a:gd name="connsiteY1" fmla="*/ 287 h 3187667"/>
              <a:gd name="connsiteX2" fmla="*/ 0 w 3035438"/>
              <a:gd name="connsiteY2" fmla="*/ 1304153 h 3187667"/>
              <a:gd name="connsiteX3" fmla="*/ 601134 w 3035438"/>
              <a:gd name="connsiteY3" fmla="*/ 3179519 h 3187667"/>
              <a:gd name="connsiteX4" fmla="*/ 2590801 w 3035438"/>
              <a:gd name="connsiteY4" fmla="*/ 1409986 h 3187667"/>
              <a:gd name="connsiteX0" fmla="*/ 2590801 w 3303339"/>
              <a:gd name="connsiteY0" fmla="*/ 1409986 h 3187667"/>
              <a:gd name="connsiteX1" fmla="*/ 757767 w 3303339"/>
              <a:gd name="connsiteY1" fmla="*/ 287 h 3187667"/>
              <a:gd name="connsiteX2" fmla="*/ 0 w 3303339"/>
              <a:gd name="connsiteY2" fmla="*/ 1304153 h 3187667"/>
              <a:gd name="connsiteX3" fmla="*/ 601134 w 3303339"/>
              <a:gd name="connsiteY3" fmla="*/ 3179519 h 3187667"/>
              <a:gd name="connsiteX4" fmla="*/ 2590801 w 3303339"/>
              <a:gd name="connsiteY4" fmla="*/ 1409986 h 3187667"/>
              <a:gd name="connsiteX0" fmla="*/ 2590801 w 3303339"/>
              <a:gd name="connsiteY0" fmla="*/ 1409986 h 3184430"/>
              <a:gd name="connsiteX1" fmla="*/ 757767 w 3303339"/>
              <a:gd name="connsiteY1" fmla="*/ 287 h 3184430"/>
              <a:gd name="connsiteX2" fmla="*/ 0 w 3303339"/>
              <a:gd name="connsiteY2" fmla="*/ 1304153 h 3184430"/>
              <a:gd name="connsiteX3" fmla="*/ 601134 w 3303339"/>
              <a:gd name="connsiteY3" fmla="*/ 3179519 h 3184430"/>
              <a:gd name="connsiteX4" fmla="*/ 2590801 w 3303339"/>
              <a:gd name="connsiteY4" fmla="*/ 1409986 h 3184430"/>
              <a:gd name="connsiteX0" fmla="*/ 2590801 w 3303339"/>
              <a:gd name="connsiteY0" fmla="*/ 1409986 h 3211937"/>
              <a:gd name="connsiteX1" fmla="*/ 757767 w 3303339"/>
              <a:gd name="connsiteY1" fmla="*/ 287 h 3211937"/>
              <a:gd name="connsiteX2" fmla="*/ 0 w 3303339"/>
              <a:gd name="connsiteY2" fmla="*/ 1304153 h 3211937"/>
              <a:gd name="connsiteX3" fmla="*/ 601134 w 3303339"/>
              <a:gd name="connsiteY3" fmla="*/ 3179519 h 3211937"/>
              <a:gd name="connsiteX4" fmla="*/ 2590801 w 3303339"/>
              <a:gd name="connsiteY4" fmla="*/ 1409986 h 3211937"/>
              <a:gd name="connsiteX0" fmla="*/ 2590801 w 2591100"/>
              <a:gd name="connsiteY0" fmla="*/ 1409986 h 3178945"/>
              <a:gd name="connsiteX1" fmla="*/ 757767 w 2591100"/>
              <a:gd name="connsiteY1" fmla="*/ 287 h 3178945"/>
              <a:gd name="connsiteX2" fmla="*/ 0 w 2591100"/>
              <a:gd name="connsiteY2" fmla="*/ 1304153 h 3178945"/>
              <a:gd name="connsiteX3" fmla="*/ 613834 w 2591100"/>
              <a:gd name="connsiteY3" fmla="*/ 3145652 h 3178945"/>
              <a:gd name="connsiteX4" fmla="*/ 2590801 w 2591100"/>
              <a:gd name="connsiteY4"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178945"/>
              <a:gd name="connsiteX1" fmla="*/ 757767 w 2645142"/>
              <a:gd name="connsiteY1" fmla="*/ 287 h 3178945"/>
              <a:gd name="connsiteX2" fmla="*/ 0 w 2645142"/>
              <a:gd name="connsiteY2" fmla="*/ 1304153 h 3178945"/>
              <a:gd name="connsiteX3" fmla="*/ 613834 w 2645142"/>
              <a:gd name="connsiteY3" fmla="*/ 3145652 h 3178945"/>
              <a:gd name="connsiteX4" fmla="*/ 2023532 w 2645142"/>
              <a:gd name="connsiteY4" fmla="*/ 2078855 h 3178945"/>
              <a:gd name="connsiteX5" fmla="*/ 2590801 w 2645142"/>
              <a:gd name="connsiteY5" fmla="*/ 1409986 h 3178945"/>
              <a:gd name="connsiteX0" fmla="*/ 2590801 w 2645142"/>
              <a:gd name="connsiteY0" fmla="*/ 1409986 h 3271462"/>
              <a:gd name="connsiteX1" fmla="*/ 757767 w 2645142"/>
              <a:gd name="connsiteY1" fmla="*/ 287 h 3271462"/>
              <a:gd name="connsiteX2" fmla="*/ 0 w 2645142"/>
              <a:gd name="connsiteY2" fmla="*/ 1304153 h 3271462"/>
              <a:gd name="connsiteX3" fmla="*/ 613834 w 2645142"/>
              <a:gd name="connsiteY3" fmla="*/ 3145652 h 3271462"/>
              <a:gd name="connsiteX4" fmla="*/ 2023532 w 2645142"/>
              <a:gd name="connsiteY4" fmla="*/ 2078855 h 3271462"/>
              <a:gd name="connsiteX5" fmla="*/ 2590801 w 2645142"/>
              <a:gd name="connsiteY5" fmla="*/ 1409986 h 3271462"/>
              <a:gd name="connsiteX0" fmla="*/ 2590801 w 2645142"/>
              <a:gd name="connsiteY0" fmla="*/ 1409986 h 3192837"/>
              <a:gd name="connsiteX1" fmla="*/ 757767 w 2645142"/>
              <a:gd name="connsiteY1" fmla="*/ 287 h 3192837"/>
              <a:gd name="connsiteX2" fmla="*/ 0 w 2645142"/>
              <a:gd name="connsiteY2" fmla="*/ 1304153 h 3192837"/>
              <a:gd name="connsiteX3" fmla="*/ 1083734 w 2645142"/>
              <a:gd name="connsiteY3" fmla="*/ 3060985 h 3192837"/>
              <a:gd name="connsiteX4" fmla="*/ 2023532 w 2645142"/>
              <a:gd name="connsiteY4" fmla="*/ 2078855 h 3192837"/>
              <a:gd name="connsiteX5" fmla="*/ 2590801 w 2645142"/>
              <a:gd name="connsiteY5" fmla="*/ 1409986 h 3192837"/>
              <a:gd name="connsiteX0" fmla="*/ 2590801 w 2645142"/>
              <a:gd name="connsiteY0" fmla="*/ 1409986 h 3207721"/>
              <a:gd name="connsiteX1" fmla="*/ 757767 w 2645142"/>
              <a:gd name="connsiteY1" fmla="*/ 287 h 3207721"/>
              <a:gd name="connsiteX2" fmla="*/ 0 w 2645142"/>
              <a:gd name="connsiteY2" fmla="*/ 1304153 h 3207721"/>
              <a:gd name="connsiteX3" fmla="*/ 1083734 w 2645142"/>
              <a:gd name="connsiteY3" fmla="*/ 3060985 h 3207721"/>
              <a:gd name="connsiteX4" fmla="*/ 2023532 w 2645142"/>
              <a:gd name="connsiteY4" fmla="*/ 2078855 h 3207721"/>
              <a:gd name="connsiteX5" fmla="*/ 2590801 w 2645142"/>
              <a:gd name="connsiteY5" fmla="*/ 1409986 h 3207721"/>
              <a:gd name="connsiteX0" fmla="*/ 2590801 w 2645142"/>
              <a:gd name="connsiteY0" fmla="*/ 1409986 h 3266332"/>
              <a:gd name="connsiteX1" fmla="*/ 757767 w 2645142"/>
              <a:gd name="connsiteY1" fmla="*/ 287 h 3266332"/>
              <a:gd name="connsiteX2" fmla="*/ 0 w 2645142"/>
              <a:gd name="connsiteY2" fmla="*/ 1304153 h 3266332"/>
              <a:gd name="connsiteX3" fmla="*/ 685800 w 2645142"/>
              <a:gd name="connsiteY3" fmla="*/ 3124485 h 3266332"/>
              <a:gd name="connsiteX4" fmla="*/ 2023532 w 2645142"/>
              <a:gd name="connsiteY4" fmla="*/ 2078855 h 3266332"/>
              <a:gd name="connsiteX5" fmla="*/ 2590801 w 2645142"/>
              <a:gd name="connsiteY5" fmla="*/ 1409986 h 3266332"/>
              <a:gd name="connsiteX0" fmla="*/ 2590801 w 2645142"/>
              <a:gd name="connsiteY0" fmla="*/ 1409986 h 3178902"/>
              <a:gd name="connsiteX1" fmla="*/ 757767 w 2645142"/>
              <a:gd name="connsiteY1" fmla="*/ 287 h 3178902"/>
              <a:gd name="connsiteX2" fmla="*/ 0 w 2645142"/>
              <a:gd name="connsiteY2" fmla="*/ 1304153 h 3178902"/>
              <a:gd name="connsiteX3" fmla="*/ 685800 w 2645142"/>
              <a:gd name="connsiteY3" fmla="*/ 3124485 h 3178902"/>
              <a:gd name="connsiteX4" fmla="*/ 2023532 w 2645142"/>
              <a:gd name="connsiteY4" fmla="*/ 2078855 h 3178902"/>
              <a:gd name="connsiteX5" fmla="*/ 2590801 w 2645142"/>
              <a:gd name="connsiteY5" fmla="*/ 1409986 h 3178902"/>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2700 w 2647041"/>
              <a:gd name="connsiteY0" fmla="*/ 1409986 h 3180201"/>
              <a:gd name="connsiteX1" fmla="*/ 759666 w 2647041"/>
              <a:gd name="connsiteY1" fmla="*/ 287 h 3180201"/>
              <a:gd name="connsiteX2" fmla="*/ 1899 w 2647041"/>
              <a:gd name="connsiteY2" fmla="*/ 1304153 h 3180201"/>
              <a:gd name="connsiteX3" fmla="*/ 687699 w 2647041"/>
              <a:gd name="connsiteY3" fmla="*/ 3124485 h 3180201"/>
              <a:gd name="connsiteX4" fmla="*/ 2025431 w 2647041"/>
              <a:gd name="connsiteY4" fmla="*/ 2078855 h 3180201"/>
              <a:gd name="connsiteX5" fmla="*/ 2592700 w 2647041"/>
              <a:gd name="connsiteY5" fmla="*/ 1409986 h 3180201"/>
              <a:gd name="connsiteX0" fmla="*/ 2593557 w 2611947"/>
              <a:gd name="connsiteY0" fmla="*/ 1409986 h 3130619"/>
              <a:gd name="connsiteX1" fmla="*/ 760523 w 2611947"/>
              <a:gd name="connsiteY1" fmla="*/ 287 h 3130619"/>
              <a:gd name="connsiteX2" fmla="*/ 2756 w 2611947"/>
              <a:gd name="connsiteY2" fmla="*/ 1304153 h 3130619"/>
              <a:gd name="connsiteX3" fmla="*/ 688556 w 2611947"/>
              <a:gd name="connsiteY3" fmla="*/ 3124485 h 3130619"/>
              <a:gd name="connsiteX4" fmla="*/ 1641055 w 2611947"/>
              <a:gd name="connsiteY4" fmla="*/ 1934921 h 3130619"/>
              <a:gd name="connsiteX5" fmla="*/ 2593557 w 2611947"/>
              <a:gd name="connsiteY5" fmla="*/ 1409986 h 3130619"/>
              <a:gd name="connsiteX0" fmla="*/ 2593557 w 2600323"/>
              <a:gd name="connsiteY0" fmla="*/ 1409986 h 3130619"/>
              <a:gd name="connsiteX1" fmla="*/ 760523 w 2600323"/>
              <a:gd name="connsiteY1" fmla="*/ 287 h 3130619"/>
              <a:gd name="connsiteX2" fmla="*/ 2756 w 2600323"/>
              <a:gd name="connsiteY2" fmla="*/ 1304153 h 3130619"/>
              <a:gd name="connsiteX3" fmla="*/ 688556 w 2600323"/>
              <a:gd name="connsiteY3" fmla="*/ 3124485 h 3130619"/>
              <a:gd name="connsiteX4" fmla="*/ 1641055 w 2600323"/>
              <a:gd name="connsiteY4" fmla="*/ 1934921 h 3130619"/>
              <a:gd name="connsiteX5" fmla="*/ 2593557 w 2600323"/>
              <a:gd name="connsiteY5" fmla="*/ 1409986 h 3130619"/>
              <a:gd name="connsiteX0" fmla="*/ 2593557 w 2715650"/>
              <a:gd name="connsiteY0" fmla="*/ 1409986 h 3130619"/>
              <a:gd name="connsiteX1" fmla="*/ 760523 w 2715650"/>
              <a:gd name="connsiteY1" fmla="*/ 287 h 3130619"/>
              <a:gd name="connsiteX2" fmla="*/ 2756 w 2715650"/>
              <a:gd name="connsiteY2" fmla="*/ 1304153 h 3130619"/>
              <a:gd name="connsiteX3" fmla="*/ 688556 w 2715650"/>
              <a:gd name="connsiteY3" fmla="*/ 3124485 h 3130619"/>
              <a:gd name="connsiteX4" fmla="*/ 1641055 w 2715650"/>
              <a:gd name="connsiteY4" fmla="*/ 1934921 h 3130619"/>
              <a:gd name="connsiteX5" fmla="*/ 2593557 w 2715650"/>
              <a:gd name="connsiteY5" fmla="*/ 1409986 h 3130619"/>
              <a:gd name="connsiteX0" fmla="*/ 2593557 w 2594354"/>
              <a:gd name="connsiteY0" fmla="*/ 1409986 h 3130619"/>
              <a:gd name="connsiteX1" fmla="*/ 760523 w 2594354"/>
              <a:gd name="connsiteY1" fmla="*/ 287 h 3130619"/>
              <a:gd name="connsiteX2" fmla="*/ 2756 w 2594354"/>
              <a:gd name="connsiteY2" fmla="*/ 1304153 h 3130619"/>
              <a:gd name="connsiteX3" fmla="*/ 688556 w 2594354"/>
              <a:gd name="connsiteY3" fmla="*/ 3124485 h 3130619"/>
              <a:gd name="connsiteX4" fmla="*/ 1641055 w 2594354"/>
              <a:gd name="connsiteY4" fmla="*/ 1934921 h 3130619"/>
              <a:gd name="connsiteX5" fmla="*/ 2593557 w 2594354"/>
              <a:gd name="connsiteY5" fmla="*/ 1409986 h 3130619"/>
              <a:gd name="connsiteX0" fmla="*/ 2593557 w 2594405"/>
              <a:gd name="connsiteY0" fmla="*/ 1409779 h 3130412"/>
              <a:gd name="connsiteX1" fmla="*/ 760523 w 2594405"/>
              <a:gd name="connsiteY1" fmla="*/ 80 h 3130412"/>
              <a:gd name="connsiteX2" fmla="*/ 2756 w 2594405"/>
              <a:gd name="connsiteY2" fmla="*/ 1303946 h 3130412"/>
              <a:gd name="connsiteX3" fmla="*/ 688556 w 2594405"/>
              <a:gd name="connsiteY3" fmla="*/ 3124278 h 3130412"/>
              <a:gd name="connsiteX4" fmla="*/ 1641055 w 2594405"/>
              <a:gd name="connsiteY4" fmla="*/ 1934714 h 3130412"/>
              <a:gd name="connsiteX5" fmla="*/ 2593557 w 2594405"/>
              <a:gd name="connsiteY5" fmla="*/ 1409779 h 3130412"/>
              <a:gd name="connsiteX0" fmla="*/ 2593557 w 2594394"/>
              <a:gd name="connsiteY0" fmla="*/ 1409742 h 3130375"/>
              <a:gd name="connsiteX1" fmla="*/ 760523 w 2594394"/>
              <a:gd name="connsiteY1" fmla="*/ 43 h 3130375"/>
              <a:gd name="connsiteX2" fmla="*/ 2756 w 2594394"/>
              <a:gd name="connsiteY2" fmla="*/ 1303909 h 3130375"/>
              <a:gd name="connsiteX3" fmla="*/ 688556 w 2594394"/>
              <a:gd name="connsiteY3" fmla="*/ 3124241 h 3130375"/>
              <a:gd name="connsiteX4" fmla="*/ 1641055 w 2594394"/>
              <a:gd name="connsiteY4" fmla="*/ 1934677 h 3130375"/>
              <a:gd name="connsiteX5" fmla="*/ 2593557 w 2594394"/>
              <a:gd name="connsiteY5" fmla="*/ 1409742 h 3130375"/>
              <a:gd name="connsiteX0" fmla="*/ 2593557 w 2604684"/>
              <a:gd name="connsiteY0" fmla="*/ 1409742 h 3130375"/>
              <a:gd name="connsiteX1" fmla="*/ 760523 w 2604684"/>
              <a:gd name="connsiteY1" fmla="*/ 43 h 3130375"/>
              <a:gd name="connsiteX2" fmla="*/ 2756 w 2604684"/>
              <a:gd name="connsiteY2" fmla="*/ 1303909 h 3130375"/>
              <a:gd name="connsiteX3" fmla="*/ 688556 w 2604684"/>
              <a:gd name="connsiteY3" fmla="*/ 3124241 h 3130375"/>
              <a:gd name="connsiteX4" fmla="*/ 1641055 w 2604684"/>
              <a:gd name="connsiteY4" fmla="*/ 1934677 h 3130375"/>
              <a:gd name="connsiteX5" fmla="*/ 2593557 w 2604684"/>
              <a:gd name="connsiteY5" fmla="*/ 1409742 h 3130375"/>
              <a:gd name="connsiteX0" fmla="*/ 2593557 w 2593836"/>
              <a:gd name="connsiteY0" fmla="*/ 1409734 h 3130367"/>
              <a:gd name="connsiteX1" fmla="*/ 760523 w 2593836"/>
              <a:gd name="connsiteY1" fmla="*/ 35 h 3130367"/>
              <a:gd name="connsiteX2" fmla="*/ 2756 w 2593836"/>
              <a:gd name="connsiteY2" fmla="*/ 1303901 h 3130367"/>
              <a:gd name="connsiteX3" fmla="*/ 688556 w 2593836"/>
              <a:gd name="connsiteY3" fmla="*/ 3124233 h 3130367"/>
              <a:gd name="connsiteX4" fmla="*/ 1641055 w 2593836"/>
              <a:gd name="connsiteY4" fmla="*/ 1934669 h 3130367"/>
              <a:gd name="connsiteX5" fmla="*/ 2593557 w 2593836"/>
              <a:gd name="connsiteY5" fmla="*/ 1409734 h 3130367"/>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93557 w 2607636"/>
              <a:gd name="connsiteY0" fmla="*/ 1409736 h 3130369"/>
              <a:gd name="connsiteX1" fmla="*/ 760523 w 2607636"/>
              <a:gd name="connsiteY1" fmla="*/ 37 h 3130369"/>
              <a:gd name="connsiteX2" fmla="*/ 2756 w 2607636"/>
              <a:gd name="connsiteY2" fmla="*/ 1303903 h 3130369"/>
              <a:gd name="connsiteX3" fmla="*/ 688556 w 2607636"/>
              <a:gd name="connsiteY3" fmla="*/ 3124235 h 3130369"/>
              <a:gd name="connsiteX4" fmla="*/ 1641055 w 2607636"/>
              <a:gd name="connsiteY4" fmla="*/ 1934671 h 3130369"/>
              <a:gd name="connsiteX5" fmla="*/ 2593557 w 2607636"/>
              <a:gd name="connsiteY5" fmla="*/ 1409736 h 3130369"/>
              <a:gd name="connsiteX0" fmla="*/ 2593557 w 2599682"/>
              <a:gd name="connsiteY0" fmla="*/ 1409736 h 3130369"/>
              <a:gd name="connsiteX1" fmla="*/ 760523 w 2599682"/>
              <a:gd name="connsiteY1" fmla="*/ 37 h 3130369"/>
              <a:gd name="connsiteX2" fmla="*/ 2756 w 2599682"/>
              <a:gd name="connsiteY2" fmla="*/ 1303903 h 3130369"/>
              <a:gd name="connsiteX3" fmla="*/ 688556 w 2599682"/>
              <a:gd name="connsiteY3" fmla="*/ 3124235 h 3130369"/>
              <a:gd name="connsiteX4" fmla="*/ 1641055 w 2599682"/>
              <a:gd name="connsiteY4" fmla="*/ 1934671 h 3130369"/>
              <a:gd name="connsiteX5" fmla="*/ 2593557 w 2599682"/>
              <a:gd name="connsiteY5" fmla="*/ 1409736 h 3130369"/>
              <a:gd name="connsiteX0" fmla="*/ 2580857 w 2586748"/>
              <a:gd name="connsiteY0" fmla="*/ 1409986 h 3130619"/>
              <a:gd name="connsiteX1" fmla="*/ 760523 w 2586748"/>
              <a:gd name="connsiteY1" fmla="*/ 287 h 3130619"/>
              <a:gd name="connsiteX2" fmla="*/ 2756 w 2586748"/>
              <a:gd name="connsiteY2" fmla="*/ 1304153 h 3130619"/>
              <a:gd name="connsiteX3" fmla="*/ 688556 w 2586748"/>
              <a:gd name="connsiteY3" fmla="*/ 3124485 h 3130619"/>
              <a:gd name="connsiteX4" fmla="*/ 1641055 w 2586748"/>
              <a:gd name="connsiteY4" fmla="*/ 1934921 h 3130619"/>
              <a:gd name="connsiteX5" fmla="*/ 2580857 w 2586748"/>
              <a:gd name="connsiteY5" fmla="*/ 1409986 h 3130619"/>
              <a:gd name="connsiteX0" fmla="*/ 2580857 w 2589502"/>
              <a:gd name="connsiteY0" fmla="*/ 1409986 h 3130619"/>
              <a:gd name="connsiteX1" fmla="*/ 760523 w 2589502"/>
              <a:gd name="connsiteY1" fmla="*/ 287 h 3130619"/>
              <a:gd name="connsiteX2" fmla="*/ 2756 w 2589502"/>
              <a:gd name="connsiteY2" fmla="*/ 1304153 h 3130619"/>
              <a:gd name="connsiteX3" fmla="*/ 688556 w 2589502"/>
              <a:gd name="connsiteY3" fmla="*/ 3124485 h 3130619"/>
              <a:gd name="connsiteX4" fmla="*/ 1641055 w 2589502"/>
              <a:gd name="connsiteY4" fmla="*/ 1934921 h 3130619"/>
              <a:gd name="connsiteX5" fmla="*/ 2580857 w 2589502"/>
              <a:gd name="connsiteY5" fmla="*/ 1409986 h 3130619"/>
              <a:gd name="connsiteX0" fmla="*/ 2580857 w 2593845"/>
              <a:gd name="connsiteY0" fmla="*/ 1409986 h 3130619"/>
              <a:gd name="connsiteX1" fmla="*/ 760523 w 2593845"/>
              <a:gd name="connsiteY1" fmla="*/ 287 h 3130619"/>
              <a:gd name="connsiteX2" fmla="*/ 2756 w 2593845"/>
              <a:gd name="connsiteY2" fmla="*/ 1304153 h 3130619"/>
              <a:gd name="connsiteX3" fmla="*/ 688556 w 2593845"/>
              <a:gd name="connsiteY3" fmla="*/ 3124485 h 3130619"/>
              <a:gd name="connsiteX4" fmla="*/ 1641055 w 2593845"/>
              <a:gd name="connsiteY4" fmla="*/ 1934921 h 3130619"/>
              <a:gd name="connsiteX5" fmla="*/ 2580857 w 2593845"/>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9513"/>
              <a:gd name="connsiteY0" fmla="*/ 1409986 h 3130619"/>
              <a:gd name="connsiteX1" fmla="*/ 760523 w 2599513"/>
              <a:gd name="connsiteY1" fmla="*/ 287 h 3130619"/>
              <a:gd name="connsiteX2" fmla="*/ 2756 w 2599513"/>
              <a:gd name="connsiteY2" fmla="*/ 1304153 h 3130619"/>
              <a:gd name="connsiteX3" fmla="*/ 688556 w 2599513"/>
              <a:gd name="connsiteY3" fmla="*/ 3124485 h 3130619"/>
              <a:gd name="connsiteX4" fmla="*/ 1641055 w 2599513"/>
              <a:gd name="connsiteY4" fmla="*/ 1934921 h 3130619"/>
              <a:gd name="connsiteX5" fmla="*/ 2580857 w 2599513"/>
              <a:gd name="connsiteY5" fmla="*/ 1409986 h 3130619"/>
              <a:gd name="connsiteX0" fmla="*/ 2580857 w 2591176"/>
              <a:gd name="connsiteY0" fmla="*/ 1409986 h 3130619"/>
              <a:gd name="connsiteX1" fmla="*/ 760523 w 2591176"/>
              <a:gd name="connsiteY1" fmla="*/ 287 h 3130619"/>
              <a:gd name="connsiteX2" fmla="*/ 2756 w 2591176"/>
              <a:gd name="connsiteY2" fmla="*/ 1304153 h 3130619"/>
              <a:gd name="connsiteX3" fmla="*/ 688556 w 2591176"/>
              <a:gd name="connsiteY3" fmla="*/ 3124485 h 3130619"/>
              <a:gd name="connsiteX4" fmla="*/ 1641055 w 2591176"/>
              <a:gd name="connsiteY4" fmla="*/ 1934921 h 3130619"/>
              <a:gd name="connsiteX5" fmla="*/ 2580857 w 2591176"/>
              <a:gd name="connsiteY5" fmla="*/ 1409986 h 3130619"/>
              <a:gd name="connsiteX0" fmla="*/ 2580857 w 2602365"/>
              <a:gd name="connsiteY0" fmla="*/ 1409986 h 3130619"/>
              <a:gd name="connsiteX1" fmla="*/ 760523 w 2602365"/>
              <a:gd name="connsiteY1" fmla="*/ 287 h 3130619"/>
              <a:gd name="connsiteX2" fmla="*/ 2756 w 2602365"/>
              <a:gd name="connsiteY2" fmla="*/ 1304153 h 3130619"/>
              <a:gd name="connsiteX3" fmla="*/ 688556 w 2602365"/>
              <a:gd name="connsiteY3" fmla="*/ 3124485 h 3130619"/>
              <a:gd name="connsiteX4" fmla="*/ 1641055 w 2602365"/>
              <a:gd name="connsiteY4" fmla="*/ 1934921 h 3130619"/>
              <a:gd name="connsiteX5" fmla="*/ 2580857 w 2602365"/>
              <a:gd name="connsiteY5" fmla="*/ 1409986 h 3130619"/>
              <a:gd name="connsiteX0" fmla="*/ 2580857 w 2601011"/>
              <a:gd name="connsiteY0" fmla="*/ 1410137 h 3130770"/>
              <a:gd name="connsiteX1" fmla="*/ 760523 w 2601011"/>
              <a:gd name="connsiteY1" fmla="*/ 438 h 3130770"/>
              <a:gd name="connsiteX2" fmla="*/ 2756 w 2601011"/>
              <a:gd name="connsiteY2" fmla="*/ 1304304 h 3130770"/>
              <a:gd name="connsiteX3" fmla="*/ 688556 w 2601011"/>
              <a:gd name="connsiteY3" fmla="*/ 3124636 h 3130770"/>
              <a:gd name="connsiteX4" fmla="*/ 1641055 w 2601011"/>
              <a:gd name="connsiteY4" fmla="*/ 1935072 h 3130770"/>
              <a:gd name="connsiteX5" fmla="*/ 2580857 w 2601011"/>
              <a:gd name="connsiteY5" fmla="*/ 1410137 h 3130770"/>
              <a:gd name="connsiteX0" fmla="*/ 2580857 w 2602023"/>
              <a:gd name="connsiteY0" fmla="*/ 1409987 h 3130620"/>
              <a:gd name="connsiteX1" fmla="*/ 760523 w 2602023"/>
              <a:gd name="connsiteY1" fmla="*/ 288 h 3130620"/>
              <a:gd name="connsiteX2" fmla="*/ 2756 w 2602023"/>
              <a:gd name="connsiteY2" fmla="*/ 1304154 h 3130620"/>
              <a:gd name="connsiteX3" fmla="*/ 688556 w 2602023"/>
              <a:gd name="connsiteY3" fmla="*/ 3124486 h 3130620"/>
              <a:gd name="connsiteX4" fmla="*/ 1641055 w 2602023"/>
              <a:gd name="connsiteY4" fmla="*/ 1934922 h 3130620"/>
              <a:gd name="connsiteX5" fmla="*/ 2580857 w 2602023"/>
              <a:gd name="connsiteY5" fmla="*/ 1409987 h 3130620"/>
              <a:gd name="connsiteX0" fmla="*/ 2580857 w 2603462"/>
              <a:gd name="connsiteY0" fmla="*/ 1409867 h 3130500"/>
              <a:gd name="connsiteX1" fmla="*/ 760523 w 2603462"/>
              <a:gd name="connsiteY1" fmla="*/ 168 h 3130500"/>
              <a:gd name="connsiteX2" fmla="*/ 2756 w 2603462"/>
              <a:gd name="connsiteY2" fmla="*/ 1304034 h 3130500"/>
              <a:gd name="connsiteX3" fmla="*/ 688556 w 2603462"/>
              <a:gd name="connsiteY3" fmla="*/ 3124366 h 3130500"/>
              <a:gd name="connsiteX4" fmla="*/ 1641055 w 2603462"/>
              <a:gd name="connsiteY4" fmla="*/ 1934802 h 3130500"/>
              <a:gd name="connsiteX5" fmla="*/ 2580857 w 2603462"/>
              <a:gd name="connsiteY5" fmla="*/ 1409867 h 3130500"/>
              <a:gd name="connsiteX0" fmla="*/ 2580857 w 2602771"/>
              <a:gd name="connsiteY0" fmla="*/ 1409737 h 3130370"/>
              <a:gd name="connsiteX1" fmla="*/ 760523 w 2602771"/>
              <a:gd name="connsiteY1" fmla="*/ 38 h 3130370"/>
              <a:gd name="connsiteX2" fmla="*/ 2756 w 2602771"/>
              <a:gd name="connsiteY2" fmla="*/ 1303904 h 3130370"/>
              <a:gd name="connsiteX3" fmla="*/ 688556 w 2602771"/>
              <a:gd name="connsiteY3" fmla="*/ 3124236 h 3130370"/>
              <a:gd name="connsiteX4" fmla="*/ 1641055 w 2602771"/>
              <a:gd name="connsiteY4" fmla="*/ 1934672 h 3130370"/>
              <a:gd name="connsiteX5" fmla="*/ 2580857 w 2602771"/>
              <a:gd name="connsiteY5" fmla="*/ 1409737 h 3130370"/>
              <a:gd name="connsiteX0" fmla="*/ 2580857 w 2603138"/>
              <a:gd name="connsiteY0" fmla="*/ 1410070 h 3130703"/>
              <a:gd name="connsiteX1" fmla="*/ 760523 w 2603138"/>
              <a:gd name="connsiteY1" fmla="*/ 371 h 3130703"/>
              <a:gd name="connsiteX2" fmla="*/ 2756 w 2603138"/>
              <a:gd name="connsiteY2" fmla="*/ 1304237 h 3130703"/>
              <a:gd name="connsiteX3" fmla="*/ 688556 w 2603138"/>
              <a:gd name="connsiteY3" fmla="*/ 3124569 h 3130703"/>
              <a:gd name="connsiteX4" fmla="*/ 1641055 w 2603138"/>
              <a:gd name="connsiteY4" fmla="*/ 1935005 h 3130703"/>
              <a:gd name="connsiteX5" fmla="*/ 2580857 w 2603138"/>
              <a:gd name="connsiteY5" fmla="*/ 1410070 h 3130703"/>
              <a:gd name="connsiteX0" fmla="*/ 2580790 w 2603071"/>
              <a:gd name="connsiteY0" fmla="*/ 1410070 h 3129386"/>
              <a:gd name="connsiteX1" fmla="*/ 760456 w 2603071"/>
              <a:gd name="connsiteY1" fmla="*/ 371 h 3129386"/>
              <a:gd name="connsiteX2" fmla="*/ 2689 w 2603071"/>
              <a:gd name="connsiteY2" fmla="*/ 1304237 h 3129386"/>
              <a:gd name="connsiteX3" fmla="*/ 688489 w 2603071"/>
              <a:gd name="connsiteY3" fmla="*/ 3124569 h 3129386"/>
              <a:gd name="connsiteX4" fmla="*/ 1640988 w 2603071"/>
              <a:gd name="connsiteY4" fmla="*/ 1935005 h 3129386"/>
              <a:gd name="connsiteX5" fmla="*/ 2580790 w 2603071"/>
              <a:gd name="connsiteY5" fmla="*/ 1410070 h 3129386"/>
              <a:gd name="connsiteX0" fmla="*/ 2580725 w 2603006"/>
              <a:gd name="connsiteY0" fmla="*/ 1410070 h 3188394"/>
              <a:gd name="connsiteX1" fmla="*/ 760391 w 2603006"/>
              <a:gd name="connsiteY1" fmla="*/ 371 h 3188394"/>
              <a:gd name="connsiteX2" fmla="*/ 2624 w 2603006"/>
              <a:gd name="connsiteY2" fmla="*/ 1304237 h 3188394"/>
              <a:gd name="connsiteX3" fmla="*/ 688424 w 2603006"/>
              <a:gd name="connsiteY3" fmla="*/ 3124569 h 3188394"/>
              <a:gd name="connsiteX4" fmla="*/ 1640923 w 2603006"/>
              <a:gd name="connsiteY4" fmla="*/ 1935005 h 3188394"/>
              <a:gd name="connsiteX5" fmla="*/ 2580725 w 2603006"/>
              <a:gd name="connsiteY5" fmla="*/ 1410070 h 3188394"/>
              <a:gd name="connsiteX0" fmla="*/ 2580490 w 2602771"/>
              <a:gd name="connsiteY0" fmla="*/ 1410070 h 3099746"/>
              <a:gd name="connsiteX1" fmla="*/ 760156 w 2602771"/>
              <a:gd name="connsiteY1" fmla="*/ 371 h 3099746"/>
              <a:gd name="connsiteX2" fmla="*/ 2389 w 2602771"/>
              <a:gd name="connsiteY2" fmla="*/ 1304237 h 3099746"/>
              <a:gd name="connsiteX3" fmla="*/ 738989 w 2602771"/>
              <a:gd name="connsiteY3" fmla="*/ 3031436 h 3099746"/>
              <a:gd name="connsiteX4" fmla="*/ 1640688 w 2602771"/>
              <a:gd name="connsiteY4" fmla="*/ 1935005 h 3099746"/>
              <a:gd name="connsiteX5" fmla="*/ 2580490 w 2602771"/>
              <a:gd name="connsiteY5" fmla="*/ 1410070 h 3099746"/>
              <a:gd name="connsiteX0" fmla="*/ 2580209 w 2602490"/>
              <a:gd name="connsiteY0" fmla="*/ 1410070 h 3053092"/>
              <a:gd name="connsiteX1" fmla="*/ 759875 w 2602490"/>
              <a:gd name="connsiteY1" fmla="*/ 371 h 3053092"/>
              <a:gd name="connsiteX2" fmla="*/ 2108 w 2602490"/>
              <a:gd name="connsiteY2" fmla="*/ 1304237 h 3053092"/>
              <a:gd name="connsiteX3" fmla="*/ 738708 w 2602490"/>
              <a:gd name="connsiteY3" fmla="*/ 3031436 h 3053092"/>
              <a:gd name="connsiteX4" fmla="*/ 1640407 w 2602490"/>
              <a:gd name="connsiteY4" fmla="*/ 1935005 h 3053092"/>
              <a:gd name="connsiteX5" fmla="*/ 2580209 w 2602490"/>
              <a:gd name="connsiteY5" fmla="*/ 1410070 h 3053092"/>
              <a:gd name="connsiteX0" fmla="*/ 2580091 w 2602372"/>
              <a:gd name="connsiteY0" fmla="*/ 1410070 h 3231744"/>
              <a:gd name="connsiteX1" fmla="*/ 759757 w 2602372"/>
              <a:gd name="connsiteY1" fmla="*/ 371 h 3231744"/>
              <a:gd name="connsiteX2" fmla="*/ 1990 w 2602372"/>
              <a:gd name="connsiteY2" fmla="*/ 1304237 h 3231744"/>
              <a:gd name="connsiteX3" fmla="*/ 776690 w 2602372"/>
              <a:gd name="connsiteY3" fmla="*/ 3213470 h 3231744"/>
              <a:gd name="connsiteX4" fmla="*/ 1640289 w 2602372"/>
              <a:gd name="connsiteY4" fmla="*/ 1935005 h 3231744"/>
              <a:gd name="connsiteX5" fmla="*/ 2580091 w 2602372"/>
              <a:gd name="connsiteY5" fmla="*/ 1410070 h 3231744"/>
              <a:gd name="connsiteX0" fmla="*/ 2580091 w 2593576"/>
              <a:gd name="connsiteY0" fmla="*/ 1410062 h 3231736"/>
              <a:gd name="connsiteX1" fmla="*/ 759757 w 2593576"/>
              <a:gd name="connsiteY1" fmla="*/ 363 h 3231736"/>
              <a:gd name="connsiteX2" fmla="*/ 1990 w 2593576"/>
              <a:gd name="connsiteY2" fmla="*/ 1304229 h 3231736"/>
              <a:gd name="connsiteX3" fmla="*/ 776690 w 2593576"/>
              <a:gd name="connsiteY3" fmla="*/ 3213462 h 3231736"/>
              <a:gd name="connsiteX4" fmla="*/ 1640289 w 2593576"/>
              <a:gd name="connsiteY4" fmla="*/ 1934997 h 3231736"/>
              <a:gd name="connsiteX5" fmla="*/ 2580091 w 2593576"/>
              <a:gd name="connsiteY5" fmla="*/ 1410062 h 3231736"/>
              <a:gd name="connsiteX0" fmla="*/ 2580091 w 2593576"/>
              <a:gd name="connsiteY0" fmla="*/ 1410062 h 3258168"/>
              <a:gd name="connsiteX1" fmla="*/ 759757 w 2593576"/>
              <a:gd name="connsiteY1" fmla="*/ 363 h 3258168"/>
              <a:gd name="connsiteX2" fmla="*/ 1990 w 2593576"/>
              <a:gd name="connsiteY2" fmla="*/ 1304229 h 3258168"/>
              <a:gd name="connsiteX3" fmla="*/ 776690 w 2593576"/>
              <a:gd name="connsiteY3" fmla="*/ 3213462 h 3258168"/>
              <a:gd name="connsiteX4" fmla="*/ 950253 w 2593576"/>
              <a:gd name="connsiteY4" fmla="*/ 2595396 h 3258168"/>
              <a:gd name="connsiteX5" fmla="*/ 1640289 w 2593576"/>
              <a:gd name="connsiteY5" fmla="*/ 1934997 h 3258168"/>
              <a:gd name="connsiteX6" fmla="*/ 2580091 w 2593576"/>
              <a:gd name="connsiteY6" fmla="*/ 1410062 h 3258168"/>
              <a:gd name="connsiteX0" fmla="*/ 2580091 w 2593576"/>
              <a:gd name="connsiteY0" fmla="*/ 1410062 h 3246540"/>
              <a:gd name="connsiteX1" fmla="*/ 759757 w 2593576"/>
              <a:gd name="connsiteY1" fmla="*/ 363 h 3246540"/>
              <a:gd name="connsiteX2" fmla="*/ 1990 w 2593576"/>
              <a:gd name="connsiteY2" fmla="*/ 1304229 h 3246540"/>
              <a:gd name="connsiteX3" fmla="*/ 776690 w 2593576"/>
              <a:gd name="connsiteY3" fmla="*/ 3213462 h 3246540"/>
              <a:gd name="connsiteX4" fmla="*/ 950253 w 2593576"/>
              <a:gd name="connsiteY4" fmla="*/ 2595396 h 3246540"/>
              <a:gd name="connsiteX5" fmla="*/ 1640289 w 2593576"/>
              <a:gd name="connsiteY5" fmla="*/ 1934997 h 3246540"/>
              <a:gd name="connsiteX6" fmla="*/ 2580091 w 2593576"/>
              <a:gd name="connsiteY6" fmla="*/ 1410062 h 3246540"/>
              <a:gd name="connsiteX0" fmla="*/ 2580326 w 2593811"/>
              <a:gd name="connsiteY0" fmla="*/ 1410062 h 3242440"/>
              <a:gd name="connsiteX1" fmla="*/ 759992 w 2593811"/>
              <a:gd name="connsiteY1" fmla="*/ 363 h 3242440"/>
              <a:gd name="connsiteX2" fmla="*/ 2225 w 2593811"/>
              <a:gd name="connsiteY2" fmla="*/ 1304229 h 3242440"/>
              <a:gd name="connsiteX3" fmla="*/ 704958 w 2593811"/>
              <a:gd name="connsiteY3" fmla="*/ 3209228 h 3242440"/>
              <a:gd name="connsiteX4" fmla="*/ 950488 w 2593811"/>
              <a:gd name="connsiteY4" fmla="*/ 2595396 h 3242440"/>
              <a:gd name="connsiteX5" fmla="*/ 1640524 w 2593811"/>
              <a:gd name="connsiteY5" fmla="*/ 1934997 h 3242440"/>
              <a:gd name="connsiteX6" fmla="*/ 2580326 w 2593811"/>
              <a:gd name="connsiteY6" fmla="*/ 1410062 h 3242440"/>
              <a:gd name="connsiteX0" fmla="*/ 2581381 w 2594866"/>
              <a:gd name="connsiteY0" fmla="*/ 1410062 h 3256167"/>
              <a:gd name="connsiteX1" fmla="*/ 761047 w 2594866"/>
              <a:gd name="connsiteY1" fmla="*/ 363 h 3256167"/>
              <a:gd name="connsiteX2" fmla="*/ 3280 w 2594866"/>
              <a:gd name="connsiteY2" fmla="*/ 1304229 h 3256167"/>
              <a:gd name="connsiteX3" fmla="*/ 706013 w 2594866"/>
              <a:gd name="connsiteY3" fmla="*/ 3209228 h 3256167"/>
              <a:gd name="connsiteX4" fmla="*/ 951543 w 2594866"/>
              <a:gd name="connsiteY4" fmla="*/ 2595396 h 3256167"/>
              <a:gd name="connsiteX5" fmla="*/ 1641579 w 2594866"/>
              <a:gd name="connsiteY5" fmla="*/ 1934997 h 3256167"/>
              <a:gd name="connsiteX6" fmla="*/ 2581381 w 2594866"/>
              <a:gd name="connsiteY6" fmla="*/ 1410062 h 3256167"/>
              <a:gd name="connsiteX0" fmla="*/ 2581484 w 2594969"/>
              <a:gd name="connsiteY0" fmla="*/ 1410062 h 3284599"/>
              <a:gd name="connsiteX1" fmla="*/ 761150 w 2594969"/>
              <a:gd name="connsiteY1" fmla="*/ 363 h 3284599"/>
              <a:gd name="connsiteX2" fmla="*/ 3383 w 2594969"/>
              <a:gd name="connsiteY2" fmla="*/ 1304229 h 3284599"/>
              <a:gd name="connsiteX3" fmla="*/ 693416 w 2594969"/>
              <a:gd name="connsiteY3" fmla="*/ 3238861 h 3284599"/>
              <a:gd name="connsiteX4" fmla="*/ 951646 w 2594969"/>
              <a:gd name="connsiteY4" fmla="*/ 2595396 h 3284599"/>
              <a:gd name="connsiteX5" fmla="*/ 1641682 w 2594969"/>
              <a:gd name="connsiteY5" fmla="*/ 1934997 h 3284599"/>
              <a:gd name="connsiteX6" fmla="*/ 2581484 w 2594969"/>
              <a:gd name="connsiteY6" fmla="*/ 1410062 h 3284599"/>
              <a:gd name="connsiteX0" fmla="*/ 2580790 w 2594275"/>
              <a:gd name="connsiteY0" fmla="*/ 1410062 h 3324640"/>
              <a:gd name="connsiteX1" fmla="*/ 760456 w 2594275"/>
              <a:gd name="connsiteY1" fmla="*/ 363 h 3324640"/>
              <a:gd name="connsiteX2" fmla="*/ 2689 w 2594275"/>
              <a:gd name="connsiteY2" fmla="*/ 1304229 h 3324640"/>
              <a:gd name="connsiteX3" fmla="*/ 692722 w 2594275"/>
              <a:gd name="connsiteY3" fmla="*/ 3238861 h 3324640"/>
              <a:gd name="connsiteX4" fmla="*/ 950952 w 2594275"/>
              <a:gd name="connsiteY4" fmla="*/ 2595396 h 3324640"/>
              <a:gd name="connsiteX5" fmla="*/ 1640988 w 2594275"/>
              <a:gd name="connsiteY5" fmla="*/ 1934997 h 3324640"/>
              <a:gd name="connsiteX6" fmla="*/ 2580790 w 2594275"/>
              <a:gd name="connsiteY6" fmla="*/ 1410062 h 3324640"/>
              <a:gd name="connsiteX0" fmla="*/ 2580956 w 2594441"/>
              <a:gd name="connsiteY0" fmla="*/ 1410062 h 3340533"/>
              <a:gd name="connsiteX1" fmla="*/ 760622 w 2594441"/>
              <a:gd name="connsiteY1" fmla="*/ 363 h 3340533"/>
              <a:gd name="connsiteX2" fmla="*/ 2855 w 2594441"/>
              <a:gd name="connsiteY2" fmla="*/ 1304229 h 3340533"/>
              <a:gd name="connsiteX3" fmla="*/ 663254 w 2594441"/>
              <a:gd name="connsiteY3" fmla="*/ 3255795 h 3340533"/>
              <a:gd name="connsiteX4" fmla="*/ 951118 w 2594441"/>
              <a:gd name="connsiteY4" fmla="*/ 2595396 h 3340533"/>
              <a:gd name="connsiteX5" fmla="*/ 1641154 w 2594441"/>
              <a:gd name="connsiteY5" fmla="*/ 1934997 h 3340533"/>
              <a:gd name="connsiteX6" fmla="*/ 2580956 w 2594441"/>
              <a:gd name="connsiteY6" fmla="*/ 1410062 h 3340533"/>
              <a:gd name="connsiteX0" fmla="*/ 2581387 w 2594872"/>
              <a:gd name="connsiteY0" fmla="*/ 1410062 h 3255815"/>
              <a:gd name="connsiteX1" fmla="*/ 761053 w 2594872"/>
              <a:gd name="connsiteY1" fmla="*/ 363 h 3255815"/>
              <a:gd name="connsiteX2" fmla="*/ 3286 w 2594872"/>
              <a:gd name="connsiteY2" fmla="*/ 1304229 h 3255815"/>
              <a:gd name="connsiteX3" fmla="*/ 663685 w 2594872"/>
              <a:gd name="connsiteY3" fmla="*/ 3255795 h 3255815"/>
              <a:gd name="connsiteX4" fmla="*/ 951549 w 2594872"/>
              <a:gd name="connsiteY4" fmla="*/ 2595396 h 3255815"/>
              <a:gd name="connsiteX5" fmla="*/ 1641585 w 2594872"/>
              <a:gd name="connsiteY5" fmla="*/ 1934997 h 3255815"/>
              <a:gd name="connsiteX6" fmla="*/ 2581387 w 2594872"/>
              <a:gd name="connsiteY6" fmla="*/ 1410062 h 3255815"/>
              <a:gd name="connsiteX0" fmla="*/ 2580376 w 2593861"/>
              <a:gd name="connsiteY0" fmla="*/ 1410062 h 3280555"/>
              <a:gd name="connsiteX1" fmla="*/ 760042 w 2593861"/>
              <a:gd name="connsiteY1" fmla="*/ 363 h 3280555"/>
              <a:gd name="connsiteX2" fmla="*/ 2275 w 2593861"/>
              <a:gd name="connsiteY2" fmla="*/ 1304229 h 3280555"/>
              <a:gd name="connsiteX3" fmla="*/ 662674 w 2593861"/>
              <a:gd name="connsiteY3" fmla="*/ 3255795 h 3280555"/>
              <a:gd name="connsiteX4" fmla="*/ 950538 w 2593861"/>
              <a:gd name="connsiteY4" fmla="*/ 2595396 h 3280555"/>
              <a:gd name="connsiteX5" fmla="*/ 1640574 w 2593861"/>
              <a:gd name="connsiteY5" fmla="*/ 1934997 h 3280555"/>
              <a:gd name="connsiteX6" fmla="*/ 2580376 w 2593861"/>
              <a:gd name="connsiteY6" fmla="*/ 1410062 h 3280555"/>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376 w 2593861"/>
              <a:gd name="connsiteY0" fmla="*/ 1410062 h 3277102"/>
              <a:gd name="connsiteX1" fmla="*/ 760042 w 2593861"/>
              <a:gd name="connsiteY1" fmla="*/ 363 h 3277102"/>
              <a:gd name="connsiteX2" fmla="*/ 2275 w 2593861"/>
              <a:gd name="connsiteY2" fmla="*/ 1304229 h 3277102"/>
              <a:gd name="connsiteX3" fmla="*/ 662674 w 2593861"/>
              <a:gd name="connsiteY3" fmla="*/ 3255795 h 3277102"/>
              <a:gd name="connsiteX4" fmla="*/ 950538 w 2593861"/>
              <a:gd name="connsiteY4" fmla="*/ 2595396 h 3277102"/>
              <a:gd name="connsiteX5" fmla="*/ 1640574 w 2593861"/>
              <a:gd name="connsiteY5" fmla="*/ 1934997 h 3277102"/>
              <a:gd name="connsiteX6" fmla="*/ 2580376 w 2593861"/>
              <a:gd name="connsiteY6" fmla="*/ 1410062 h 3277102"/>
              <a:gd name="connsiteX0" fmla="*/ 2580472 w 2593957"/>
              <a:gd name="connsiteY0" fmla="*/ 1410062 h 3270818"/>
              <a:gd name="connsiteX1" fmla="*/ 760138 w 2593957"/>
              <a:gd name="connsiteY1" fmla="*/ 363 h 3270818"/>
              <a:gd name="connsiteX2" fmla="*/ 2371 w 2593957"/>
              <a:gd name="connsiteY2" fmla="*/ 1304229 h 3270818"/>
              <a:gd name="connsiteX3" fmla="*/ 662770 w 2593957"/>
              <a:gd name="connsiteY3" fmla="*/ 3255795 h 3270818"/>
              <a:gd name="connsiteX4" fmla="*/ 1001434 w 2593957"/>
              <a:gd name="connsiteY4" fmla="*/ 2328696 h 3270818"/>
              <a:gd name="connsiteX5" fmla="*/ 1640670 w 2593957"/>
              <a:gd name="connsiteY5" fmla="*/ 1934997 h 3270818"/>
              <a:gd name="connsiteX6" fmla="*/ 2580472 w 2593957"/>
              <a:gd name="connsiteY6" fmla="*/ 1410062 h 3270818"/>
              <a:gd name="connsiteX0" fmla="*/ 2580472 w 2593957"/>
              <a:gd name="connsiteY0" fmla="*/ 1410062 h 3280624"/>
              <a:gd name="connsiteX1" fmla="*/ 760138 w 2593957"/>
              <a:gd name="connsiteY1" fmla="*/ 363 h 3280624"/>
              <a:gd name="connsiteX2" fmla="*/ 2371 w 2593957"/>
              <a:gd name="connsiteY2" fmla="*/ 1304229 h 3280624"/>
              <a:gd name="connsiteX3" fmla="*/ 662770 w 2593957"/>
              <a:gd name="connsiteY3" fmla="*/ 3255795 h 3280624"/>
              <a:gd name="connsiteX4" fmla="*/ 1001434 w 2593957"/>
              <a:gd name="connsiteY4" fmla="*/ 2328696 h 3280624"/>
              <a:gd name="connsiteX5" fmla="*/ 1640670 w 2593957"/>
              <a:gd name="connsiteY5" fmla="*/ 1934997 h 3280624"/>
              <a:gd name="connsiteX6" fmla="*/ 2580472 w 2593957"/>
              <a:gd name="connsiteY6" fmla="*/ 1410062 h 3280624"/>
              <a:gd name="connsiteX0" fmla="*/ 2580526 w 2594011"/>
              <a:gd name="connsiteY0" fmla="*/ 1410062 h 3274732"/>
              <a:gd name="connsiteX1" fmla="*/ 760192 w 2594011"/>
              <a:gd name="connsiteY1" fmla="*/ 363 h 3274732"/>
              <a:gd name="connsiteX2" fmla="*/ 2425 w 2594011"/>
              <a:gd name="connsiteY2" fmla="*/ 1304229 h 3274732"/>
              <a:gd name="connsiteX3" fmla="*/ 662824 w 2594011"/>
              <a:gd name="connsiteY3" fmla="*/ 3255795 h 3274732"/>
              <a:gd name="connsiteX4" fmla="*/ 1001488 w 2594011"/>
              <a:gd name="connsiteY4" fmla="*/ 2328696 h 3274732"/>
              <a:gd name="connsiteX5" fmla="*/ 1640724 w 2594011"/>
              <a:gd name="connsiteY5" fmla="*/ 1934997 h 3274732"/>
              <a:gd name="connsiteX6" fmla="*/ 2580526 w 2594011"/>
              <a:gd name="connsiteY6" fmla="*/ 1410062 h 3274732"/>
              <a:gd name="connsiteX0" fmla="*/ 2580526 w 2594011"/>
              <a:gd name="connsiteY0" fmla="*/ 1410062 h 3282064"/>
              <a:gd name="connsiteX1" fmla="*/ 760192 w 2594011"/>
              <a:gd name="connsiteY1" fmla="*/ 363 h 3282064"/>
              <a:gd name="connsiteX2" fmla="*/ 2425 w 2594011"/>
              <a:gd name="connsiteY2" fmla="*/ 1304229 h 3282064"/>
              <a:gd name="connsiteX3" fmla="*/ 662824 w 2594011"/>
              <a:gd name="connsiteY3" fmla="*/ 3255795 h 3282064"/>
              <a:gd name="connsiteX4" fmla="*/ 1001488 w 2594011"/>
              <a:gd name="connsiteY4" fmla="*/ 2328696 h 3282064"/>
              <a:gd name="connsiteX5" fmla="*/ 1640724 w 2594011"/>
              <a:gd name="connsiteY5" fmla="*/ 1934997 h 3282064"/>
              <a:gd name="connsiteX6" fmla="*/ 2580526 w 2594011"/>
              <a:gd name="connsiteY6" fmla="*/ 1410062 h 3282064"/>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357 w 2593842"/>
              <a:gd name="connsiteY0" fmla="*/ 1410062 h 3286972"/>
              <a:gd name="connsiteX1" fmla="*/ 760023 w 2593842"/>
              <a:gd name="connsiteY1" fmla="*/ 363 h 3286972"/>
              <a:gd name="connsiteX2" fmla="*/ 2256 w 2593842"/>
              <a:gd name="connsiteY2" fmla="*/ 1304229 h 3286972"/>
              <a:gd name="connsiteX3" fmla="*/ 662655 w 2593842"/>
              <a:gd name="connsiteY3" fmla="*/ 3255795 h 3286972"/>
              <a:gd name="connsiteX4" fmla="*/ 1001319 w 2593842"/>
              <a:gd name="connsiteY4" fmla="*/ 2328696 h 3286972"/>
              <a:gd name="connsiteX5" fmla="*/ 1640555 w 2593842"/>
              <a:gd name="connsiteY5" fmla="*/ 1934997 h 3286972"/>
              <a:gd name="connsiteX6" fmla="*/ 2580357 w 2593842"/>
              <a:gd name="connsiteY6" fmla="*/ 1410062 h 3286972"/>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3954"/>
              <a:gd name="connsiteY0" fmla="*/ 1410062 h 3289086"/>
              <a:gd name="connsiteX1" fmla="*/ 760135 w 2593954"/>
              <a:gd name="connsiteY1" fmla="*/ 363 h 3289086"/>
              <a:gd name="connsiteX2" fmla="*/ 2368 w 2593954"/>
              <a:gd name="connsiteY2" fmla="*/ 1304229 h 3289086"/>
              <a:gd name="connsiteX3" fmla="*/ 662767 w 2593954"/>
              <a:gd name="connsiteY3" fmla="*/ 3255795 h 3289086"/>
              <a:gd name="connsiteX4" fmla="*/ 997198 w 2593954"/>
              <a:gd name="connsiteY4" fmla="*/ 2324462 h 3289086"/>
              <a:gd name="connsiteX5" fmla="*/ 1640667 w 2593954"/>
              <a:gd name="connsiteY5" fmla="*/ 1934997 h 3289086"/>
              <a:gd name="connsiteX6" fmla="*/ 2580469 w 2593954"/>
              <a:gd name="connsiteY6" fmla="*/ 1410062 h 3289086"/>
              <a:gd name="connsiteX0" fmla="*/ 2580469 w 2595540"/>
              <a:gd name="connsiteY0" fmla="*/ 1410104 h 3289128"/>
              <a:gd name="connsiteX1" fmla="*/ 760135 w 2595540"/>
              <a:gd name="connsiteY1" fmla="*/ 405 h 3289128"/>
              <a:gd name="connsiteX2" fmla="*/ 2368 w 2595540"/>
              <a:gd name="connsiteY2" fmla="*/ 1304271 h 3289128"/>
              <a:gd name="connsiteX3" fmla="*/ 662767 w 2595540"/>
              <a:gd name="connsiteY3" fmla="*/ 3255837 h 3289128"/>
              <a:gd name="connsiteX4" fmla="*/ 997198 w 2595540"/>
              <a:gd name="connsiteY4" fmla="*/ 2324504 h 3289128"/>
              <a:gd name="connsiteX5" fmla="*/ 1572934 w 2595540"/>
              <a:gd name="connsiteY5" fmla="*/ 1947739 h 3289128"/>
              <a:gd name="connsiteX6" fmla="*/ 2580469 w 2595540"/>
              <a:gd name="connsiteY6" fmla="*/ 1410104 h 3289128"/>
              <a:gd name="connsiteX0" fmla="*/ 2567769 w 2583050"/>
              <a:gd name="connsiteY0" fmla="*/ 1274253 h 3288743"/>
              <a:gd name="connsiteX1" fmla="*/ 760135 w 2583050"/>
              <a:gd name="connsiteY1" fmla="*/ 20 h 3288743"/>
              <a:gd name="connsiteX2" fmla="*/ 2368 w 2583050"/>
              <a:gd name="connsiteY2" fmla="*/ 1303886 h 3288743"/>
              <a:gd name="connsiteX3" fmla="*/ 662767 w 2583050"/>
              <a:gd name="connsiteY3" fmla="*/ 3255452 h 3288743"/>
              <a:gd name="connsiteX4" fmla="*/ 997198 w 2583050"/>
              <a:gd name="connsiteY4" fmla="*/ 2324119 h 3288743"/>
              <a:gd name="connsiteX5" fmla="*/ 1572934 w 2583050"/>
              <a:gd name="connsiteY5" fmla="*/ 1947354 h 3288743"/>
              <a:gd name="connsiteX6" fmla="*/ 2567769 w 2583050"/>
              <a:gd name="connsiteY6" fmla="*/ 1274253 h 3288743"/>
              <a:gd name="connsiteX0" fmla="*/ 2567769 w 2580633"/>
              <a:gd name="connsiteY0" fmla="*/ 1274251 h 3288741"/>
              <a:gd name="connsiteX1" fmla="*/ 760135 w 2580633"/>
              <a:gd name="connsiteY1" fmla="*/ 18 h 3288741"/>
              <a:gd name="connsiteX2" fmla="*/ 2368 w 2580633"/>
              <a:gd name="connsiteY2" fmla="*/ 1303884 h 3288741"/>
              <a:gd name="connsiteX3" fmla="*/ 662767 w 2580633"/>
              <a:gd name="connsiteY3" fmla="*/ 3255450 h 3288741"/>
              <a:gd name="connsiteX4" fmla="*/ 997198 w 2580633"/>
              <a:gd name="connsiteY4" fmla="*/ 2324117 h 3288741"/>
              <a:gd name="connsiteX5" fmla="*/ 1572934 w 2580633"/>
              <a:gd name="connsiteY5" fmla="*/ 1947352 h 3288741"/>
              <a:gd name="connsiteX6" fmla="*/ 2567769 w 2580633"/>
              <a:gd name="connsiteY6" fmla="*/ 1274251 h 3288741"/>
              <a:gd name="connsiteX0" fmla="*/ 2584702 w 2597325"/>
              <a:gd name="connsiteY0" fmla="*/ 1316571 h 3288728"/>
              <a:gd name="connsiteX1" fmla="*/ 760135 w 2597325"/>
              <a:gd name="connsiteY1" fmla="*/ 5 h 3288728"/>
              <a:gd name="connsiteX2" fmla="*/ 2368 w 2597325"/>
              <a:gd name="connsiteY2" fmla="*/ 1303871 h 3288728"/>
              <a:gd name="connsiteX3" fmla="*/ 662767 w 2597325"/>
              <a:gd name="connsiteY3" fmla="*/ 3255437 h 3288728"/>
              <a:gd name="connsiteX4" fmla="*/ 997198 w 2597325"/>
              <a:gd name="connsiteY4" fmla="*/ 2324104 h 3288728"/>
              <a:gd name="connsiteX5" fmla="*/ 1572934 w 2597325"/>
              <a:gd name="connsiteY5" fmla="*/ 1947339 h 3288728"/>
              <a:gd name="connsiteX6" fmla="*/ 2584702 w 2597325"/>
              <a:gd name="connsiteY6" fmla="*/ 1316571 h 3288728"/>
              <a:gd name="connsiteX0" fmla="*/ 2584702 w 2598101"/>
              <a:gd name="connsiteY0" fmla="*/ 1316571 h 3288728"/>
              <a:gd name="connsiteX1" fmla="*/ 760135 w 2598101"/>
              <a:gd name="connsiteY1" fmla="*/ 5 h 3288728"/>
              <a:gd name="connsiteX2" fmla="*/ 2368 w 2598101"/>
              <a:gd name="connsiteY2" fmla="*/ 1303871 h 3288728"/>
              <a:gd name="connsiteX3" fmla="*/ 662767 w 2598101"/>
              <a:gd name="connsiteY3" fmla="*/ 3255437 h 3288728"/>
              <a:gd name="connsiteX4" fmla="*/ 997198 w 2598101"/>
              <a:gd name="connsiteY4" fmla="*/ 2324104 h 3288728"/>
              <a:gd name="connsiteX5" fmla="*/ 1572934 w 2598101"/>
              <a:gd name="connsiteY5" fmla="*/ 1947339 h 3288728"/>
              <a:gd name="connsiteX6" fmla="*/ 2584702 w 2598101"/>
              <a:gd name="connsiteY6" fmla="*/ 1316571 h 3288728"/>
              <a:gd name="connsiteX0" fmla="*/ 2584702 w 2601392"/>
              <a:gd name="connsiteY0" fmla="*/ 1316571 h 3288728"/>
              <a:gd name="connsiteX1" fmla="*/ 760135 w 2601392"/>
              <a:gd name="connsiteY1" fmla="*/ 5 h 3288728"/>
              <a:gd name="connsiteX2" fmla="*/ 2368 w 2601392"/>
              <a:gd name="connsiteY2" fmla="*/ 1303871 h 3288728"/>
              <a:gd name="connsiteX3" fmla="*/ 662767 w 2601392"/>
              <a:gd name="connsiteY3" fmla="*/ 3255437 h 3288728"/>
              <a:gd name="connsiteX4" fmla="*/ 997198 w 2601392"/>
              <a:gd name="connsiteY4" fmla="*/ 2324104 h 3288728"/>
              <a:gd name="connsiteX5" fmla="*/ 1572934 w 2601392"/>
              <a:gd name="connsiteY5" fmla="*/ 1947339 h 3288728"/>
              <a:gd name="connsiteX6" fmla="*/ 2584702 w 2601392"/>
              <a:gd name="connsiteY6" fmla="*/ 1316571 h 3288728"/>
              <a:gd name="connsiteX0" fmla="*/ 2614336 w 2630386"/>
              <a:gd name="connsiteY0" fmla="*/ 1371718 h 3288842"/>
              <a:gd name="connsiteX1" fmla="*/ 760135 w 2630386"/>
              <a:gd name="connsiteY1" fmla="*/ 119 h 3288842"/>
              <a:gd name="connsiteX2" fmla="*/ 2368 w 2630386"/>
              <a:gd name="connsiteY2" fmla="*/ 1303985 h 3288842"/>
              <a:gd name="connsiteX3" fmla="*/ 662767 w 2630386"/>
              <a:gd name="connsiteY3" fmla="*/ 3255551 h 3288842"/>
              <a:gd name="connsiteX4" fmla="*/ 997198 w 2630386"/>
              <a:gd name="connsiteY4" fmla="*/ 2324218 h 3288842"/>
              <a:gd name="connsiteX5" fmla="*/ 1572934 w 2630386"/>
              <a:gd name="connsiteY5" fmla="*/ 1947453 h 3288842"/>
              <a:gd name="connsiteX6" fmla="*/ 2614336 w 2630386"/>
              <a:gd name="connsiteY6" fmla="*/ 1371718 h 3288842"/>
              <a:gd name="connsiteX0" fmla="*/ 2643969 w 2659424"/>
              <a:gd name="connsiteY0" fmla="*/ 1427017 h 3289107"/>
              <a:gd name="connsiteX1" fmla="*/ 760135 w 2659424"/>
              <a:gd name="connsiteY1" fmla="*/ 384 h 3289107"/>
              <a:gd name="connsiteX2" fmla="*/ 2368 w 2659424"/>
              <a:gd name="connsiteY2" fmla="*/ 1304250 h 3289107"/>
              <a:gd name="connsiteX3" fmla="*/ 662767 w 2659424"/>
              <a:gd name="connsiteY3" fmla="*/ 3255816 h 3289107"/>
              <a:gd name="connsiteX4" fmla="*/ 997198 w 2659424"/>
              <a:gd name="connsiteY4" fmla="*/ 2324483 h 3289107"/>
              <a:gd name="connsiteX5" fmla="*/ 1572934 w 2659424"/>
              <a:gd name="connsiteY5" fmla="*/ 1947718 h 3289107"/>
              <a:gd name="connsiteX6" fmla="*/ 2643969 w 2659424"/>
              <a:gd name="connsiteY6" fmla="*/ 1427017 h 3289107"/>
              <a:gd name="connsiteX0" fmla="*/ 2643969 w 2702905"/>
              <a:gd name="connsiteY0" fmla="*/ 1427017 h 3289107"/>
              <a:gd name="connsiteX1" fmla="*/ 760135 w 2702905"/>
              <a:gd name="connsiteY1" fmla="*/ 384 h 3289107"/>
              <a:gd name="connsiteX2" fmla="*/ 2368 w 2702905"/>
              <a:gd name="connsiteY2" fmla="*/ 1304250 h 3289107"/>
              <a:gd name="connsiteX3" fmla="*/ 662767 w 2702905"/>
              <a:gd name="connsiteY3" fmla="*/ 3255816 h 3289107"/>
              <a:gd name="connsiteX4" fmla="*/ 997198 w 2702905"/>
              <a:gd name="connsiteY4" fmla="*/ 2324483 h 3289107"/>
              <a:gd name="connsiteX5" fmla="*/ 1572934 w 2702905"/>
              <a:gd name="connsiteY5" fmla="*/ 1947718 h 3289107"/>
              <a:gd name="connsiteX6" fmla="*/ 2643969 w 2702905"/>
              <a:gd name="connsiteY6" fmla="*/ 1427017 h 3289107"/>
              <a:gd name="connsiteX0" fmla="*/ 2643969 w 2666037"/>
              <a:gd name="connsiteY0" fmla="*/ 1427017 h 3289107"/>
              <a:gd name="connsiteX1" fmla="*/ 760135 w 2666037"/>
              <a:gd name="connsiteY1" fmla="*/ 384 h 3289107"/>
              <a:gd name="connsiteX2" fmla="*/ 2368 w 2666037"/>
              <a:gd name="connsiteY2" fmla="*/ 1304250 h 3289107"/>
              <a:gd name="connsiteX3" fmla="*/ 662767 w 2666037"/>
              <a:gd name="connsiteY3" fmla="*/ 3255816 h 3289107"/>
              <a:gd name="connsiteX4" fmla="*/ 997198 w 2666037"/>
              <a:gd name="connsiteY4" fmla="*/ 2324483 h 3289107"/>
              <a:gd name="connsiteX5" fmla="*/ 1572934 w 2666037"/>
              <a:gd name="connsiteY5" fmla="*/ 1947718 h 3289107"/>
              <a:gd name="connsiteX6" fmla="*/ 2643969 w 2666037"/>
              <a:gd name="connsiteY6" fmla="*/ 1427017 h 3289107"/>
              <a:gd name="connsiteX0" fmla="*/ 2572003 w 2594812"/>
              <a:gd name="connsiteY0" fmla="*/ 1456852 h 3289309"/>
              <a:gd name="connsiteX1" fmla="*/ 760135 w 2594812"/>
              <a:gd name="connsiteY1" fmla="*/ 586 h 3289309"/>
              <a:gd name="connsiteX2" fmla="*/ 2368 w 2594812"/>
              <a:gd name="connsiteY2" fmla="*/ 1304452 h 3289309"/>
              <a:gd name="connsiteX3" fmla="*/ 662767 w 2594812"/>
              <a:gd name="connsiteY3" fmla="*/ 3256018 h 3289309"/>
              <a:gd name="connsiteX4" fmla="*/ 997198 w 2594812"/>
              <a:gd name="connsiteY4" fmla="*/ 2324685 h 3289309"/>
              <a:gd name="connsiteX5" fmla="*/ 1572934 w 2594812"/>
              <a:gd name="connsiteY5" fmla="*/ 1947920 h 3289309"/>
              <a:gd name="connsiteX6" fmla="*/ 2572003 w 2594812"/>
              <a:gd name="connsiteY6" fmla="*/ 1456852 h 3289309"/>
              <a:gd name="connsiteX0" fmla="*/ 2572003 w 2594148"/>
              <a:gd name="connsiteY0" fmla="*/ 1456852 h 3289309"/>
              <a:gd name="connsiteX1" fmla="*/ 760135 w 2594148"/>
              <a:gd name="connsiteY1" fmla="*/ 586 h 3289309"/>
              <a:gd name="connsiteX2" fmla="*/ 2368 w 2594148"/>
              <a:gd name="connsiteY2" fmla="*/ 1304452 h 3289309"/>
              <a:gd name="connsiteX3" fmla="*/ 662767 w 2594148"/>
              <a:gd name="connsiteY3" fmla="*/ 3256018 h 3289309"/>
              <a:gd name="connsiteX4" fmla="*/ 997198 w 2594148"/>
              <a:gd name="connsiteY4" fmla="*/ 2324685 h 3289309"/>
              <a:gd name="connsiteX5" fmla="*/ 1572934 w 2594148"/>
              <a:gd name="connsiteY5" fmla="*/ 1947920 h 3289309"/>
              <a:gd name="connsiteX6" fmla="*/ 2572003 w 2594148"/>
              <a:gd name="connsiteY6" fmla="*/ 1456852 h 3289309"/>
              <a:gd name="connsiteX0" fmla="*/ 2572003 w 2596870"/>
              <a:gd name="connsiteY0" fmla="*/ 1457056 h 3289513"/>
              <a:gd name="connsiteX1" fmla="*/ 760135 w 2596870"/>
              <a:gd name="connsiteY1" fmla="*/ 790 h 3289513"/>
              <a:gd name="connsiteX2" fmla="*/ 2368 w 2596870"/>
              <a:gd name="connsiteY2" fmla="*/ 1304656 h 3289513"/>
              <a:gd name="connsiteX3" fmla="*/ 662767 w 2596870"/>
              <a:gd name="connsiteY3" fmla="*/ 3256222 h 3289513"/>
              <a:gd name="connsiteX4" fmla="*/ 997198 w 2596870"/>
              <a:gd name="connsiteY4" fmla="*/ 2324889 h 3289513"/>
              <a:gd name="connsiteX5" fmla="*/ 1572934 w 2596870"/>
              <a:gd name="connsiteY5" fmla="*/ 1948124 h 3289513"/>
              <a:gd name="connsiteX6" fmla="*/ 2572003 w 2596870"/>
              <a:gd name="connsiteY6" fmla="*/ 1457056 h 3289513"/>
              <a:gd name="connsiteX0" fmla="*/ 2572003 w 2594971"/>
              <a:gd name="connsiteY0" fmla="*/ 1456284 h 3288741"/>
              <a:gd name="connsiteX1" fmla="*/ 760135 w 2594971"/>
              <a:gd name="connsiteY1" fmla="*/ 18 h 3288741"/>
              <a:gd name="connsiteX2" fmla="*/ 2368 w 2594971"/>
              <a:gd name="connsiteY2" fmla="*/ 1303884 h 3288741"/>
              <a:gd name="connsiteX3" fmla="*/ 662767 w 2594971"/>
              <a:gd name="connsiteY3" fmla="*/ 3255450 h 3288741"/>
              <a:gd name="connsiteX4" fmla="*/ 997198 w 2594971"/>
              <a:gd name="connsiteY4" fmla="*/ 2324117 h 3288741"/>
              <a:gd name="connsiteX5" fmla="*/ 1572934 w 2594971"/>
              <a:gd name="connsiteY5" fmla="*/ 1947352 h 3288741"/>
              <a:gd name="connsiteX6" fmla="*/ 2572003 w 2594971"/>
              <a:gd name="connsiteY6" fmla="*/ 1456284 h 3288741"/>
              <a:gd name="connsiteX0" fmla="*/ 2572003 w 2595628"/>
              <a:gd name="connsiteY0" fmla="*/ 1456444 h 3288901"/>
              <a:gd name="connsiteX1" fmla="*/ 760135 w 2595628"/>
              <a:gd name="connsiteY1" fmla="*/ 178 h 3288901"/>
              <a:gd name="connsiteX2" fmla="*/ 2368 w 2595628"/>
              <a:gd name="connsiteY2" fmla="*/ 1304044 h 3288901"/>
              <a:gd name="connsiteX3" fmla="*/ 662767 w 2595628"/>
              <a:gd name="connsiteY3" fmla="*/ 3255610 h 3288901"/>
              <a:gd name="connsiteX4" fmla="*/ 997198 w 2595628"/>
              <a:gd name="connsiteY4" fmla="*/ 2324277 h 3288901"/>
              <a:gd name="connsiteX5" fmla="*/ 1572934 w 2595628"/>
              <a:gd name="connsiteY5" fmla="*/ 1947512 h 3288901"/>
              <a:gd name="connsiteX6" fmla="*/ 2572003 w 2595628"/>
              <a:gd name="connsiteY6" fmla="*/ 1456444 h 3288901"/>
              <a:gd name="connsiteX0" fmla="*/ 2572003 w 2635508"/>
              <a:gd name="connsiteY0" fmla="*/ 1456452 h 3288909"/>
              <a:gd name="connsiteX1" fmla="*/ 760135 w 2635508"/>
              <a:gd name="connsiteY1" fmla="*/ 186 h 3288909"/>
              <a:gd name="connsiteX2" fmla="*/ 2368 w 2635508"/>
              <a:gd name="connsiteY2" fmla="*/ 1304052 h 3288909"/>
              <a:gd name="connsiteX3" fmla="*/ 662767 w 2635508"/>
              <a:gd name="connsiteY3" fmla="*/ 3255618 h 3288909"/>
              <a:gd name="connsiteX4" fmla="*/ 997198 w 2635508"/>
              <a:gd name="connsiteY4" fmla="*/ 2324285 h 3288909"/>
              <a:gd name="connsiteX5" fmla="*/ 1572934 w 2635508"/>
              <a:gd name="connsiteY5" fmla="*/ 1947520 h 3288909"/>
              <a:gd name="connsiteX6" fmla="*/ 2572003 w 2635508"/>
              <a:gd name="connsiteY6" fmla="*/ 1456452 h 3288909"/>
              <a:gd name="connsiteX0" fmla="*/ 2508503 w 2571768"/>
              <a:gd name="connsiteY0" fmla="*/ 1516640 h 3289830"/>
              <a:gd name="connsiteX1" fmla="*/ 760135 w 2571768"/>
              <a:gd name="connsiteY1" fmla="*/ 1107 h 3289830"/>
              <a:gd name="connsiteX2" fmla="*/ 2368 w 2571768"/>
              <a:gd name="connsiteY2" fmla="*/ 1304973 h 3289830"/>
              <a:gd name="connsiteX3" fmla="*/ 662767 w 2571768"/>
              <a:gd name="connsiteY3" fmla="*/ 3256539 h 3289830"/>
              <a:gd name="connsiteX4" fmla="*/ 997198 w 2571768"/>
              <a:gd name="connsiteY4" fmla="*/ 2325206 h 3289830"/>
              <a:gd name="connsiteX5" fmla="*/ 1572934 w 2571768"/>
              <a:gd name="connsiteY5" fmla="*/ 1948441 h 3289830"/>
              <a:gd name="connsiteX6" fmla="*/ 2508503 w 2571768"/>
              <a:gd name="connsiteY6" fmla="*/ 1516640 h 3289830"/>
              <a:gd name="connsiteX0" fmla="*/ 2508503 w 2574638"/>
              <a:gd name="connsiteY0" fmla="*/ 1515625 h 3288815"/>
              <a:gd name="connsiteX1" fmla="*/ 760135 w 2574638"/>
              <a:gd name="connsiteY1" fmla="*/ 92 h 3288815"/>
              <a:gd name="connsiteX2" fmla="*/ 2368 w 2574638"/>
              <a:gd name="connsiteY2" fmla="*/ 1303958 h 3288815"/>
              <a:gd name="connsiteX3" fmla="*/ 662767 w 2574638"/>
              <a:gd name="connsiteY3" fmla="*/ 3255524 h 3288815"/>
              <a:gd name="connsiteX4" fmla="*/ 997198 w 2574638"/>
              <a:gd name="connsiteY4" fmla="*/ 2324191 h 3288815"/>
              <a:gd name="connsiteX5" fmla="*/ 1572934 w 2574638"/>
              <a:gd name="connsiteY5" fmla="*/ 1947426 h 3288815"/>
              <a:gd name="connsiteX6" fmla="*/ 2508503 w 2574638"/>
              <a:gd name="connsiteY6" fmla="*/ 1515625 h 3288815"/>
              <a:gd name="connsiteX0" fmla="*/ 2508503 w 2573699"/>
              <a:gd name="connsiteY0" fmla="*/ 1515535 h 3288725"/>
              <a:gd name="connsiteX1" fmla="*/ 760135 w 2573699"/>
              <a:gd name="connsiteY1" fmla="*/ 2 h 3288725"/>
              <a:gd name="connsiteX2" fmla="*/ 2368 w 2573699"/>
              <a:gd name="connsiteY2" fmla="*/ 1303868 h 3288725"/>
              <a:gd name="connsiteX3" fmla="*/ 662767 w 2573699"/>
              <a:gd name="connsiteY3" fmla="*/ 3255434 h 3288725"/>
              <a:gd name="connsiteX4" fmla="*/ 997198 w 2573699"/>
              <a:gd name="connsiteY4" fmla="*/ 2324101 h 3288725"/>
              <a:gd name="connsiteX5" fmla="*/ 1572934 w 2573699"/>
              <a:gd name="connsiteY5" fmla="*/ 1947336 h 3288725"/>
              <a:gd name="connsiteX6" fmla="*/ 2508503 w 2573699"/>
              <a:gd name="connsiteY6" fmla="*/ 1515535 h 3288725"/>
              <a:gd name="connsiteX0" fmla="*/ 2508503 w 2547394"/>
              <a:gd name="connsiteY0" fmla="*/ 1515535 h 3288725"/>
              <a:gd name="connsiteX1" fmla="*/ 760135 w 2547394"/>
              <a:gd name="connsiteY1" fmla="*/ 2 h 3288725"/>
              <a:gd name="connsiteX2" fmla="*/ 2368 w 2547394"/>
              <a:gd name="connsiteY2" fmla="*/ 1303868 h 3288725"/>
              <a:gd name="connsiteX3" fmla="*/ 662767 w 2547394"/>
              <a:gd name="connsiteY3" fmla="*/ 3255434 h 3288725"/>
              <a:gd name="connsiteX4" fmla="*/ 997198 w 2547394"/>
              <a:gd name="connsiteY4" fmla="*/ 2324101 h 3288725"/>
              <a:gd name="connsiteX5" fmla="*/ 1572934 w 2547394"/>
              <a:gd name="connsiteY5" fmla="*/ 1947336 h 3288725"/>
              <a:gd name="connsiteX6" fmla="*/ 2508503 w 2547394"/>
              <a:gd name="connsiteY6" fmla="*/ 1515535 h 3288725"/>
              <a:gd name="connsiteX0" fmla="*/ 2508503 w 2548112"/>
              <a:gd name="connsiteY0" fmla="*/ 1515538 h 3288728"/>
              <a:gd name="connsiteX1" fmla="*/ 760135 w 2548112"/>
              <a:gd name="connsiteY1" fmla="*/ 5 h 3288728"/>
              <a:gd name="connsiteX2" fmla="*/ 2368 w 2548112"/>
              <a:gd name="connsiteY2" fmla="*/ 1303871 h 3288728"/>
              <a:gd name="connsiteX3" fmla="*/ 662767 w 2548112"/>
              <a:gd name="connsiteY3" fmla="*/ 3255437 h 3288728"/>
              <a:gd name="connsiteX4" fmla="*/ 997198 w 2548112"/>
              <a:gd name="connsiteY4" fmla="*/ 2324104 h 3288728"/>
              <a:gd name="connsiteX5" fmla="*/ 1572934 w 2548112"/>
              <a:gd name="connsiteY5" fmla="*/ 1947339 h 3288728"/>
              <a:gd name="connsiteX6" fmla="*/ 2508503 w 2548112"/>
              <a:gd name="connsiteY6" fmla="*/ 1515538 h 3288728"/>
              <a:gd name="connsiteX0" fmla="*/ 2508503 w 2540869"/>
              <a:gd name="connsiteY0" fmla="*/ 1515538 h 3288728"/>
              <a:gd name="connsiteX1" fmla="*/ 760135 w 2540869"/>
              <a:gd name="connsiteY1" fmla="*/ 5 h 3288728"/>
              <a:gd name="connsiteX2" fmla="*/ 2368 w 2540869"/>
              <a:gd name="connsiteY2" fmla="*/ 1303871 h 3288728"/>
              <a:gd name="connsiteX3" fmla="*/ 662767 w 2540869"/>
              <a:gd name="connsiteY3" fmla="*/ 3255437 h 3288728"/>
              <a:gd name="connsiteX4" fmla="*/ 997198 w 2540869"/>
              <a:gd name="connsiteY4" fmla="*/ 2324104 h 3288728"/>
              <a:gd name="connsiteX5" fmla="*/ 1572934 w 2540869"/>
              <a:gd name="connsiteY5" fmla="*/ 1947339 h 3288728"/>
              <a:gd name="connsiteX6" fmla="*/ 2508503 w 2540869"/>
              <a:gd name="connsiteY6" fmla="*/ 1515538 h 3288728"/>
              <a:gd name="connsiteX0" fmla="*/ 2550836 w 2580920"/>
              <a:gd name="connsiteY0" fmla="*/ 1499542 h 3289665"/>
              <a:gd name="connsiteX1" fmla="*/ 760135 w 2580920"/>
              <a:gd name="connsiteY1" fmla="*/ 942 h 3289665"/>
              <a:gd name="connsiteX2" fmla="*/ 2368 w 2580920"/>
              <a:gd name="connsiteY2" fmla="*/ 1304808 h 3289665"/>
              <a:gd name="connsiteX3" fmla="*/ 662767 w 2580920"/>
              <a:gd name="connsiteY3" fmla="*/ 3256374 h 3289665"/>
              <a:gd name="connsiteX4" fmla="*/ 997198 w 2580920"/>
              <a:gd name="connsiteY4" fmla="*/ 2325041 h 3289665"/>
              <a:gd name="connsiteX5" fmla="*/ 1572934 w 2580920"/>
              <a:gd name="connsiteY5" fmla="*/ 1948276 h 3289665"/>
              <a:gd name="connsiteX6" fmla="*/ 2550836 w 2580920"/>
              <a:gd name="connsiteY6" fmla="*/ 1499542 h 3289665"/>
              <a:gd name="connsiteX0" fmla="*/ 2550836 w 2581260"/>
              <a:gd name="connsiteY0" fmla="*/ 1498668 h 3288791"/>
              <a:gd name="connsiteX1" fmla="*/ 760135 w 2581260"/>
              <a:gd name="connsiteY1" fmla="*/ 68 h 3288791"/>
              <a:gd name="connsiteX2" fmla="*/ 2368 w 2581260"/>
              <a:gd name="connsiteY2" fmla="*/ 1303934 h 3288791"/>
              <a:gd name="connsiteX3" fmla="*/ 662767 w 2581260"/>
              <a:gd name="connsiteY3" fmla="*/ 3255500 h 3288791"/>
              <a:gd name="connsiteX4" fmla="*/ 997198 w 2581260"/>
              <a:gd name="connsiteY4" fmla="*/ 2324167 h 3288791"/>
              <a:gd name="connsiteX5" fmla="*/ 1572934 w 2581260"/>
              <a:gd name="connsiteY5" fmla="*/ 1947402 h 3288791"/>
              <a:gd name="connsiteX6" fmla="*/ 2550836 w 2581260"/>
              <a:gd name="connsiteY6" fmla="*/ 1498668 h 3288791"/>
              <a:gd name="connsiteX0" fmla="*/ 2550836 w 2565831"/>
              <a:gd name="connsiteY0" fmla="*/ 1498668 h 3288791"/>
              <a:gd name="connsiteX1" fmla="*/ 760135 w 2565831"/>
              <a:gd name="connsiteY1" fmla="*/ 68 h 3288791"/>
              <a:gd name="connsiteX2" fmla="*/ 2368 w 2565831"/>
              <a:gd name="connsiteY2" fmla="*/ 1303934 h 3288791"/>
              <a:gd name="connsiteX3" fmla="*/ 662767 w 2565831"/>
              <a:gd name="connsiteY3" fmla="*/ 3255500 h 3288791"/>
              <a:gd name="connsiteX4" fmla="*/ 997198 w 2565831"/>
              <a:gd name="connsiteY4" fmla="*/ 2324167 h 3288791"/>
              <a:gd name="connsiteX5" fmla="*/ 1572934 w 2565831"/>
              <a:gd name="connsiteY5" fmla="*/ 1947402 h 3288791"/>
              <a:gd name="connsiteX6" fmla="*/ 2550836 w 2565831"/>
              <a:gd name="connsiteY6" fmla="*/ 1498668 h 3288791"/>
              <a:gd name="connsiteX0" fmla="*/ 2572002 w 2586658"/>
              <a:gd name="connsiteY0" fmla="*/ 1469651 h 3289407"/>
              <a:gd name="connsiteX1" fmla="*/ 760135 w 2586658"/>
              <a:gd name="connsiteY1" fmla="*/ 684 h 3289407"/>
              <a:gd name="connsiteX2" fmla="*/ 2368 w 2586658"/>
              <a:gd name="connsiteY2" fmla="*/ 1304550 h 3289407"/>
              <a:gd name="connsiteX3" fmla="*/ 662767 w 2586658"/>
              <a:gd name="connsiteY3" fmla="*/ 3256116 h 3289407"/>
              <a:gd name="connsiteX4" fmla="*/ 997198 w 2586658"/>
              <a:gd name="connsiteY4" fmla="*/ 2324783 h 3289407"/>
              <a:gd name="connsiteX5" fmla="*/ 1572934 w 2586658"/>
              <a:gd name="connsiteY5" fmla="*/ 1948018 h 3289407"/>
              <a:gd name="connsiteX6" fmla="*/ 2572002 w 2586658"/>
              <a:gd name="connsiteY6" fmla="*/ 1469651 h 3289407"/>
              <a:gd name="connsiteX0" fmla="*/ 2572002 w 2586447"/>
              <a:gd name="connsiteY0" fmla="*/ 1469492 h 3289248"/>
              <a:gd name="connsiteX1" fmla="*/ 760135 w 2586447"/>
              <a:gd name="connsiteY1" fmla="*/ 525 h 3289248"/>
              <a:gd name="connsiteX2" fmla="*/ 2368 w 2586447"/>
              <a:gd name="connsiteY2" fmla="*/ 1304391 h 3289248"/>
              <a:gd name="connsiteX3" fmla="*/ 662767 w 2586447"/>
              <a:gd name="connsiteY3" fmla="*/ 3255957 h 3289248"/>
              <a:gd name="connsiteX4" fmla="*/ 997198 w 2586447"/>
              <a:gd name="connsiteY4" fmla="*/ 2324624 h 3289248"/>
              <a:gd name="connsiteX5" fmla="*/ 1572934 w 2586447"/>
              <a:gd name="connsiteY5" fmla="*/ 1947859 h 3289248"/>
              <a:gd name="connsiteX6" fmla="*/ 2572002 w 2586447"/>
              <a:gd name="connsiteY6" fmla="*/ 1469492 h 3289248"/>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447"/>
              <a:gd name="connsiteY0" fmla="*/ 1469456 h 3289212"/>
              <a:gd name="connsiteX1" fmla="*/ 760135 w 2586447"/>
              <a:gd name="connsiteY1" fmla="*/ 489 h 3289212"/>
              <a:gd name="connsiteX2" fmla="*/ 2368 w 2586447"/>
              <a:gd name="connsiteY2" fmla="*/ 1304355 h 3289212"/>
              <a:gd name="connsiteX3" fmla="*/ 662767 w 2586447"/>
              <a:gd name="connsiteY3" fmla="*/ 3255921 h 3289212"/>
              <a:gd name="connsiteX4" fmla="*/ 997198 w 2586447"/>
              <a:gd name="connsiteY4" fmla="*/ 2324588 h 3289212"/>
              <a:gd name="connsiteX5" fmla="*/ 1572934 w 2586447"/>
              <a:gd name="connsiteY5" fmla="*/ 1947823 h 3289212"/>
              <a:gd name="connsiteX6" fmla="*/ 2572002 w 2586447"/>
              <a:gd name="connsiteY6" fmla="*/ 1469456 h 3289212"/>
              <a:gd name="connsiteX0" fmla="*/ 2572002 w 2586552"/>
              <a:gd name="connsiteY0" fmla="*/ 1470450 h 3290206"/>
              <a:gd name="connsiteX1" fmla="*/ 760135 w 2586552"/>
              <a:gd name="connsiteY1" fmla="*/ 1483 h 3290206"/>
              <a:gd name="connsiteX2" fmla="*/ 2368 w 2586552"/>
              <a:gd name="connsiteY2" fmla="*/ 1305349 h 3290206"/>
              <a:gd name="connsiteX3" fmla="*/ 662767 w 2586552"/>
              <a:gd name="connsiteY3" fmla="*/ 3256915 h 3290206"/>
              <a:gd name="connsiteX4" fmla="*/ 997198 w 2586552"/>
              <a:gd name="connsiteY4" fmla="*/ 2325582 h 3290206"/>
              <a:gd name="connsiteX5" fmla="*/ 1572934 w 2586552"/>
              <a:gd name="connsiteY5" fmla="*/ 1948817 h 3290206"/>
              <a:gd name="connsiteX6" fmla="*/ 2572002 w 2586552"/>
              <a:gd name="connsiteY6" fmla="*/ 1470450 h 3290206"/>
              <a:gd name="connsiteX0" fmla="*/ 2572002 w 2627173"/>
              <a:gd name="connsiteY0" fmla="*/ 1470345 h 3290101"/>
              <a:gd name="connsiteX1" fmla="*/ 760135 w 2627173"/>
              <a:gd name="connsiteY1" fmla="*/ 1378 h 3290101"/>
              <a:gd name="connsiteX2" fmla="*/ 2368 w 2627173"/>
              <a:gd name="connsiteY2" fmla="*/ 1305244 h 3290101"/>
              <a:gd name="connsiteX3" fmla="*/ 662767 w 2627173"/>
              <a:gd name="connsiteY3" fmla="*/ 3256810 h 3290101"/>
              <a:gd name="connsiteX4" fmla="*/ 997198 w 2627173"/>
              <a:gd name="connsiteY4" fmla="*/ 2325477 h 3290101"/>
              <a:gd name="connsiteX5" fmla="*/ 1572934 w 2627173"/>
              <a:gd name="connsiteY5" fmla="*/ 1948712 h 3290101"/>
              <a:gd name="connsiteX6" fmla="*/ 2572002 w 2627173"/>
              <a:gd name="connsiteY6" fmla="*/ 1470345 h 3290101"/>
              <a:gd name="connsiteX0" fmla="*/ 2538135 w 2594406"/>
              <a:gd name="connsiteY0" fmla="*/ 1486904 h 3289727"/>
              <a:gd name="connsiteX1" fmla="*/ 760135 w 2594406"/>
              <a:gd name="connsiteY1" fmla="*/ 1004 h 3289727"/>
              <a:gd name="connsiteX2" fmla="*/ 2368 w 2594406"/>
              <a:gd name="connsiteY2" fmla="*/ 1304870 h 3289727"/>
              <a:gd name="connsiteX3" fmla="*/ 662767 w 2594406"/>
              <a:gd name="connsiteY3" fmla="*/ 3256436 h 3289727"/>
              <a:gd name="connsiteX4" fmla="*/ 997198 w 2594406"/>
              <a:gd name="connsiteY4" fmla="*/ 2325103 h 3289727"/>
              <a:gd name="connsiteX5" fmla="*/ 1572934 w 2594406"/>
              <a:gd name="connsiteY5" fmla="*/ 1948338 h 3289727"/>
              <a:gd name="connsiteX6" fmla="*/ 2538135 w 2594406"/>
              <a:gd name="connsiteY6" fmla="*/ 1486904 h 3289727"/>
              <a:gd name="connsiteX0" fmla="*/ 2538135 w 2597361"/>
              <a:gd name="connsiteY0" fmla="*/ 1485929 h 3288752"/>
              <a:gd name="connsiteX1" fmla="*/ 760135 w 2597361"/>
              <a:gd name="connsiteY1" fmla="*/ 29 h 3288752"/>
              <a:gd name="connsiteX2" fmla="*/ 2368 w 2597361"/>
              <a:gd name="connsiteY2" fmla="*/ 1303895 h 3288752"/>
              <a:gd name="connsiteX3" fmla="*/ 662767 w 2597361"/>
              <a:gd name="connsiteY3" fmla="*/ 3255461 h 3288752"/>
              <a:gd name="connsiteX4" fmla="*/ 997198 w 2597361"/>
              <a:gd name="connsiteY4" fmla="*/ 2324128 h 3288752"/>
              <a:gd name="connsiteX5" fmla="*/ 1572934 w 2597361"/>
              <a:gd name="connsiteY5" fmla="*/ 1947363 h 3288752"/>
              <a:gd name="connsiteX6" fmla="*/ 2538135 w 2597361"/>
              <a:gd name="connsiteY6" fmla="*/ 1485929 h 3288752"/>
              <a:gd name="connsiteX0" fmla="*/ 2538135 w 2595320"/>
              <a:gd name="connsiteY0" fmla="*/ 1487110 h 3289933"/>
              <a:gd name="connsiteX1" fmla="*/ 760135 w 2595320"/>
              <a:gd name="connsiteY1" fmla="*/ 1210 h 3289933"/>
              <a:gd name="connsiteX2" fmla="*/ 2368 w 2595320"/>
              <a:gd name="connsiteY2" fmla="*/ 1305076 h 3289933"/>
              <a:gd name="connsiteX3" fmla="*/ 662767 w 2595320"/>
              <a:gd name="connsiteY3" fmla="*/ 3256642 h 3289933"/>
              <a:gd name="connsiteX4" fmla="*/ 997198 w 2595320"/>
              <a:gd name="connsiteY4" fmla="*/ 2325309 h 3289933"/>
              <a:gd name="connsiteX5" fmla="*/ 1572934 w 2595320"/>
              <a:gd name="connsiteY5" fmla="*/ 1948544 h 3289933"/>
              <a:gd name="connsiteX6" fmla="*/ 2538135 w 2595320"/>
              <a:gd name="connsiteY6" fmla="*/ 1487110 h 3289933"/>
              <a:gd name="connsiteX0" fmla="*/ 2546601 w 2602676"/>
              <a:gd name="connsiteY0" fmla="*/ 1474074 h 3289597"/>
              <a:gd name="connsiteX1" fmla="*/ 760135 w 2602676"/>
              <a:gd name="connsiteY1" fmla="*/ 874 h 3289597"/>
              <a:gd name="connsiteX2" fmla="*/ 2368 w 2602676"/>
              <a:gd name="connsiteY2" fmla="*/ 1304740 h 3289597"/>
              <a:gd name="connsiteX3" fmla="*/ 662767 w 2602676"/>
              <a:gd name="connsiteY3" fmla="*/ 3256306 h 3289597"/>
              <a:gd name="connsiteX4" fmla="*/ 997198 w 2602676"/>
              <a:gd name="connsiteY4" fmla="*/ 2324973 h 3289597"/>
              <a:gd name="connsiteX5" fmla="*/ 1572934 w 2602676"/>
              <a:gd name="connsiteY5" fmla="*/ 1948208 h 3289597"/>
              <a:gd name="connsiteX6" fmla="*/ 2546601 w 2602676"/>
              <a:gd name="connsiteY6" fmla="*/ 1474074 h 3289597"/>
              <a:gd name="connsiteX0" fmla="*/ 2546601 w 2604641"/>
              <a:gd name="connsiteY0" fmla="*/ 1473202 h 3288725"/>
              <a:gd name="connsiteX1" fmla="*/ 760135 w 2604641"/>
              <a:gd name="connsiteY1" fmla="*/ 2 h 3288725"/>
              <a:gd name="connsiteX2" fmla="*/ 2368 w 2604641"/>
              <a:gd name="connsiteY2" fmla="*/ 1303868 h 3288725"/>
              <a:gd name="connsiteX3" fmla="*/ 662767 w 2604641"/>
              <a:gd name="connsiteY3" fmla="*/ 3255434 h 3288725"/>
              <a:gd name="connsiteX4" fmla="*/ 997198 w 2604641"/>
              <a:gd name="connsiteY4" fmla="*/ 2324101 h 3288725"/>
              <a:gd name="connsiteX5" fmla="*/ 1572934 w 2604641"/>
              <a:gd name="connsiteY5" fmla="*/ 1947336 h 3288725"/>
              <a:gd name="connsiteX6" fmla="*/ 2546601 w 2604641"/>
              <a:gd name="connsiteY6" fmla="*/ 1473202 h 3288725"/>
              <a:gd name="connsiteX0" fmla="*/ 2546601 w 2603700"/>
              <a:gd name="connsiteY0" fmla="*/ 1474315 h 3289838"/>
              <a:gd name="connsiteX1" fmla="*/ 760135 w 2603700"/>
              <a:gd name="connsiteY1" fmla="*/ 1115 h 3289838"/>
              <a:gd name="connsiteX2" fmla="*/ 2368 w 2603700"/>
              <a:gd name="connsiteY2" fmla="*/ 1304981 h 3289838"/>
              <a:gd name="connsiteX3" fmla="*/ 662767 w 2603700"/>
              <a:gd name="connsiteY3" fmla="*/ 3256547 h 3289838"/>
              <a:gd name="connsiteX4" fmla="*/ 997198 w 2603700"/>
              <a:gd name="connsiteY4" fmla="*/ 2325214 h 3289838"/>
              <a:gd name="connsiteX5" fmla="*/ 1572934 w 2603700"/>
              <a:gd name="connsiteY5" fmla="*/ 1948449 h 3289838"/>
              <a:gd name="connsiteX6" fmla="*/ 2546601 w 2603700"/>
              <a:gd name="connsiteY6" fmla="*/ 1474315 h 3289838"/>
              <a:gd name="connsiteX0" fmla="*/ 2538134 w 2594405"/>
              <a:gd name="connsiteY0" fmla="*/ 1474074 h 3289597"/>
              <a:gd name="connsiteX1" fmla="*/ 760135 w 2594405"/>
              <a:gd name="connsiteY1" fmla="*/ 874 h 3289597"/>
              <a:gd name="connsiteX2" fmla="*/ 2368 w 2594405"/>
              <a:gd name="connsiteY2" fmla="*/ 1304740 h 3289597"/>
              <a:gd name="connsiteX3" fmla="*/ 662767 w 2594405"/>
              <a:gd name="connsiteY3" fmla="*/ 3256306 h 3289597"/>
              <a:gd name="connsiteX4" fmla="*/ 997198 w 2594405"/>
              <a:gd name="connsiteY4" fmla="*/ 2324973 h 3289597"/>
              <a:gd name="connsiteX5" fmla="*/ 1572934 w 2594405"/>
              <a:gd name="connsiteY5" fmla="*/ 1948208 h 3289597"/>
              <a:gd name="connsiteX6" fmla="*/ 2538134 w 2594405"/>
              <a:gd name="connsiteY6" fmla="*/ 1474074 h 3289597"/>
              <a:gd name="connsiteX0" fmla="*/ 2538134 w 2594973"/>
              <a:gd name="connsiteY0" fmla="*/ 1473321 h 3288844"/>
              <a:gd name="connsiteX1" fmla="*/ 760135 w 2594973"/>
              <a:gd name="connsiteY1" fmla="*/ 121 h 3288844"/>
              <a:gd name="connsiteX2" fmla="*/ 2368 w 2594973"/>
              <a:gd name="connsiteY2" fmla="*/ 1303987 h 3288844"/>
              <a:gd name="connsiteX3" fmla="*/ 662767 w 2594973"/>
              <a:gd name="connsiteY3" fmla="*/ 3255553 h 3288844"/>
              <a:gd name="connsiteX4" fmla="*/ 997198 w 2594973"/>
              <a:gd name="connsiteY4" fmla="*/ 2324220 h 3288844"/>
              <a:gd name="connsiteX5" fmla="*/ 1572934 w 2594973"/>
              <a:gd name="connsiteY5" fmla="*/ 1947455 h 3288844"/>
              <a:gd name="connsiteX6" fmla="*/ 2538134 w 2594973"/>
              <a:gd name="connsiteY6" fmla="*/ 1473321 h 3288844"/>
              <a:gd name="connsiteX0" fmla="*/ 2529667 w 2586134"/>
              <a:gd name="connsiteY0" fmla="*/ 1482626 h 3289682"/>
              <a:gd name="connsiteX1" fmla="*/ 760135 w 2586134"/>
              <a:gd name="connsiteY1" fmla="*/ 959 h 3289682"/>
              <a:gd name="connsiteX2" fmla="*/ 2368 w 2586134"/>
              <a:gd name="connsiteY2" fmla="*/ 1304825 h 3289682"/>
              <a:gd name="connsiteX3" fmla="*/ 662767 w 2586134"/>
              <a:gd name="connsiteY3" fmla="*/ 3256391 h 3289682"/>
              <a:gd name="connsiteX4" fmla="*/ 997198 w 2586134"/>
              <a:gd name="connsiteY4" fmla="*/ 2325058 h 3289682"/>
              <a:gd name="connsiteX5" fmla="*/ 1572934 w 2586134"/>
              <a:gd name="connsiteY5" fmla="*/ 1948293 h 3289682"/>
              <a:gd name="connsiteX6" fmla="*/ 2529667 w 2586134"/>
              <a:gd name="connsiteY6" fmla="*/ 1482626 h 3289682"/>
              <a:gd name="connsiteX0" fmla="*/ 2529667 w 2587526"/>
              <a:gd name="connsiteY0" fmla="*/ 1481935 h 3288991"/>
              <a:gd name="connsiteX1" fmla="*/ 760135 w 2587526"/>
              <a:gd name="connsiteY1" fmla="*/ 268 h 3288991"/>
              <a:gd name="connsiteX2" fmla="*/ 2368 w 2587526"/>
              <a:gd name="connsiteY2" fmla="*/ 1304134 h 3288991"/>
              <a:gd name="connsiteX3" fmla="*/ 662767 w 2587526"/>
              <a:gd name="connsiteY3" fmla="*/ 3255700 h 3288991"/>
              <a:gd name="connsiteX4" fmla="*/ 997198 w 2587526"/>
              <a:gd name="connsiteY4" fmla="*/ 2324367 h 3288991"/>
              <a:gd name="connsiteX5" fmla="*/ 1572934 w 2587526"/>
              <a:gd name="connsiteY5" fmla="*/ 1947602 h 3288991"/>
              <a:gd name="connsiteX6" fmla="*/ 2529667 w 2587526"/>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87290"/>
              <a:gd name="connsiteY0" fmla="*/ 1481935 h 3288991"/>
              <a:gd name="connsiteX1" fmla="*/ 760135 w 2587290"/>
              <a:gd name="connsiteY1" fmla="*/ 268 h 3288991"/>
              <a:gd name="connsiteX2" fmla="*/ 2368 w 2587290"/>
              <a:gd name="connsiteY2" fmla="*/ 1304134 h 3288991"/>
              <a:gd name="connsiteX3" fmla="*/ 662767 w 2587290"/>
              <a:gd name="connsiteY3" fmla="*/ 3255700 h 3288991"/>
              <a:gd name="connsiteX4" fmla="*/ 997198 w 2587290"/>
              <a:gd name="connsiteY4" fmla="*/ 2324367 h 3288991"/>
              <a:gd name="connsiteX5" fmla="*/ 1572934 w 2587290"/>
              <a:gd name="connsiteY5" fmla="*/ 1947602 h 3288991"/>
              <a:gd name="connsiteX6" fmla="*/ 2529667 w 2587290"/>
              <a:gd name="connsiteY6" fmla="*/ 1481935 h 3288991"/>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 name="connsiteX0" fmla="*/ 2529667 w 2596899"/>
              <a:gd name="connsiteY0" fmla="*/ 1481926 h 3288982"/>
              <a:gd name="connsiteX1" fmla="*/ 760135 w 2596899"/>
              <a:gd name="connsiteY1" fmla="*/ 259 h 3288982"/>
              <a:gd name="connsiteX2" fmla="*/ 2368 w 2596899"/>
              <a:gd name="connsiteY2" fmla="*/ 1304125 h 3288982"/>
              <a:gd name="connsiteX3" fmla="*/ 662767 w 2596899"/>
              <a:gd name="connsiteY3" fmla="*/ 3255691 h 3288982"/>
              <a:gd name="connsiteX4" fmla="*/ 997198 w 2596899"/>
              <a:gd name="connsiteY4" fmla="*/ 2324358 h 3288982"/>
              <a:gd name="connsiteX5" fmla="*/ 1572934 w 2596899"/>
              <a:gd name="connsiteY5" fmla="*/ 1947593 h 3288982"/>
              <a:gd name="connsiteX6" fmla="*/ 2529667 w 2596899"/>
              <a:gd name="connsiteY6" fmla="*/ 1481926 h 328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6899" h="3288982">
                <a:moveTo>
                  <a:pt x="2529667" y="1481926"/>
                </a:moveTo>
                <a:cubicBezTo>
                  <a:pt x="2957235" y="1263206"/>
                  <a:pt x="1223685" y="-20908"/>
                  <a:pt x="760135" y="259"/>
                </a:cubicBezTo>
                <a:cubicBezTo>
                  <a:pt x="296585" y="21426"/>
                  <a:pt x="53169" y="632436"/>
                  <a:pt x="2368" y="1304125"/>
                </a:cubicBezTo>
                <a:cubicBezTo>
                  <a:pt x="-39965" y="2390681"/>
                  <a:pt x="496962" y="3085652"/>
                  <a:pt x="662767" y="3255691"/>
                </a:cubicBezTo>
                <a:cubicBezTo>
                  <a:pt x="828572" y="3425730"/>
                  <a:pt x="226732" y="2918436"/>
                  <a:pt x="997198" y="2324358"/>
                </a:cubicBezTo>
                <a:cubicBezTo>
                  <a:pt x="1208864" y="2153615"/>
                  <a:pt x="1182760" y="2225582"/>
                  <a:pt x="1572934" y="1947593"/>
                </a:cubicBezTo>
                <a:cubicBezTo>
                  <a:pt x="2046361" y="1654082"/>
                  <a:pt x="2102099" y="1700646"/>
                  <a:pt x="2529667" y="1481926"/>
                </a:cubicBezTo>
                <a:close/>
              </a:path>
            </a:pathLst>
          </a:custGeom>
          <a:solidFill>
            <a:srgbClr val="B62DDB"/>
          </a:solidFill>
          <a:ln w="12700">
            <a:solidFill>
              <a:srgbClr val="ABAC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285DEEC-8AE4-4D55-8B7D-E3BA45693283}"/>
              </a:ext>
            </a:extLst>
          </p:cNvPr>
          <p:cNvSpPr txBox="1"/>
          <p:nvPr/>
        </p:nvSpPr>
        <p:spPr>
          <a:xfrm rot="18980382">
            <a:off x="3914544" y="4159690"/>
            <a:ext cx="11865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NHIỆM VỤ</a:t>
            </a:r>
          </a:p>
        </p:txBody>
      </p:sp>
      <p:sp>
        <p:nvSpPr>
          <p:cNvPr id="23" name="TextBox 22">
            <a:extLst>
              <a:ext uri="{FF2B5EF4-FFF2-40B4-BE49-F238E27FC236}">
                <a16:creationId xmlns:a16="http://schemas.microsoft.com/office/drawing/2014/main" id="{39E1E220-0C7D-4AB4-8F3A-05D6B1FD78A1}"/>
              </a:ext>
            </a:extLst>
          </p:cNvPr>
          <p:cNvSpPr txBox="1"/>
          <p:nvPr/>
        </p:nvSpPr>
        <p:spPr>
          <a:xfrm rot="2610488">
            <a:off x="4453397" y="1497000"/>
            <a:ext cx="11753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MỤC TIÊU</a:t>
            </a:r>
          </a:p>
        </p:txBody>
      </p:sp>
      <p:sp>
        <p:nvSpPr>
          <p:cNvPr id="24" name="TextBox 23">
            <a:extLst>
              <a:ext uri="{FF2B5EF4-FFF2-40B4-BE49-F238E27FC236}">
                <a16:creationId xmlns:a16="http://schemas.microsoft.com/office/drawing/2014/main" id="{3A0AE27F-6537-4173-9BF1-9C4B6ADCFFC6}"/>
              </a:ext>
            </a:extLst>
          </p:cNvPr>
          <p:cNvSpPr txBox="1"/>
          <p:nvPr/>
        </p:nvSpPr>
        <p:spPr>
          <a:xfrm rot="19050842">
            <a:off x="6848456" y="1831436"/>
            <a:ext cx="12650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LÃNH ĐẠO</a:t>
            </a:r>
          </a:p>
        </p:txBody>
      </p:sp>
      <p:sp>
        <p:nvSpPr>
          <p:cNvPr id="25" name="TextBox 24">
            <a:extLst>
              <a:ext uri="{FF2B5EF4-FFF2-40B4-BE49-F238E27FC236}">
                <a16:creationId xmlns:a16="http://schemas.microsoft.com/office/drawing/2014/main" id="{78E4CF5A-6746-423A-81F9-5A4641C4B730}"/>
              </a:ext>
            </a:extLst>
          </p:cNvPr>
          <p:cNvSpPr txBox="1"/>
          <p:nvPr/>
        </p:nvSpPr>
        <p:spPr>
          <a:xfrm rot="2846380">
            <a:off x="6685839" y="4415052"/>
            <a:ext cx="10390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Ý NGHĨA</a:t>
            </a:r>
          </a:p>
        </p:txBody>
      </p:sp>
      <p:pic>
        <p:nvPicPr>
          <p:cNvPr id="26" name="Graphic 25" descr="Badge Heart outline">
            <a:extLst>
              <a:ext uri="{FF2B5EF4-FFF2-40B4-BE49-F238E27FC236}">
                <a16:creationId xmlns:a16="http://schemas.microsoft.com/office/drawing/2014/main" id="{530D8DA9-07AB-4CA3-B69B-DE1FCDD011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6828" y="348863"/>
            <a:ext cx="665221" cy="665221"/>
          </a:xfrm>
          <a:prstGeom prst="rect">
            <a:avLst/>
          </a:prstGeom>
        </p:spPr>
      </p:pic>
      <p:pic>
        <p:nvPicPr>
          <p:cNvPr id="27" name="Graphic 26" descr="Badge Heart outline">
            <a:extLst>
              <a:ext uri="{FF2B5EF4-FFF2-40B4-BE49-F238E27FC236}">
                <a16:creationId xmlns:a16="http://schemas.microsoft.com/office/drawing/2014/main" id="{1914C7D5-68F2-436F-871E-50774DF9A6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0970" y="2763779"/>
            <a:ext cx="665221" cy="665221"/>
          </a:xfrm>
          <a:prstGeom prst="rect">
            <a:avLst/>
          </a:prstGeom>
        </p:spPr>
      </p:pic>
      <p:pic>
        <p:nvPicPr>
          <p:cNvPr id="28" name="Graphic 27" descr="Badge Heart outline">
            <a:extLst>
              <a:ext uri="{FF2B5EF4-FFF2-40B4-BE49-F238E27FC236}">
                <a16:creationId xmlns:a16="http://schemas.microsoft.com/office/drawing/2014/main" id="{51E4A204-3B38-413E-B97F-9E051B1CF4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5859" y="5125505"/>
            <a:ext cx="665221" cy="665221"/>
          </a:xfrm>
          <a:prstGeom prst="rect">
            <a:avLst/>
          </a:prstGeom>
        </p:spPr>
      </p:pic>
      <p:sp>
        <p:nvSpPr>
          <p:cNvPr id="29" name="TextBox 28">
            <a:extLst>
              <a:ext uri="{FF2B5EF4-FFF2-40B4-BE49-F238E27FC236}">
                <a16:creationId xmlns:a16="http://schemas.microsoft.com/office/drawing/2014/main" id="{F9BA7CCE-3B35-4ED6-9F34-3C51FBE013FD}"/>
              </a:ext>
            </a:extLst>
          </p:cNvPr>
          <p:cNvSpPr txBox="1"/>
          <p:nvPr/>
        </p:nvSpPr>
        <p:spPr>
          <a:xfrm>
            <a:off x="3656571" y="2606129"/>
            <a:ext cx="181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Lật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đổ</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ách</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thống</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trị</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TD Anh</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954707E9-F228-4000-9A03-43313DD7189B}"/>
              </a:ext>
            </a:extLst>
          </p:cNvPr>
          <p:cNvSpPr txBox="1"/>
          <p:nvPr/>
        </p:nvSpPr>
        <p:spPr>
          <a:xfrm>
            <a:off x="5406039" y="995072"/>
            <a:ext cx="181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Đưa</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giai</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cấp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tư</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sản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lên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nắm</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quyền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9F9A5586-780D-43A5-B082-47965E77088A}"/>
              </a:ext>
            </a:extLst>
          </p:cNvPr>
          <p:cNvSpPr txBox="1"/>
          <p:nvPr/>
        </p:nvSpPr>
        <p:spPr>
          <a:xfrm rot="1737574">
            <a:off x="6919844" y="3241505"/>
            <a:ext cx="1815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Tầng</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lớp</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chủ</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nô</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tư</a:t>
            </a:r>
            <a:r>
              <a:rPr kumimoji="0" lang="en-US" sz="1800" b="0"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sản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AA8FE624-0B95-4B4B-9698-D76C96DA4768}"/>
              </a:ext>
            </a:extLst>
          </p:cNvPr>
          <p:cNvSpPr txBox="1"/>
          <p:nvPr/>
        </p:nvSpPr>
        <p:spPr>
          <a:xfrm>
            <a:off x="4872719" y="4292814"/>
            <a:ext cx="181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Mở</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đường</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CNTB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phát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triển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6CF8ACA6-298F-4AFE-8FA2-491C5F1C9407}"/>
              </a:ext>
            </a:extLst>
          </p:cNvPr>
          <p:cNvSpPr/>
          <p:nvPr/>
        </p:nvSpPr>
        <p:spPr>
          <a:xfrm>
            <a:off x="2245737" y="5959315"/>
            <a:ext cx="7700526" cy="780613"/>
          </a:xfrm>
          <a:prstGeom prst="ellipse">
            <a:avLst/>
          </a:prstGeom>
          <a:solidFill>
            <a:srgbClr val="919296"/>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F5C2961-F47C-472E-8861-93E69755A28E}"/>
              </a:ext>
            </a:extLst>
          </p:cNvPr>
          <p:cNvSpPr txBox="1"/>
          <p:nvPr/>
        </p:nvSpPr>
        <p:spPr>
          <a:xfrm>
            <a:off x="343783" y="105511"/>
            <a:ext cx="3123997"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CÁCH MẠNG TƯ SẢN ANH</a:t>
            </a:r>
          </a:p>
        </p:txBody>
      </p:sp>
      <p:sp>
        <p:nvSpPr>
          <p:cNvPr id="4" name="Oval 3">
            <a:extLst>
              <a:ext uri="{FF2B5EF4-FFF2-40B4-BE49-F238E27FC236}">
                <a16:creationId xmlns:a16="http://schemas.microsoft.com/office/drawing/2014/main" id="{9B44FEBC-3F5C-09D3-2892-DF3E4D86BD01}"/>
              </a:ext>
            </a:extLst>
          </p:cNvPr>
          <p:cNvSpPr/>
          <p:nvPr/>
        </p:nvSpPr>
        <p:spPr>
          <a:xfrm>
            <a:off x="5487084" y="2374387"/>
            <a:ext cx="1275901" cy="14045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CÁCH MẠNG TƯ SẢN </a:t>
            </a:r>
            <a:r>
              <a:rPr lang="en-US" dirty="0" err="1"/>
              <a:t>Mỹ</a:t>
            </a:r>
            <a:endParaRPr lang="en-US" dirty="0"/>
          </a:p>
        </p:txBody>
      </p:sp>
      <p:pic>
        <p:nvPicPr>
          <p:cNvPr id="5" name="Picture 4">
            <a:extLst>
              <a:ext uri="{FF2B5EF4-FFF2-40B4-BE49-F238E27FC236}">
                <a16:creationId xmlns:a16="http://schemas.microsoft.com/office/drawing/2014/main" id="{D28FA4C5-92D5-3AE5-3710-3A67DDF37B94}"/>
              </a:ext>
            </a:extLst>
          </p:cNvPr>
          <p:cNvPicPr>
            <a:picLocks noChangeAspect="1"/>
          </p:cNvPicPr>
          <p:nvPr/>
        </p:nvPicPr>
        <p:blipFill>
          <a:blip r:embed="rId5"/>
          <a:stretch>
            <a:fillRect/>
          </a:stretch>
        </p:blipFill>
        <p:spPr>
          <a:xfrm>
            <a:off x="9295018" y="474843"/>
            <a:ext cx="2465660" cy="2129185"/>
          </a:xfrm>
          <a:prstGeom prst="rect">
            <a:avLst/>
          </a:prstGeom>
        </p:spPr>
      </p:pic>
    </p:spTree>
    <p:extLst>
      <p:ext uri="{BB962C8B-B14F-4D97-AF65-F5344CB8AC3E}">
        <p14:creationId xmlns:p14="http://schemas.microsoft.com/office/powerpoint/2010/main" val="3038902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circle(in)">
                                      <p:cBhvr>
                                        <p:cTn id="2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A6861-51FD-17B2-00B3-573FEB5A4FA0}"/>
              </a:ext>
            </a:extLst>
          </p:cNvPr>
          <p:cNvSpPr>
            <a:spLocks noGrp="1"/>
          </p:cNvSpPr>
          <p:nvPr>
            <p:ph type="title"/>
          </p:nvPr>
        </p:nvSpPr>
        <p:spPr>
          <a:xfrm>
            <a:off x="838200" y="1641752"/>
            <a:ext cx="4391025" cy="1323439"/>
          </a:xfrm>
        </p:spPr>
        <p:txBody>
          <a:bodyPr anchor="t">
            <a:normAutofit/>
          </a:bodyPr>
          <a:lstStyle/>
          <a:p>
            <a:r>
              <a:rPr lang="en-US" sz="4000" b="1" kern="1200">
                <a:solidFill>
                  <a:schemeClr val="bg1"/>
                </a:solidFill>
                <a:latin typeface="Times New Roman" panose="02020603050405020304" pitchFamily="18" charset="0"/>
                <a:cs typeface="Times New Roman" panose="02020603050405020304" pitchFamily="18" charset="0"/>
              </a:rPr>
              <a:t>HOẠT ĐỘNG LUYỆN TẬP</a:t>
            </a:r>
            <a:endParaRPr lang="en-US" sz="4000">
              <a:solidFill>
                <a:schemeClr val="bg1"/>
              </a:solidFill>
            </a:endParaRPr>
          </a:p>
        </p:txBody>
      </p:sp>
      <p:sp>
        <p:nvSpPr>
          <p:cNvPr id="3" name="Content Placeholder 2">
            <a:extLst>
              <a:ext uri="{FF2B5EF4-FFF2-40B4-BE49-F238E27FC236}">
                <a16:creationId xmlns:a16="http://schemas.microsoft.com/office/drawing/2014/main" id="{FDECE25E-067F-68D7-69E4-80E2BE48C12B}"/>
              </a:ext>
            </a:extLst>
          </p:cNvPr>
          <p:cNvSpPr>
            <a:spLocks noGrp="1"/>
          </p:cNvSpPr>
          <p:nvPr>
            <p:ph idx="1"/>
          </p:nvPr>
        </p:nvSpPr>
        <p:spPr>
          <a:xfrm>
            <a:off x="838200" y="3146400"/>
            <a:ext cx="4391025" cy="2454300"/>
          </a:xfrm>
        </p:spPr>
        <p:txBody>
          <a:bodyPr>
            <a:normAutofit/>
          </a:bodyPr>
          <a:lstStyle/>
          <a:p>
            <a:r>
              <a:rPr lang="en-US" sz="2400">
                <a:solidFill>
                  <a:schemeClr val="bg1">
                    <a:alpha val="80000"/>
                  </a:schemeClr>
                </a:solidFill>
                <a:latin typeface="Times New Roman" panose="02020603050405020304" pitchFamily="18" charset="0"/>
                <a:cs typeface="Times New Roman" panose="02020603050405020304" pitchFamily="18" charset="0"/>
              </a:rPr>
              <a:t>Trả lời câu hỏi trắc nghiệm</a:t>
            </a:r>
          </a:p>
          <a:p>
            <a:r>
              <a:rPr lang="en-US" sz="2400">
                <a:solidFill>
                  <a:schemeClr val="bg1">
                    <a:alpha val="80000"/>
                  </a:schemeClr>
                </a:solidFill>
                <a:latin typeface="Times New Roman" panose="02020603050405020304" pitchFamily="18" charset="0"/>
                <a:cs typeface="Times New Roman" panose="02020603050405020304" pitchFamily="18" charset="0"/>
              </a:rPr>
              <a:t>Giải ô chữ</a:t>
            </a:r>
          </a:p>
        </p:txBody>
      </p:sp>
      <p:pic>
        <p:nvPicPr>
          <p:cNvPr id="5" name="Picture 4">
            <a:extLst>
              <a:ext uri="{FF2B5EF4-FFF2-40B4-BE49-F238E27FC236}">
                <a16:creationId xmlns:a16="http://schemas.microsoft.com/office/drawing/2014/main" id="{D3C73C95-4F8B-2A7F-8830-3AE5CCBB9AD2}"/>
              </a:ext>
            </a:extLst>
          </p:cNvPr>
          <p:cNvPicPr>
            <a:picLocks noChangeAspect="1"/>
          </p:cNvPicPr>
          <p:nvPr/>
        </p:nvPicPr>
        <p:blipFill>
          <a:blip r:embed="rId2"/>
          <a:stretch>
            <a:fillRect/>
          </a:stretch>
        </p:blipFill>
        <p:spPr>
          <a:xfrm>
            <a:off x="6095999" y="1518825"/>
            <a:ext cx="5260976" cy="3781325"/>
          </a:xfrm>
          <a:prstGeom prst="rect">
            <a:avLst/>
          </a:prstGeom>
        </p:spPr>
      </p:pic>
    </p:spTree>
    <p:extLst>
      <p:ext uri="{BB962C8B-B14F-4D97-AF65-F5344CB8AC3E}">
        <p14:creationId xmlns:p14="http://schemas.microsoft.com/office/powerpoint/2010/main" val="1349522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
            <a:extLst>
              <a:ext uri="{FF2B5EF4-FFF2-40B4-BE49-F238E27FC236}">
                <a16:creationId xmlns:a16="http://schemas.microsoft.com/office/drawing/2014/main" id="{192C90DF-63BF-4D0B-8325-72010D82E400}"/>
              </a:ext>
            </a:extLst>
          </p:cNvPr>
          <p:cNvGrpSpPr/>
          <p:nvPr/>
        </p:nvGrpSpPr>
        <p:grpSpPr>
          <a:xfrm>
            <a:off x="305391" y="3233082"/>
            <a:ext cx="5580446" cy="1124305"/>
            <a:chOff x="305391" y="3233082"/>
            <a:chExt cx="5580446" cy="1124305"/>
          </a:xfrm>
        </p:grpSpPr>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2800786" y="3586971"/>
              <a:ext cx="7638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mn-ea"/>
                  <a:cs typeface="+mn-cs"/>
                </a:rPr>
                <a:t>Mĩ</a:t>
              </a:r>
              <a:endParaRPr kumimoji="0" lang="vi-VN" sz="2400" b="0" i="0" u="none" strike="noStrike" kern="1200" cap="none" spc="0" normalizeH="0" baseline="0" noProof="0" dirty="0" err="1">
                <a:ln>
                  <a:noFill/>
                </a:ln>
                <a:solidFill>
                  <a:srgbClr val="3F3F3F"/>
                </a:solidFill>
                <a:effectLst/>
                <a:uLnTx/>
                <a:uFillTx/>
                <a:latin typeface="Roboto"/>
                <a:ea typeface="+mn-ea"/>
                <a:cs typeface="+mn-cs"/>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00FF"/>
                  </a:solidFill>
                  <a:effectLst/>
                  <a:uLnTx/>
                  <a:uFillTx/>
                  <a:latin typeface="Roboto"/>
                  <a:ea typeface="+mn-ea"/>
                  <a:cs typeface="+mn-cs"/>
                </a:rPr>
                <a:t>A</a:t>
              </a:r>
              <a:endParaRPr kumimoji="0" lang="vi-VN" sz="2400" b="1" i="0" u="none" strike="noStrike" kern="1200" cap="none" spc="0" normalizeH="0" baseline="0" noProof="0" dirty="0">
                <a:ln>
                  <a:noFill/>
                </a:ln>
                <a:solidFill>
                  <a:srgbClr val="7F00FF"/>
                </a:solidFill>
                <a:effectLst/>
                <a:uLnTx/>
                <a:uFillTx/>
                <a:latin typeface="Roboto"/>
                <a:ea typeface="+mn-ea"/>
                <a:cs typeface="+mn-cs"/>
              </a:endParaRPr>
            </a:p>
          </p:txBody>
        </p:sp>
      </p:grpSp>
      <p:grpSp>
        <p:nvGrpSpPr>
          <p:cNvPr id="5" name="C">
            <a:extLst>
              <a:ext uri="{FF2B5EF4-FFF2-40B4-BE49-F238E27FC236}">
                <a16:creationId xmlns:a16="http://schemas.microsoft.com/office/drawing/2014/main" id="{500758A1-F613-48C0-B83A-76CDE89EAEAF}"/>
              </a:ext>
            </a:extLst>
          </p:cNvPr>
          <p:cNvGrpSpPr/>
          <p:nvPr/>
        </p:nvGrpSpPr>
        <p:grpSpPr>
          <a:xfrm>
            <a:off x="305391" y="4709810"/>
            <a:ext cx="5547675" cy="1124305"/>
            <a:chOff x="305391" y="4709810"/>
            <a:chExt cx="5547675" cy="1124305"/>
          </a:xfrm>
        </p:grpSpPr>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2675598" y="4964022"/>
              <a:ext cx="8400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F3F3F"/>
                  </a:solidFill>
                  <a:latin typeface="Roboto"/>
                </a:rPr>
                <a:t>Đức</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00FF"/>
                  </a:solidFill>
                  <a:effectLst/>
                  <a:uLnTx/>
                  <a:uFillTx/>
                  <a:latin typeface="Roboto"/>
                  <a:ea typeface="+mn-ea"/>
                  <a:cs typeface="+mn-cs"/>
                </a:rPr>
                <a:t>C</a:t>
              </a:r>
              <a:endParaRPr kumimoji="0" lang="vi-VN" sz="2400" b="1" i="0" u="none" strike="noStrike" kern="1200" cap="none" spc="0" normalizeH="0" baseline="0" noProof="0" dirty="0">
                <a:ln>
                  <a:noFill/>
                </a:ln>
                <a:solidFill>
                  <a:srgbClr val="7F00FF"/>
                </a:solidFill>
                <a:effectLst/>
                <a:uLnTx/>
                <a:uFillTx/>
                <a:latin typeface="Roboto"/>
                <a:ea typeface="+mn-ea"/>
                <a:cs typeface="+mn-cs"/>
              </a:endParaRPr>
            </a:p>
          </p:txBody>
        </p:sp>
      </p:grpSp>
      <p:grpSp>
        <p:nvGrpSpPr>
          <p:cNvPr id="6" name="B">
            <a:extLst>
              <a:ext uri="{FF2B5EF4-FFF2-40B4-BE49-F238E27FC236}">
                <a16:creationId xmlns:a16="http://schemas.microsoft.com/office/drawing/2014/main" id="{10C636D7-B8E9-4DCF-87E2-F1E85B69F391}"/>
              </a:ext>
            </a:extLst>
          </p:cNvPr>
          <p:cNvGrpSpPr/>
          <p:nvPr/>
        </p:nvGrpSpPr>
        <p:grpSpPr>
          <a:xfrm>
            <a:off x="6300912" y="3233082"/>
            <a:ext cx="5585695" cy="1124305"/>
            <a:chOff x="6300912" y="3233082"/>
            <a:chExt cx="5585695" cy="1124305"/>
          </a:xfrm>
        </p:grpSpPr>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8628232" y="3594412"/>
              <a:ext cx="1268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Roboto"/>
                  <a:ea typeface="+mn-ea"/>
                  <a:cs typeface="+mn-cs"/>
                </a:rPr>
                <a:t>Anh</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00FF"/>
                  </a:solidFill>
                  <a:effectLst/>
                  <a:uLnTx/>
                  <a:uFillTx/>
                  <a:latin typeface="Roboto"/>
                  <a:ea typeface="+mn-ea"/>
                  <a:cs typeface="+mn-cs"/>
                </a:rPr>
                <a:t>B</a:t>
              </a:r>
              <a:endParaRPr kumimoji="0" lang="vi-VN" sz="2400" b="1" i="0" u="none" strike="noStrike" kern="1200" cap="none" spc="0" normalizeH="0" baseline="0" noProof="0" dirty="0">
                <a:ln>
                  <a:noFill/>
                </a:ln>
                <a:solidFill>
                  <a:srgbClr val="7F00FF"/>
                </a:solidFill>
                <a:effectLst/>
                <a:uLnTx/>
                <a:uFillTx/>
                <a:latin typeface="Roboto"/>
                <a:ea typeface="+mn-ea"/>
                <a:cs typeface="+mn-cs"/>
              </a:endParaRPr>
            </a:p>
          </p:txBody>
        </p:sp>
      </p:grpSp>
      <p:grpSp>
        <p:nvGrpSpPr>
          <p:cNvPr id="9" name="D">
            <a:extLst>
              <a:ext uri="{FF2B5EF4-FFF2-40B4-BE49-F238E27FC236}">
                <a16:creationId xmlns:a16="http://schemas.microsoft.com/office/drawing/2014/main" id="{B5898F44-38D9-4A0D-ABDB-75509DE71D7E}"/>
              </a:ext>
            </a:extLst>
          </p:cNvPr>
          <p:cNvGrpSpPr/>
          <p:nvPr/>
        </p:nvGrpSpPr>
        <p:grpSpPr>
          <a:xfrm>
            <a:off x="6300911" y="4709810"/>
            <a:ext cx="5585696" cy="1124305"/>
            <a:chOff x="6300911" y="4709810"/>
            <a:chExt cx="5585696" cy="1124305"/>
          </a:xfrm>
        </p:grpSpPr>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rgbClr val="B92B27"/>
                </a:solidFill>
                <a:effectLst/>
                <a:uLnTx/>
                <a:uFillTx/>
                <a:latin typeface="Roboto"/>
                <a:ea typeface="+mn-ea"/>
                <a:cs typeface="+mn-cs"/>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8552565" y="5091782"/>
              <a:ext cx="11538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mn-ea"/>
                  <a:cs typeface="+mn-cs"/>
                </a:rPr>
                <a:t>Pháp</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00FF"/>
                  </a:solidFill>
                  <a:effectLst/>
                  <a:uLnTx/>
                  <a:uFillTx/>
                  <a:latin typeface="Roboto"/>
                  <a:ea typeface="+mn-ea"/>
                  <a:cs typeface="+mn-cs"/>
                </a:rPr>
                <a:t>D</a:t>
              </a:r>
              <a:endParaRPr kumimoji="0" lang="vi-VN" sz="2400" b="1" i="0" u="none" strike="noStrike" kern="1200" cap="none" spc="0" normalizeH="0" baseline="0" noProof="0" dirty="0">
                <a:ln>
                  <a:noFill/>
                </a:ln>
                <a:solidFill>
                  <a:srgbClr val="7F00FF"/>
                </a:solidFill>
                <a:effectLst/>
                <a:uLnTx/>
                <a:uFillTx/>
                <a:latin typeface="Roboto"/>
                <a:ea typeface="+mn-ea"/>
                <a:cs typeface="+mn-cs"/>
              </a:endParaRPr>
            </a:p>
          </p:txBody>
        </p:sp>
      </p:grpSp>
      <p:pic>
        <p:nvPicPr>
          <p:cNvPr id="191" name="Picture 190" descr="Logo, icon&#10;&#10;Description automatically generated">
            <a:extLst>
              <a:ext uri="{FF2B5EF4-FFF2-40B4-BE49-F238E27FC236}">
                <a16:creationId xmlns:a16="http://schemas.microsoft.com/office/drawing/2014/main" id="{06305B71-D99E-4586-82A1-9253B41C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031" y="-2913725"/>
            <a:ext cx="342029" cy="342029"/>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42D40E11-EA3B-4796-9A55-1E7F3C17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54" y="-2714092"/>
            <a:ext cx="342029" cy="342029"/>
          </a:xfrm>
          <a:prstGeom prst="rect">
            <a:avLst/>
          </a:prstGeom>
        </p:spPr>
      </p:pic>
      <p:pic>
        <p:nvPicPr>
          <p:cNvPr id="245" name="Picture 244" descr="Logo, icon&#10;&#10;Description automatically generated">
            <a:extLst>
              <a:ext uri="{FF2B5EF4-FFF2-40B4-BE49-F238E27FC236}">
                <a16:creationId xmlns:a16="http://schemas.microsoft.com/office/drawing/2014/main" id="{5878ACE1-4209-46EE-A07C-598CF980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352" y="-5069600"/>
            <a:ext cx="342029" cy="342029"/>
          </a:xfrm>
          <a:prstGeom prst="rect">
            <a:avLst/>
          </a:prstGeom>
        </p:spPr>
      </p:pic>
      <p:pic>
        <p:nvPicPr>
          <p:cNvPr id="246" name="Picture 245" descr="Logo, icon&#10;&#10;Description automatically generated">
            <a:extLst>
              <a:ext uri="{FF2B5EF4-FFF2-40B4-BE49-F238E27FC236}">
                <a16:creationId xmlns:a16="http://schemas.microsoft.com/office/drawing/2014/main" id="{E2A7B37F-37D0-4CAC-BDCC-B9CFCAF4B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154" y="-3703524"/>
            <a:ext cx="342029" cy="342029"/>
          </a:xfrm>
          <a:prstGeom prst="rect">
            <a:avLst/>
          </a:prstGeom>
        </p:spPr>
      </p:pic>
      <p:pic>
        <p:nvPicPr>
          <p:cNvPr id="247" name="Picture 246" descr="Logo, icon&#10;&#10;Description automatically generated">
            <a:extLst>
              <a:ext uri="{FF2B5EF4-FFF2-40B4-BE49-F238E27FC236}">
                <a16:creationId xmlns:a16="http://schemas.microsoft.com/office/drawing/2014/main" id="{DCA3CCF0-D4F6-44ED-8609-44FA87A45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677" y="-1934938"/>
            <a:ext cx="342029" cy="342029"/>
          </a:xfrm>
          <a:prstGeom prst="rect">
            <a:avLst/>
          </a:prstGeom>
        </p:spPr>
      </p:pic>
      <p:pic>
        <p:nvPicPr>
          <p:cNvPr id="248" name="Picture 247" descr="Logo, icon&#10;&#10;Description automatically generated">
            <a:extLst>
              <a:ext uri="{FF2B5EF4-FFF2-40B4-BE49-F238E27FC236}">
                <a16:creationId xmlns:a16="http://schemas.microsoft.com/office/drawing/2014/main" id="{4F887E07-03DE-4355-89E0-7FB506E9A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920" y="-4107834"/>
            <a:ext cx="342029" cy="342029"/>
          </a:xfrm>
          <a:prstGeom prst="rect">
            <a:avLst/>
          </a:prstGeom>
        </p:spPr>
      </p:pic>
      <p:pic>
        <p:nvPicPr>
          <p:cNvPr id="249" name="Picture 248" descr="Logo, icon&#10;&#10;Description automatically generated">
            <a:extLst>
              <a:ext uri="{FF2B5EF4-FFF2-40B4-BE49-F238E27FC236}">
                <a16:creationId xmlns:a16="http://schemas.microsoft.com/office/drawing/2014/main" id="{F4F9AFC0-A22C-45F5-AC7A-69BF89C8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687" y="-3171883"/>
            <a:ext cx="342029" cy="342029"/>
          </a:xfrm>
          <a:prstGeom prst="rect">
            <a:avLst/>
          </a:prstGeom>
        </p:spPr>
      </p:pic>
      <p:pic>
        <p:nvPicPr>
          <p:cNvPr id="250" name="Picture 249" descr="Logo, icon&#10;&#10;Description automatically generated">
            <a:extLst>
              <a:ext uri="{FF2B5EF4-FFF2-40B4-BE49-F238E27FC236}">
                <a16:creationId xmlns:a16="http://schemas.microsoft.com/office/drawing/2014/main" id="{2122FF03-6BFE-42ED-9CFB-B9A78C658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702" y="-3284429"/>
            <a:ext cx="342029" cy="342029"/>
          </a:xfrm>
          <a:prstGeom prst="rect">
            <a:avLst/>
          </a:prstGeom>
        </p:spPr>
      </p:pic>
      <p:pic>
        <p:nvPicPr>
          <p:cNvPr id="251" name="Picture 250" descr="Logo, icon&#10;&#10;Description automatically generated">
            <a:extLst>
              <a:ext uri="{FF2B5EF4-FFF2-40B4-BE49-F238E27FC236}">
                <a16:creationId xmlns:a16="http://schemas.microsoft.com/office/drawing/2014/main" id="{ADF4AA17-9B42-4740-8E2D-8CB5B7B4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27" y="-3886972"/>
            <a:ext cx="342029" cy="342029"/>
          </a:xfrm>
          <a:prstGeom prst="rect">
            <a:avLst/>
          </a:prstGeom>
        </p:spPr>
      </p:pic>
      <p:pic>
        <p:nvPicPr>
          <p:cNvPr id="252" name="Picture 251" descr="Logo, icon&#10;&#10;Description automatically generated">
            <a:extLst>
              <a:ext uri="{FF2B5EF4-FFF2-40B4-BE49-F238E27FC236}">
                <a16:creationId xmlns:a16="http://schemas.microsoft.com/office/drawing/2014/main" id="{58F41CB2-0671-4EAE-A10D-C3E4E399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58" y="-3999787"/>
            <a:ext cx="342029" cy="342029"/>
          </a:xfrm>
          <a:prstGeom prst="rect">
            <a:avLst/>
          </a:prstGeom>
        </p:spPr>
      </p:pic>
      <p:pic>
        <p:nvPicPr>
          <p:cNvPr id="253" name="Picture 252" descr="Logo, icon&#10;&#10;Description automatically generated">
            <a:extLst>
              <a:ext uri="{FF2B5EF4-FFF2-40B4-BE49-F238E27FC236}">
                <a16:creationId xmlns:a16="http://schemas.microsoft.com/office/drawing/2014/main" id="{3EBA14DB-F52E-4021-A5F3-AB915D4B0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171" y="-3351565"/>
            <a:ext cx="342029" cy="342029"/>
          </a:xfrm>
          <a:prstGeom prst="rect">
            <a:avLst/>
          </a:prstGeom>
        </p:spPr>
      </p:pic>
      <p:pic>
        <p:nvPicPr>
          <p:cNvPr id="254" name="Picture 253" descr="Logo, icon&#10;&#10;Description automatically generated">
            <a:extLst>
              <a:ext uri="{FF2B5EF4-FFF2-40B4-BE49-F238E27FC236}">
                <a16:creationId xmlns:a16="http://schemas.microsoft.com/office/drawing/2014/main" id="{BAA7FC1D-0A1A-4A44-9C39-0DFDCCB66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944" y="-2345178"/>
            <a:ext cx="342029" cy="342029"/>
          </a:xfrm>
          <a:prstGeom prst="rect">
            <a:avLst/>
          </a:prstGeom>
        </p:spPr>
      </p:pic>
      <p:pic>
        <p:nvPicPr>
          <p:cNvPr id="255" name="Picture 254" descr="Logo, icon&#10;&#10;Description automatically generated">
            <a:extLst>
              <a:ext uri="{FF2B5EF4-FFF2-40B4-BE49-F238E27FC236}">
                <a16:creationId xmlns:a16="http://schemas.microsoft.com/office/drawing/2014/main" id="{5B93E642-57BC-4389-A787-A6ED26E61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45" y="-2490233"/>
            <a:ext cx="342029" cy="342029"/>
          </a:xfrm>
          <a:prstGeom prst="rect">
            <a:avLst/>
          </a:prstGeom>
        </p:spPr>
      </p:pic>
      <p:pic>
        <p:nvPicPr>
          <p:cNvPr id="256" name="Picture 255" descr="Logo, icon&#10;&#10;Description automatically generated">
            <a:extLst>
              <a:ext uri="{FF2B5EF4-FFF2-40B4-BE49-F238E27FC236}">
                <a16:creationId xmlns:a16="http://schemas.microsoft.com/office/drawing/2014/main" id="{00843B3B-609A-4B9B-989F-90E778B17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5" y="-2701424"/>
            <a:ext cx="342029" cy="342029"/>
          </a:xfrm>
          <a:prstGeom prst="rect">
            <a:avLst/>
          </a:prstGeom>
        </p:spPr>
      </p:pic>
      <p:pic>
        <p:nvPicPr>
          <p:cNvPr id="257" name="Picture 256" descr="Logo, icon&#10;&#10;Description automatically generated">
            <a:extLst>
              <a:ext uri="{FF2B5EF4-FFF2-40B4-BE49-F238E27FC236}">
                <a16:creationId xmlns:a16="http://schemas.microsoft.com/office/drawing/2014/main" id="{3C07850B-43E7-4772-BC60-97F5339D4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1997923"/>
            <a:ext cx="342029" cy="342029"/>
          </a:xfrm>
          <a:prstGeom prst="rect">
            <a:avLst/>
          </a:prstGeom>
        </p:spPr>
      </p:pic>
      <p:pic>
        <p:nvPicPr>
          <p:cNvPr id="258" name="Picture 257" descr="Logo, icon&#10;&#10;Description automatically generated">
            <a:extLst>
              <a:ext uri="{FF2B5EF4-FFF2-40B4-BE49-F238E27FC236}">
                <a16:creationId xmlns:a16="http://schemas.microsoft.com/office/drawing/2014/main" id="{C535E199-4A56-44D2-A408-635052D2A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73" y="-3068931"/>
            <a:ext cx="342029" cy="342029"/>
          </a:xfrm>
          <a:prstGeom prst="rect">
            <a:avLst/>
          </a:prstGeom>
        </p:spPr>
      </p:pic>
      <p:pic>
        <p:nvPicPr>
          <p:cNvPr id="259" name="Picture 258" descr="Logo, icon&#10;&#10;Description automatically generated">
            <a:extLst>
              <a:ext uri="{FF2B5EF4-FFF2-40B4-BE49-F238E27FC236}">
                <a16:creationId xmlns:a16="http://schemas.microsoft.com/office/drawing/2014/main" id="{42717DA7-7196-4B2A-AD9E-B7DCDB819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663" y="-4296042"/>
            <a:ext cx="342029" cy="342029"/>
          </a:xfrm>
          <a:prstGeom prst="rect">
            <a:avLst/>
          </a:prstGeom>
        </p:spPr>
      </p:pic>
      <p:pic>
        <p:nvPicPr>
          <p:cNvPr id="260" name="Picture 259" descr="Logo, icon&#10;&#10;Description automatically generated">
            <a:extLst>
              <a:ext uri="{FF2B5EF4-FFF2-40B4-BE49-F238E27FC236}">
                <a16:creationId xmlns:a16="http://schemas.microsoft.com/office/drawing/2014/main" id="{8F10ACD2-A875-41D5-8F59-FB373E32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91" y="-1925271"/>
            <a:ext cx="342029" cy="342029"/>
          </a:xfrm>
          <a:prstGeom prst="rect">
            <a:avLst/>
          </a:prstGeom>
        </p:spPr>
      </p:pic>
      <p:pic>
        <p:nvPicPr>
          <p:cNvPr id="261" name="Picture 260" descr="Logo, icon&#10;&#10;Description automatically generated">
            <a:extLst>
              <a:ext uri="{FF2B5EF4-FFF2-40B4-BE49-F238E27FC236}">
                <a16:creationId xmlns:a16="http://schemas.microsoft.com/office/drawing/2014/main" id="{D5E06BF5-A5C3-42B0-88BB-1B69D59E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84" y="-2056477"/>
            <a:ext cx="342029" cy="342029"/>
          </a:xfrm>
          <a:prstGeom prst="rect">
            <a:avLst/>
          </a:prstGeom>
        </p:spPr>
      </p:pic>
      <p:pic>
        <p:nvPicPr>
          <p:cNvPr id="262" name="Picture 261" descr="Logo, icon&#10;&#10;Description automatically generated">
            <a:extLst>
              <a:ext uri="{FF2B5EF4-FFF2-40B4-BE49-F238E27FC236}">
                <a16:creationId xmlns:a16="http://schemas.microsoft.com/office/drawing/2014/main" id="{69807695-F14D-4803-924E-95145825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4186065"/>
            <a:ext cx="342029" cy="342029"/>
          </a:xfrm>
          <a:prstGeom prst="rect">
            <a:avLst/>
          </a:prstGeom>
        </p:spPr>
      </p:pic>
      <p:pic>
        <p:nvPicPr>
          <p:cNvPr id="263" name="Picture 262" descr="A picture containing text&#10;&#10;Description automatically generated">
            <a:extLst>
              <a:ext uri="{FF2B5EF4-FFF2-40B4-BE49-F238E27FC236}">
                <a16:creationId xmlns:a16="http://schemas.microsoft.com/office/drawing/2014/main" id="{0002B462-99B0-4A07-8337-2FA5B3C0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4" y="-3830591"/>
            <a:ext cx="342029" cy="342029"/>
          </a:xfrm>
          <a:prstGeom prst="rect">
            <a:avLst/>
          </a:prstGeom>
        </p:spPr>
      </p:pic>
      <p:pic>
        <p:nvPicPr>
          <p:cNvPr id="264" name="Picture 263" descr="A picture containing text&#10;&#10;Description automatically generated">
            <a:extLst>
              <a:ext uri="{FF2B5EF4-FFF2-40B4-BE49-F238E27FC236}">
                <a16:creationId xmlns:a16="http://schemas.microsoft.com/office/drawing/2014/main" id="{B992FE50-DEDD-4C39-8C5E-24B0C12C2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137" y="-4799260"/>
            <a:ext cx="342029" cy="342029"/>
          </a:xfrm>
          <a:prstGeom prst="rect">
            <a:avLst/>
          </a:prstGeom>
        </p:spPr>
      </p:pic>
      <p:pic>
        <p:nvPicPr>
          <p:cNvPr id="265" name="Picture 264" descr="A picture containing text&#10;&#10;Description automatically generated">
            <a:extLst>
              <a:ext uri="{FF2B5EF4-FFF2-40B4-BE49-F238E27FC236}">
                <a16:creationId xmlns:a16="http://schemas.microsoft.com/office/drawing/2014/main" id="{3D437BDC-DFDE-4AED-87F3-C3DA19723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017" y="-2634493"/>
            <a:ext cx="342029" cy="342029"/>
          </a:xfrm>
          <a:prstGeom prst="rect">
            <a:avLst/>
          </a:prstGeom>
        </p:spPr>
      </p:pic>
      <p:pic>
        <p:nvPicPr>
          <p:cNvPr id="266" name="Picture 265" descr="A picture containing text&#10;&#10;Description automatically generated">
            <a:extLst>
              <a:ext uri="{FF2B5EF4-FFF2-40B4-BE49-F238E27FC236}">
                <a16:creationId xmlns:a16="http://schemas.microsoft.com/office/drawing/2014/main" id="{3B43F418-1564-49E5-9F81-B2C304384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842" y="-3997068"/>
            <a:ext cx="342029" cy="342029"/>
          </a:xfrm>
          <a:prstGeom prst="rect">
            <a:avLst/>
          </a:prstGeom>
        </p:spPr>
      </p:pic>
      <p:pic>
        <p:nvPicPr>
          <p:cNvPr id="267" name="Picture 266" descr="A picture containing text&#10;&#10;Description automatically generated">
            <a:extLst>
              <a:ext uri="{FF2B5EF4-FFF2-40B4-BE49-F238E27FC236}">
                <a16:creationId xmlns:a16="http://schemas.microsoft.com/office/drawing/2014/main" id="{8206EAC4-0B0C-4921-8F3C-2E979F1C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572" y="-2013815"/>
            <a:ext cx="342029" cy="342029"/>
          </a:xfrm>
          <a:prstGeom prst="rect">
            <a:avLst/>
          </a:prstGeom>
        </p:spPr>
      </p:pic>
      <p:pic>
        <p:nvPicPr>
          <p:cNvPr id="268" name="Picture 267" descr="A picture containing text&#10;&#10;Description automatically generated">
            <a:extLst>
              <a:ext uri="{FF2B5EF4-FFF2-40B4-BE49-F238E27FC236}">
                <a16:creationId xmlns:a16="http://schemas.microsoft.com/office/drawing/2014/main" id="{81FD1679-2AF0-4497-9972-34C40708B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632" y="-2026636"/>
            <a:ext cx="342029" cy="342029"/>
          </a:xfrm>
          <a:prstGeom prst="rect">
            <a:avLst/>
          </a:prstGeom>
        </p:spPr>
      </p:pic>
      <p:pic>
        <p:nvPicPr>
          <p:cNvPr id="269" name="Picture 268" descr="A picture containing text&#10;&#10;Description automatically generated">
            <a:extLst>
              <a:ext uri="{FF2B5EF4-FFF2-40B4-BE49-F238E27FC236}">
                <a16:creationId xmlns:a16="http://schemas.microsoft.com/office/drawing/2014/main" id="{AE6FE7CD-5D8D-402F-83D4-4E1FA2A99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73" y="-2553124"/>
            <a:ext cx="342029" cy="342029"/>
          </a:xfrm>
          <a:prstGeom prst="rect">
            <a:avLst/>
          </a:prstGeom>
        </p:spPr>
      </p:pic>
      <p:pic>
        <p:nvPicPr>
          <p:cNvPr id="270" name="Picture 269" descr="A picture containing text&#10;&#10;Description automatically generated">
            <a:extLst>
              <a:ext uri="{FF2B5EF4-FFF2-40B4-BE49-F238E27FC236}">
                <a16:creationId xmlns:a16="http://schemas.microsoft.com/office/drawing/2014/main" id="{12EE2FF5-77A0-4090-BAC8-1D68D9868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76" y="-3035197"/>
            <a:ext cx="342029" cy="342029"/>
          </a:xfrm>
          <a:prstGeom prst="rect">
            <a:avLst/>
          </a:prstGeom>
        </p:spPr>
      </p:pic>
      <p:pic>
        <p:nvPicPr>
          <p:cNvPr id="271" name="Picture 270" descr="A picture containing text&#10;&#10;Description automatically generated">
            <a:extLst>
              <a:ext uri="{FF2B5EF4-FFF2-40B4-BE49-F238E27FC236}">
                <a16:creationId xmlns:a16="http://schemas.microsoft.com/office/drawing/2014/main" id="{AAA6BF9C-19B9-435D-AB13-BC7352861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034" y="-3125676"/>
            <a:ext cx="342029" cy="342029"/>
          </a:xfrm>
          <a:prstGeom prst="rect">
            <a:avLst/>
          </a:prstGeom>
        </p:spPr>
      </p:pic>
      <p:pic>
        <p:nvPicPr>
          <p:cNvPr id="272" name="Picture 271" descr="A picture containing text&#10;&#10;Description automatically generated">
            <a:extLst>
              <a:ext uri="{FF2B5EF4-FFF2-40B4-BE49-F238E27FC236}">
                <a16:creationId xmlns:a16="http://schemas.microsoft.com/office/drawing/2014/main" id="{429E2A06-1A02-494A-9203-592D21202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307" y="-2856804"/>
            <a:ext cx="342029" cy="342029"/>
          </a:xfrm>
          <a:prstGeom prst="rect">
            <a:avLst/>
          </a:prstGeom>
        </p:spPr>
      </p:pic>
      <p:pic>
        <p:nvPicPr>
          <p:cNvPr id="273" name="Picture 272" descr="A picture containing text&#10;&#10;Description automatically generated">
            <a:extLst>
              <a:ext uri="{FF2B5EF4-FFF2-40B4-BE49-F238E27FC236}">
                <a16:creationId xmlns:a16="http://schemas.microsoft.com/office/drawing/2014/main" id="{6A2A54F8-8662-4D41-8279-88F8317E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473" y="-3940983"/>
            <a:ext cx="342029" cy="342029"/>
          </a:xfrm>
          <a:prstGeom prst="rect">
            <a:avLst/>
          </a:prstGeom>
        </p:spPr>
      </p:pic>
      <p:pic>
        <p:nvPicPr>
          <p:cNvPr id="274" name="Picture 273" descr="A picture containing text&#10;&#10;Description automatically generated">
            <a:extLst>
              <a:ext uri="{FF2B5EF4-FFF2-40B4-BE49-F238E27FC236}">
                <a16:creationId xmlns:a16="http://schemas.microsoft.com/office/drawing/2014/main" id="{2BE4B1EC-4430-47B2-977F-FDB1D071E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52" y="-4160669"/>
            <a:ext cx="342029" cy="342029"/>
          </a:xfrm>
          <a:prstGeom prst="rect">
            <a:avLst/>
          </a:prstGeom>
        </p:spPr>
      </p:pic>
      <p:pic>
        <p:nvPicPr>
          <p:cNvPr id="275" name="Picture 274" descr="A picture containing text&#10;&#10;Description automatically generated">
            <a:extLst>
              <a:ext uri="{FF2B5EF4-FFF2-40B4-BE49-F238E27FC236}">
                <a16:creationId xmlns:a16="http://schemas.microsoft.com/office/drawing/2014/main" id="{D110E7FB-68B5-4EEC-A4B1-21BB06D6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54" y="-5227222"/>
            <a:ext cx="342029" cy="342029"/>
          </a:xfrm>
          <a:prstGeom prst="rect">
            <a:avLst/>
          </a:prstGeom>
        </p:spPr>
      </p:pic>
      <p:pic>
        <p:nvPicPr>
          <p:cNvPr id="276" name="Picture 275" descr="A picture containing text&#10;&#10;Description automatically generated">
            <a:extLst>
              <a:ext uri="{FF2B5EF4-FFF2-40B4-BE49-F238E27FC236}">
                <a16:creationId xmlns:a16="http://schemas.microsoft.com/office/drawing/2014/main" id="{F09A73FB-974C-4754-850A-E4A45769C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41" y="-5161131"/>
            <a:ext cx="342029" cy="342029"/>
          </a:xfrm>
          <a:prstGeom prst="rect">
            <a:avLst/>
          </a:prstGeom>
        </p:spPr>
      </p:pic>
      <p:pic>
        <p:nvPicPr>
          <p:cNvPr id="277" name="Picture 276" descr="A picture containing text&#10;&#10;Description automatically generated">
            <a:extLst>
              <a:ext uri="{FF2B5EF4-FFF2-40B4-BE49-F238E27FC236}">
                <a16:creationId xmlns:a16="http://schemas.microsoft.com/office/drawing/2014/main" id="{9794DFEA-6B3A-4ED0-A22F-AC98E4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756" y="-2425950"/>
            <a:ext cx="342029" cy="342029"/>
          </a:xfrm>
          <a:prstGeom prst="rect">
            <a:avLst/>
          </a:prstGeom>
        </p:spPr>
      </p:pic>
      <p:pic>
        <p:nvPicPr>
          <p:cNvPr id="278" name="Picture 277" descr="A picture containing text&#10;&#10;Description automatically generated">
            <a:extLst>
              <a:ext uri="{FF2B5EF4-FFF2-40B4-BE49-F238E27FC236}">
                <a16:creationId xmlns:a16="http://schemas.microsoft.com/office/drawing/2014/main" id="{97A957C1-4F10-457D-B86D-F82FA2BC7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0867" y="-4134727"/>
            <a:ext cx="342029" cy="342029"/>
          </a:xfrm>
          <a:prstGeom prst="rect">
            <a:avLst/>
          </a:prstGeom>
        </p:spPr>
      </p:pic>
      <p:pic>
        <p:nvPicPr>
          <p:cNvPr id="279" name="Picture 278" descr="A picture containing text&#10;&#10;Description automatically generated">
            <a:extLst>
              <a:ext uri="{FF2B5EF4-FFF2-40B4-BE49-F238E27FC236}">
                <a16:creationId xmlns:a16="http://schemas.microsoft.com/office/drawing/2014/main" id="{BA3C2EC6-6F67-4EB5-85C0-8072A49C7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831" y="-5062109"/>
            <a:ext cx="342029" cy="342029"/>
          </a:xfrm>
          <a:prstGeom prst="rect">
            <a:avLst/>
          </a:prstGeom>
        </p:spPr>
      </p:pic>
      <p:pic>
        <p:nvPicPr>
          <p:cNvPr id="280" name="Picture 279" descr="A picture containing text&#10;&#10;Description automatically generated">
            <a:extLst>
              <a:ext uri="{FF2B5EF4-FFF2-40B4-BE49-F238E27FC236}">
                <a16:creationId xmlns:a16="http://schemas.microsoft.com/office/drawing/2014/main" id="{A3258B3F-7B35-44B7-A305-43FEF6EF5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802" y="-2989343"/>
            <a:ext cx="342029" cy="342029"/>
          </a:xfrm>
          <a:prstGeom prst="rect">
            <a:avLst/>
          </a:prstGeom>
        </p:spPr>
      </p:pic>
      <p:pic>
        <p:nvPicPr>
          <p:cNvPr id="281" name="Picture 280" descr="A picture containing text&#10;&#10;Description automatically generated">
            <a:extLst>
              <a:ext uri="{FF2B5EF4-FFF2-40B4-BE49-F238E27FC236}">
                <a16:creationId xmlns:a16="http://schemas.microsoft.com/office/drawing/2014/main" id="{105483CC-23A9-41E3-A206-FC89F54A3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627" y="-4351918"/>
            <a:ext cx="342029" cy="342029"/>
          </a:xfrm>
          <a:prstGeom prst="rect">
            <a:avLst/>
          </a:prstGeom>
        </p:spPr>
      </p:pic>
      <p:pic>
        <p:nvPicPr>
          <p:cNvPr id="282" name="Picture 281" descr="A picture containing text&#10;&#10;Description automatically generated">
            <a:extLst>
              <a:ext uri="{FF2B5EF4-FFF2-40B4-BE49-F238E27FC236}">
                <a16:creationId xmlns:a16="http://schemas.microsoft.com/office/drawing/2014/main" id="{2A040F30-3E2D-41D6-8F57-1800D3D9F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357" y="-2368665"/>
            <a:ext cx="342029" cy="342029"/>
          </a:xfrm>
          <a:prstGeom prst="rect">
            <a:avLst/>
          </a:prstGeom>
        </p:spPr>
      </p:pic>
      <p:pic>
        <p:nvPicPr>
          <p:cNvPr id="283" name="Picture 282" descr="A picture containing text&#10;&#10;Description automatically generated">
            <a:extLst>
              <a:ext uri="{FF2B5EF4-FFF2-40B4-BE49-F238E27FC236}">
                <a16:creationId xmlns:a16="http://schemas.microsoft.com/office/drawing/2014/main" id="{BD8A81CF-8CA1-416B-A896-D125F8C6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326" y="-2289485"/>
            <a:ext cx="342029" cy="342029"/>
          </a:xfrm>
          <a:prstGeom prst="rect">
            <a:avLst/>
          </a:prstGeom>
        </p:spPr>
      </p:pic>
      <p:pic>
        <p:nvPicPr>
          <p:cNvPr id="284" name="Picture 283" descr="A picture containing text&#10;&#10;Description automatically generated">
            <a:extLst>
              <a:ext uri="{FF2B5EF4-FFF2-40B4-BE49-F238E27FC236}">
                <a16:creationId xmlns:a16="http://schemas.microsoft.com/office/drawing/2014/main" id="{2AC20699-33E7-49A3-8CD5-80A39EBEC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756" y="-2857260"/>
            <a:ext cx="342029" cy="342029"/>
          </a:xfrm>
          <a:prstGeom prst="rect">
            <a:avLst/>
          </a:prstGeom>
        </p:spPr>
      </p:pic>
      <p:pic>
        <p:nvPicPr>
          <p:cNvPr id="285" name="Picture 284" descr="A picture containing text&#10;&#10;Description automatically generated">
            <a:extLst>
              <a:ext uri="{FF2B5EF4-FFF2-40B4-BE49-F238E27FC236}">
                <a16:creationId xmlns:a16="http://schemas.microsoft.com/office/drawing/2014/main" id="{FCACA941-EC29-4C46-B8C7-B3F8E45BE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146" y="-3094200"/>
            <a:ext cx="342029" cy="342029"/>
          </a:xfrm>
          <a:prstGeom prst="rect">
            <a:avLst/>
          </a:prstGeom>
        </p:spPr>
      </p:pic>
      <p:pic>
        <p:nvPicPr>
          <p:cNvPr id="286" name="Picture 285" descr="A picture containing text&#10;&#10;Description automatically generated">
            <a:extLst>
              <a:ext uri="{FF2B5EF4-FFF2-40B4-BE49-F238E27FC236}">
                <a16:creationId xmlns:a16="http://schemas.microsoft.com/office/drawing/2014/main" id="{9095B1E8-49A9-454C-B572-78A274EF0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728" y="-3388525"/>
            <a:ext cx="342029" cy="342029"/>
          </a:xfrm>
          <a:prstGeom prst="rect">
            <a:avLst/>
          </a:prstGeom>
        </p:spPr>
      </p:pic>
      <p:pic>
        <p:nvPicPr>
          <p:cNvPr id="287" name="Picture 286" descr="A picture containing text&#10;&#10;Description automatically generated">
            <a:extLst>
              <a:ext uri="{FF2B5EF4-FFF2-40B4-BE49-F238E27FC236}">
                <a16:creationId xmlns:a16="http://schemas.microsoft.com/office/drawing/2014/main" id="{32BF2864-CD4D-4087-8EF1-C5BD9F8D8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05" y="-3456787"/>
            <a:ext cx="342029" cy="342029"/>
          </a:xfrm>
          <a:prstGeom prst="rect">
            <a:avLst/>
          </a:prstGeom>
        </p:spPr>
      </p:pic>
      <p:pic>
        <p:nvPicPr>
          <p:cNvPr id="288" name="Picture 287" descr="A picture containing text&#10;&#10;Description automatically generated">
            <a:extLst>
              <a:ext uri="{FF2B5EF4-FFF2-40B4-BE49-F238E27FC236}">
                <a16:creationId xmlns:a16="http://schemas.microsoft.com/office/drawing/2014/main" id="{86E15C68-CC08-4436-9939-FC0C2184E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043" y="-3999986"/>
            <a:ext cx="342029" cy="342029"/>
          </a:xfrm>
          <a:prstGeom prst="rect">
            <a:avLst/>
          </a:prstGeom>
        </p:spPr>
      </p:pic>
      <p:pic>
        <p:nvPicPr>
          <p:cNvPr id="289" name="Picture 288" descr="A picture containing text&#10;&#10;Description automatically generated">
            <a:extLst>
              <a:ext uri="{FF2B5EF4-FFF2-40B4-BE49-F238E27FC236}">
                <a16:creationId xmlns:a16="http://schemas.microsoft.com/office/drawing/2014/main" id="{201BDA91-4179-488D-A420-D14460D7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413" y="-4311673"/>
            <a:ext cx="342029" cy="342029"/>
          </a:xfrm>
          <a:prstGeom prst="rect">
            <a:avLst/>
          </a:prstGeom>
        </p:spPr>
      </p:pic>
      <p:pic>
        <p:nvPicPr>
          <p:cNvPr id="290" name="Picture 289" descr="A picture containing text&#10;&#10;Description automatically generated">
            <a:extLst>
              <a:ext uri="{FF2B5EF4-FFF2-40B4-BE49-F238E27FC236}">
                <a16:creationId xmlns:a16="http://schemas.microsoft.com/office/drawing/2014/main" id="{1286AD39-50CD-49D6-A2CF-0A1F1115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56" y="-4939080"/>
            <a:ext cx="342029" cy="342029"/>
          </a:xfrm>
          <a:prstGeom prst="rect">
            <a:avLst/>
          </a:prstGeom>
        </p:spPr>
      </p:pic>
      <p:pic>
        <p:nvPicPr>
          <p:cNvPr id="291" name="Picture 290" descr="A picture containing text&#10;&#10;Description automatically generated">
            <a:extLst>
              <a:ext uri="{FF2B5EF4-FFF2-40B4-BE49-F238E27FC236}">
                <a16:creationId xmlns:a16="http://schemas.microsoft.com/office/drawing/2014/main" id="{072AD88A-D46E-4AF7-8A03-578C9DAFA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26" y="-5515981"/>
            <a:ext cx="342029" cy="342029"/>
          </a:xfrm>
          <a:prstGeom prst="rect">
            <a:avLst/>
          </a:prstGeom>
        </p:spPr>
      </p:pic>
      <p:pic>
        <p:nvPicPr>
          <p:cNvPr id="292" name="Picture 291" descr="A picture containing text&#10;&#10;Description automatically generated">
            <a:extLst>
              <a:ext uri="{FF2B5EF4-FFF2-40B4-BE49-F238E27FC236}">
                <a16:creationId xmlns:a16="http://schemas.microsoft.com/office/drawing/2014/main" id="{7BD09F79-D4A1-40A0-AEA0-57026B31F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65" y="-2056477"/>
            <a:ext cx="342029" cy="342029"/>
          </a:xfrm>
          <a:prstGeom prst="rect">
            <a:avLst/>
          </a:prstGeom>
        </p:spPr>
      </p:pic>
      <p:pic>
        <p:nvPicPr>
          <p:cNvPr id="293" name="Picture 292" descr="A picture containing text&#10;&#10;Description automatically generated">
            <a:extLst>
              <a:ext uri="{FF2B5EF4-FFF2-40B4-BE49-F238E27FC236}">
                <a16:creationId xmlns:a16="http://schemas.microsoft.com/office/drawing/2014/main" id="{61BE6430-78E4-44B1-9A77-6A4D30647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276" y="-3765254"/>
            <a:ext cx="342029" cy="342029"/>
          </a:xfrm>
          <a:prstGeom prst="rect">
            <a:avLst/>
          </a:prstGeom>
        </p:spPr>
      </p:pic>
      <p:pic>
        <p:nvPicPr>
          <p:cNvPr id="294" name="Picture 293" descr="A picture containing text&#10;&#10;Description automatically generated">
            <a:extLst>
              <a:ext uri="{FF2B5EF4-FFF2-40B4-BE49-F238E27FC236}">
                <a16:creationId xmlns:a16="http://schemas.microsoft.com/office/drawing/2014/main" id="{A162AE67-5FD9-4571-9D18-933062208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329" y="-4733923"/>
            <a:ext cx="342029" cy="342029"/>
          </a:xfrm>
          <a:prstGeom prst="rect">
            <a:avLst/>
          </a:prstGeom>
        </p:spPr>
      </p:pic>
      <p:pic>
        <p:nvPicPr>
          <p:cNvPr id="295" name="Picture 294" descr="A picture containing text&#10;&#10;Description automatically generated">
            <a:extLst>
              <a:ext uri="{FF2B5EF4-FFF2-40B4-BE49-F238E27FC236}">
                <a16:creationId xmlns:a16="http://schemas.microsoft.com/office/drawing/2014/main" id="{99F38898-BC64-47A0-9818-0A8E0B79E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648" y="-3161753"/>
            <a:ext cx="342029" cy="342029"/>
          </a:xfrm>
          <a:prstGeom prst="rect">
            <a:avLst/>
          </a:prstGeom>
        </p:spPr>
      </p:pic>
      <p:pic>
        <p:nvPicPr>
          <p:cNvPr id="296" name="Picture 295" descr="A picture containing text&#10;&#10;Description automatically generated">
            <a:extLst>
              <a:ext uri="{FF2B5EF4-FFF2-40B4-BE49-F238E27FC236}">
                <a16:creationId xmlns:a16="http://schemas.microsoft.com/office/drawing/2014/main" id="{D2867674-3B39-464D-8B8B-D883098B7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473" y="-4524328"/>
            <a:ext cx="342029" cy="342029"/>
          </a:xfrm>
          <a:prstGeom prst="rect">
            <a:avLst/>
          </a:prstGeom>
        </p:spPr>
      </p:pic>
      <p:pic>
        <p:nvPicPr>
          <p:cNvPr id="297" name="Picture 296" descr="A picture containing text&#10;&#10;Description automatically generated">
            <a:extLst>
              <a:ext uri="{FF2B5EF4-FFF2-40B4-BE49-F238E27FC236}">
                <a16:creationId xmlns:a16="http://schemas.microsoft.com/office/drawing/2014/main" id="{44787F3A-F08D-49A0-9630-9FFED6D53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03" y="-2541075"/>
            <a:ext cx="342029" cy="342029"/>
          </a:xfrm>
          <a:prstGeom prst="rect">
            <a:avLst/>
          </a:prstGeom>
        </p:spPr>
      </p:pic>
      <p:pic>
        <p:nvPicPr>
          <p:cNvPr id="298" name="Picture 297" descr="A picture containing text&#10;&#10;Description automatically generated">
            <a:extLst>
              <a:ext uri="{FF2B5EF4-FFF2-40B4-BE49-F238E27FC236}">
                <a16:creationId xmlns:a16="http://schemas.microsoft.com/office/drawing/2014/main" id="{BC25DD19-ADE2-4EB5-BA5C-7D095E89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5700" y="-1757453"/>
            <a:ext cx="342029" cy="342029"/>
          </a:xfrm>
          <a:prstGeom prst="rect">
            <a:avLst/>
          </a:prstGeom>
        </p:spPr>
      </p:pic>
      <p:pic>
        <p:nvPicPr>
          <p:cNvPr id="299" name="Picture 298" descr="A picture containing text&#10;&#10;Description automatically generated">
            <a:extLst>
              <a:ext uri="{FF2B5EF4-FFF2-40B4-BE49-F238E27FC236}">
                <a16:creationId xmlns:a16="http://schemas.microsoft.com/office/drawing/2014/main" id="{3FC9E40F-58BA-4E98-9BE3-287BF3CB9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165" y="-2487787"/>
            <a:ext cx="342029" cy="342029"/>
          </a:xfrm>
          <a:prstGeom prst="rect">
            <a:avLst/>
          </a:prstGeom>
        </p:spPr>
      </p:pic>
      <p:pic>
        <p:nvPicPr>
          <p:cNvPr id="300" name="Picture 299" descr="A picture containing text&#10;&#10;Description automatically generated">
            <a:extLst>
              <a:ext uri="{FF2B5EF4-FFF2-40B4-BE49-F238E27FC236}">
                <a16:creationId xmlns:a16="http://schemas.microsoft.com/office/drawing/2014/main" id="{B2479B8F-06C4-48ED-BCD7-36AD39C3D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644" y="-2766014"/>
            <a:ext cx="342029" cy="342029"/>
          </a:xfrm>
          <a:prstGeom prst="rect">
            <a:avLst/>
          </a:prstGeom>
        </p:spPr>
      </p:pic>
      <p:pic>
        <p:nvPicPr>
          <p:cNvPr id="301" name="Picture 300" descr="A picture containing text&#10;&#10;Description automatically generated">
            <a:extLst>
              <a:ext uri="{FF2B5EF4-FFF2-40B4-BE49-F238E27FC236}">
                <a16:creationId xmlns:a16="http://schemas.microsoft.com/office/drawing/2014/main" id="{B4DC6F56-0C88-4163-B3B4-C8A9A2052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226" y="-3060339"/>
            <a:ext cx="342029" cy="342029"/>
          </a:xfrm>
          <a:prstGeom prst="rect">
            <a:avLst/>
          </a:prstGeom>
        </p:spPr>
      </p:pic>
      <p:pic>
        <p:nvPicPr>
          <p:cNvPr id="302" name="Picture 301" descr="A picture containing text&#10;&#10;Description automatically generated">
            <a:extLst>
              <a:ext uri="{FF2B5EF4-FFF2-40B4-BE49-F238E27FC236}">
                <a16:creationId xmlns:a16="http://schemas.microsoft.com/office/drawing/2014/main" id="{F90F951E-F74E-4203-8AE0-F6A438B2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803" y="-3128601"/>
            <a:ext cx="342029" cy="342029"/>
          </a:xfrm>
          <a:prstGeom prst="rect">
            <a:avLst/>
          </a:prstGeom>
        </p:spPr>
      </p:pic>
      <p:pic>
        <p:nvPicPr>
          <p:cNvPr id="303" name="Picture 302" descr="A picture containing text&#10;&#10;Description automatically generated">
            <a:extLst>
              <a:ext uri="{FF2B5EF4-FFF2-40B4-BE49-F238E27FC236}">
                <a16:creationId xmlns:a16="http://schemas.microsoft.com/office/drawing/2014/main" id="{653FC104-1249-4784-91B9-07994E749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541" y="-3671800"/>
            <a:ext cx="342029" cy="342029"/>
          </a:xfrm>
          <a:prstGeom prst="rect">
            <a:avLst/>
          </a:prstGeom>
        </p:spPr>
      </p:pic>
      <p:pic>
        <p:nvPicPr>
          <p:cNvPr id="304" name="Picture 303" descr="A picture containing text&#10;&#10;Description automatically generated">
            <a:extLst>
              <a:ext uri="{FF2B5EF4-FFF2-40B4-BE49-F238E27FC236}">
                <a16:creationId xmlns:a16="http://schemas.microsoft.com/office/drawing/2014/main" id="{30283B92-23C9-4BB4-89DB-7D06C0915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59" y="-4484083"/>
            <a:ext cx="342029" cy="342029"/>
          </a:xfrm>
          <a:prstGeom prst="rect">
            <a:avLst/>
          </a:prstGeom>
        </p:spPr>
      </p:pic>
      <p:pic>
        <p:nvPicPr>
          <p:cNvPr id="305" name="Picture 304" descr="A picture containing text&#10;&#10;Description automatically generated">
            <a:extLst>
              <a:ext uri="{FF2B5EF4-FFF2-40B4-BE49-F238E27FC236}">
                <a16:creationId xmlns:a16="http://schemas.microsoft.com/office/drawing/2014/main" id="{F5376DE8-3B8F-46C4-BBAB-984237AAB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054" y="-4610894"/>
            <a:ext cx="342029" cy="342029"/>
          </a:xfrm>
          <a:prstGeom prst="rect">
            <a:avLst/>
          </a:prstGeom>
        </p:spPr>
      </p:pic>
      <p:pic>
        <p:nvPicPr>
          <p:cNvPr id="306" name="Picture 305" descr="A picture containing text&#10;&#10;Description automatically generated">
            <a:extLst>
              <a:ext uri="{FF2B5EF4-FFF2-40B4-BE49-F238E27FC236}">
                <a16:creationId xmlns:a16="http://schemas.microsoft.com/office/drawing/2014/main" id="{E602BD6F-65AD-4015-B58B-08862DCE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637" y="-5432928"/>
            <a:ext cx="342029" cy="342029"/>
          </a:xfrm>
          <a:prstGeom prst="rect">
            <a:avLst/>
          </a:prstGeom>
        </p:spPr>
      </p:pic>
      <p:sp>
        <p:nvSpPr>
          <p:cNvPr id="93" name="Rectangle: Rounded Corners 92">
            <a:extLst>
              <a:ext uri="{FF2B5EF4-FFF2-40B4-BE49-F238E27FC236}">
                <a16:creationId xmlns:a16="http://schemas.microsoft.com/office/drawing/2014/main" id="{096902AE-8829-4842-A483-14B2257BC3DB}"/>
              </a:ext>
            </a:extLst>
          </p:cNvPr>
          <p:cNvSpPr/>
          <p:nvPr/>
        </p:nvSpPr>
        <p:spPr>
          <a:xfrm>
            <a:off x="648368" y="624114"/>
            <a:ext cx="10895264" cy="1131987"/>
          </a:xfrm>
          <a:prstGeom prst="roundRect">
            <a:avLst/>
          </a:prstGeom>
          <a:solidFill>
            <a:schemeClr val="accent2">
              <a:lumMod val="20000"/>
              <a:lumOff val="80000"/>
            </a:schemeClr>
          </a:solidFill>
          <a:ln>
            <a:noFill/>
          </a:ln>
          <a:effectLst>
            <a:outerShdw blurRad="203200" dist="38100" dir="5400000" sx="102000" sy="102000" algn="t" rotWithShape="0">
              <a:srgbClr val="50140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4" name="TextBox 93">
            <a:extLst>
              <a:ext uri="{FF2B5EF4-FFF2-40B4-BE49-F238E27FC236}">
                <a16:creationId xmlns:a16="http://schemas.microsoft.com/office/drawing/2014/main" id="{BE7F4FD3-1755-4954-BED7-2A883C39AF51}"/>
              </a:ext>
            </a:extLst>
          </p:cNvPr>
          <p:cNvSpPr txBox="1"/>
          <p:nvPr/>
        </p:nvSpPr>
        <p:spPr>
          <a:xfrm>
            <a:off x="1617516" y="753386"/>
            <a:ext cx="89569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Roboto"/>
                <a:ea typeface="+mn-ea"/>
                <a:cs typeface="+mn-cs"/>
              </a:rPr>
              <a:t>Vào</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thế</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kỉ</a:t>
            </a:r>
            <a:r>
              <a:rPr kumimoji="0" lang="en-US" sz="2800" b="0" i="0" u="none" strike="noStrike" kern="1200" cap="none" spc="0" normalizeH="0" noProof="0" dirty="0">
                <a:ln>
                  <a:noFill/>
                </a:ln>
                <a:effectLst/>
                <a:uLnTx/>
                <a:uFillTx/>
                <a:latin typeface="Roboto"/>
                <a:ea typeface="+mn-ea"/>
                <a:cs typeface="+mn-cs"/>
              </a:rPr>
              <a:t> 18, 13 b</a:t>
            </a:r>
            <a:r>
              <a:rPr kumimoji="0" lang="en-US" sz="2800" b="0" i="0" u="none" strike="noStrike" kern="1200" cap="none" spc="0" normalizeH="0" baseline="0" noProof="0" dirty="0">
                <a:ln>
                  <a:noFill/>
                </a:ln>
                <a:effectLst/>
                <a:uLnTx/>
                <a:uFillTx/>
                <a:latin typeface="Roboto"/>
                <a:ea typeface="+mn-ea"/>
                <a:cs typeface="+mn-cs"/>
              </a:rPr>
              <a:t>ang</a:t>
            </a:r>
            <a:r>
              <a:rPr kumimoji="0" lang="en-US" sz="2800" b="0" i="0" u="none" strike="noStrike" kern="1200" cap="none" spc="0" normalizeH="0" noProof="0" dirty="0">
                <a:ln>
                  <a:noFill/>
                </a:ln>
                <a:effectLst/>
                <a:uLnTx/>
                <a:uFillTx/>
                <a:latin typeface="Roboto"/>
                <a:ea typeface="+mn-ea"/>
                <a:cs typeface="+mn-cs"/>
              </a:rPr>
              <a:t> ở </a:t>
            </a:r>
            <a:r>
              <a:rPr kumimoji="0" lang="en-US" sz="2800" b="0" i="0" u="none" strike="noStrike" kern="1200" cap="none" spc="0" normalizeH="0" noProof="0" dirty="0" err="1">
                <a:ln>
                  <a:noFill/>
                </a:ln>
                <a:effectLst/>
                <a:uLnTx/>
                <a:uFillTx/>
                <a:latin typeface="Roboto"/>
                <a:ea typeface="+mn-ea"/>
                <a:cs typeface="+mn-cs"/>
              </a:rPr>
              <a:t>Bắc</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Mĩ</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đã</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đấu</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tranh</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để</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thoát</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khỏi</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sự</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lệ</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thuộc</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vào</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nước</a:t>
            </a:r>
            <a:r>
              <a:rPr kumimoji="0" lang="en-US" sz="2800" b="0" i="0" u="none" strike="noStrike" kern="1200" cap="none" spc="0" normalizeH="0" noProof="0" dirty="0">
                <a:ln>
                  <a:noFill/>
                </a:ln>
                <a:effectLst/>
                <a:uLnTx/>
                <a:uFillTx/>
                <a:latin typeface="Roboto"/>
                <a:ea typeface="+mn-ea"/>
                <a:cs typeface="+mn-cs"/>
              </a:rPr>
              <a:t> </a:t>
            </a:r>
            <a:r>
              <a:rPr kumimoji="0" lang="en-US" sz="2800" b="0" i="0" u="none" strike="noStrike" kern="1200" cap="none" spc="0" normalizeH="0" noProof="0" dirty="0" err="1">
                <a:ln>
                  <a:noFill/>
                </a:ln>
                <a:effectLst/>
                <a:uLnTx/>
                <a:uFillTx/>
                <a:latin typeface="Roboto"/>
                <a:ea typeface="+mn-ea"/>
                <a:cs typeface="+mn-cs"/>
              </a:rPr>
              <a:t>nào</a:t>
            </a:r>
            <a:r>
              <a:rPr kumimoji="0" lang="en-US" sz="2800" b="0" i="0" u="none" strike="noStrike" kern="1200" cap="none" spc="0" normalizeH="0" noProof="0" dirty="0">
                <a:ln>
                  <a:noFill/>
                </a:ln>
                <a:effectLst/>
                <a:uLnTx/>
                <a:uFillTx/>
                <a:latin typeface="Roboto"/>
                <a:ea typeface="+mn-ea"/>
                <a:cs typeface="+mn-cs"/>
              </a:rPr>
              <a:t>?</a:t>
            </a:r>
            <a:endParaRPr kumimoji="0" lang="vi-VN" sz="2800" b="0" i="0" u="none" strike="noStrike" kern="1200" cap="none" spc="0" normalizeH="0" baseline="0" noProof="0" dirty="0">
              <a:ln>
                <a:noFill/>
              </a:ln>
              <a:effectLst/>
              <a:uLnTx/>
              <a:uFillTx/>
              <a:latin typeface="Roboto"/>
              <a:ea typeface="+mn-ea"/>
              <a:cs typeface="+mn-cs"/>
            </a:endParaRPr>
          </a:p>
        </p:txBody>
      </p:sp>
      <p:sp>
        <p:nvSpPr>
          <p:cNvPr id="95" name="Rectangle: Rounded Corners 94">
            <a:extLst>
              <a:ext uri="{FF2B5EF4-FFF2-40B4-BE49-F238E27FC236}">
                <a16:creationId xmlns:a16="http://schemas.microsoft.com/office/drawing/2014/main" id="{D04A0854-FE62-4CEC-B0FE-6B53713FCF39}"/>
              </a:ext>
            </a:extLst>
          </p:cNvPr>
          <p:cNvSpPr/>
          <p:nvPr/>
        </p:nvSpPr>
        <p:spPr>
          <a:xfrm>
            <a:off x="798789" y="747160"/>
            <a:ext cx="10594423" cy="885894"/>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46968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3650"/>
                                </p:stCondLst>
                                <p:childTnLst>
                                  <p:par>
                                    <p:cTn id="9" presetID="2" presetClass="entr" presetSubtype="8" fill="hold"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400"/>
                                </p:stCondLst>
                                <p:childTnLst>
                                  <p:par>
                                    <p:cTn id="14" presetID="2" presetClass="entr" presetSubtype="2" fill="hold" nodeType="afterEffect" p14:presetBounceEnd="5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50000">
                                          <p:cBhvr additive="base">
                                            <p:cTn id="16" dur="17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150"/>
                                </p:stCondLst>
                                <p:childTnLst>
                                  <p:par>
                                    <p:cTn id="19" presetID="2" presetClass="entr" presetSubtype="8" fill="hold" nodeType="afterEffect" p14:presetBounceEnd="5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0000">
                                          <p:cBhvr additive="base">
                                            <p:cTn id="21" dur="17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8900"/>
                                </p:stCondLst>
                                <p:childTnLst>
                                  <p:par>
                                    <p:cTn id="24" presetID="2" presetClass="entr" presetSubtype="2" fill="hold" nodeType="afterEffect" p14:presetBounceEnd="5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50000">
                                          <p:cBhvr additive="base">
                                            <p:cTn id="26" dur="175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46"/>
                                            </p:tgtEl>
                                            <p:attrNameLst>
                                              <p:attrName>style.visibility</p:attrName>
                                            </p:attrNameLst>
                                          </p:cBhvr>
                                          <p:to>
                                            <p:strVal val="visible"/>
                                          </p:to>
                                        </p:set>
                                        <p:anim calcmode="lin" valueType="num">
                                          <p:cBhvr additive="base">
                                            <p:cTn id="36" dur="2750" fill="hold"/>
                                            <p:tgtEl>
                                              <p:spTgt spid="246"/>
                                            </p:tgtEl>
                                            <p:attrNameLst>
                                              <p:attrName>ppt_x</p:attrName>
                                            </p:attrNameLst>
                                          </p:cBhvr>
                                          <p:tavLst>
                                            <p:tav tm="0">
                                              <p:val>
                                                <p:strVal val="#ppt_x"/>
                                              </p:val>
                                            </p:tav>
                                            <p:tav tm="100000">
                                              <p:val>
                                                <p:strVal val="#ppt_x"/>
                                              </p:val>
                                            </p:tav>
                                          </p:tavLst>
                                        </p:anim>
                                        <p:anim calcmode="lin" valueType="num">
                                          <p:cBhvr additive="base">
                                            <p:cTn id="37" dur="2750" fill="hold"/>
                                            <p:tgtEl>
                                              <p:spTgt spid="24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7"/>
                                            </p:tgtEl>
                                            <p:attrNameLst>
                                              <p:attrName>style.visibility</p:attrName>
                                            </p:attrNameLst>
                                          </p:cBhvr>
                                          <p:to>
                                            <p:strVal val="visible"/>
                                          </p:to>
                                        </p:set>
                                        <p:anim calcmode="lin" valueType="num">
                                          <p:cBhvr additive="base">
                                            <p:cTn id="40" dur="2750" fill="hold"/>
                                            <p:tgtEl>
                                              <p:spTgt spid="247"/>
                                            </p:tgtEl>
                                            <p:attrNameLst>
                                              <p:attrName>ppt_x</p:attrName>
                                            </p:attrNameLst>
                                          </p:cBhvr>
                                          <p:tavLst>
                                            <p:tav tm="0">
                                              <p:val>
                                                <p:strVal val="#ppt_x"/>
                                              </p:val>
                                            </p:tav>
                                            <p:tav tm="100000">
                                              <p:val>
                                                <p:strVal val="#ppt_x"/>
                                              </p:val>
                                            </p:tav>
                                          </p:tavLst>
                                        </p:anim>
                                        <p:anim calcmode="lin" valueType="num">
                                          <p:cBhvr additive="base">
                                            <p:cTn id="41" dur="2750" fill="hold"/>
                                            <p:tgtEl>
                                              <p:spTgt spid="24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48"/>
                                            </p:tgtEl>
                                            <p:attrNameLst>
                                              <p:attrName>style.visibility</p:attrName>
                                            </p:attrNameLst>
                                          </p:cBhvr>
                                          <p:to>
                                            <p:strVal val="visible"/>
                                          </p:to>
                                        </p:set>
                                        <p:anim calcmode="lin" valueType="num">
                                          <p:cBhvr additive="base">
                                            <p:cTn id="44" dur="2750" fill="hold"/>
                                            <p:tgtEl>
                                              <p:spTgt spid="248"/>
                                            </p:tgtEl>
                                            <p:attrNameLst>
                                              <p:attrName>ppt_x</p:attrName>
                                            </p:attrNameLst>
                                          </p:cBhvr>
                                          <p:tavLst>
                                            <p:tav tm="0">
                                              <p:val>
                                                <p:strVal val="#ppt_x"/>
                                              </p:val>
                                            </p:tav>
                                            <p:tav tm="100000">
                                              <p:val>
                                                <p:strVal val="#ppt_x"/>
                                              </p:val>
                                            </p:tav>
                                          </p:tavLst>
                                        </p:anim>
                                        <p:anim calcmode="lin" valueType="num">
                                          <p:cBhvr additive="base">
                                            <p:cTn id="45" dur="2750" fill="hold"/>
                                            <p:tgtEl>
                                              <p:spTgt spid="24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49"/>
                                            </p:tgtEl>
                                            <p:attrNameLst>
                                              <p:attrName>style.visibility</p:attrName>
                                            </p:attrNameLst>
                                          </p:cBhvr>
                                          <p:to>
                                            <p:strVal val="visible"/>
                                          </p:to>
                                        </p:set>
                                        <p:anim calcmode="lin" valueType="num">
                                          <p:cBhvr additive="base">
                                            <p:cTn id="48" dur="2750" fill="hold"/>
                                            <p:tgtEl>
                                              <p:spTgt spid="249"/>
                                            </p:tgtEl>
                                            <p:attrNameLst>
                                              <p:attrName>ppt_x</p:attrName>
                                            </p:attrNameLst>
                                          </p:cBhvr>
                                          <p:tavLst>
                                            <p:tav tm="0">
                                              <p:val>
                                                <p:strVal val="#ppt_x"/>
                                              </p:val>
                                            </p:tav>
                                            <p:tav tm="100000">
                                              <p:val>
                                                <p:strVal val="#ppt_x"/>
                                              </p:val>
                                            </p:tav>
                                          </p:tavLst>
                                        </p:anim>
                                        <p:anim calcmode="lin" valueType="num">
                                          <p:cBhvr additive="base">
                                            <p:cTn id="49" dur="2750" fill="hold"/>
                                            <p:tgtEl>
                                              <p:spTgt spid="24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91"/>
                                            </p:tgtEl>
                                            <p:attrNameLst>
                                              <p:attrName>style.visibility</p:attrName>
                                            </p:attrNameLst>
                                          </p:cBhvr>
                                          <p:to>
                                            <p:strVal val="visible"/>
                                          </p:to>
                                        </p:set>
                                        <p:anim calcmode="lin" valueType="num">
                                          <p:cBhvr additive="base">
                                            <p:cTn id="52" dur="2750" fill="hold"/>
                                            <p:tgtEl>
                                              <p:spTgt spid="191"/>
                                            </p:tgtEl>
                                            <p:attrNameLst>
                                              <p:attrName>ppt_x</p:attrName>
                                            </p:attrNameLst>
                                          </p:cBhvr>
                                          <p:tavLst>
                                            <p:tav tm="0">
                                              <p:val>
                                                <p:strVal val="#ppt_x"/>
                                              </p:val>
                                            </p:tav>
                                            <p:tav tm="100000">
                                              <p:val>
                                                <p:strVal val="#ppt_x"/>
                                              </p:val>
                                            </p:tav>
                                          </p:tavLst>
                                        </p:anim>
                                        <p:anim calcmode="lin" valueType="num">
                                          <p:cBhvr additive="base">
                                            <p:cTn id="53" dur="2750" fill="hold"/>
                                            <p:tgtEl>
                                              <p:spTgt spid="191"/>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50"/>
                                            </p:tgtEl>
                                            <p:attrNameLst>
                                              <p:attrName>style.visibility</p:attrName>
                                            </p:attrNameLst>
                                          </p:cBhvr>
                                          <p:to>
                                            <p:strVal val="visible"/>
                                          </p:to>
                                        </p:set>
                                        <p:anim calcmode="lin" valueType="num">
                                          <p:cBhvr additive="base">
                                            <p:cTn id="56" dur="2750" fill="hold"/>
                                            <p:tgtEl>
                                              <p:spTgt spid="250"/>
                                            </p:tgtEl>
                                            <p:attrNameLst>
                                              <p:attrName>ppt_x</p:attrName>
                                            </p:attrNameLst>
                                          </p:cBhvr>
                                          <p:tavLst>
                                            <p:tav tm="0">
                                              <p:val>
                                                <p:strVal val="#ppt_x"/>
                                              </p:val>
                                            </p:tav>
                                            <p:tav tm="100000">
                                              <p:val>
                                                <p:strVal val="#ppt_x"/>
                                              </p:val>
                                            </p:tav>
                                          </p:tavLst>
                                        </p:anim>
                                        <p:anim calcmode="lin" valueType="num">
                                          <p:cBhvr additive="base">
                                            <p:cTn id="57" dur="2750" fill="hold"/>
                                            <p:tgtEl>
                                              <p:spTgt spid="25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1"/>
                                            </p:tgtEl>
                                            <p:attrNameLst>
                                              <p:attrName>style.visibility</p:attrName>
                                            </p:attrNameLst>
                                          </p:cBhvr>
                                          <p:to>
                                            <p:strVal val="visible"/>
                                          </p:to>
                                        </p:set>
                                        <p:anim calcmode="lin" valueType="num">
                                          <p:cBhvr additive="base">
                                            <p:cTn id="60" dur="2750" fill="hold"/>
                                            <p:tgtEl>
                                              <p:spTgt spid="251"/>
                                            </p:tgtEl>
                                            <p:attrNameLst>
                                              <p:attrName>ppt_x</p:attrName>
                                            </p:attrNameLst>
                                          </p:cBhvr>
                                          <p:tavLst>
                                            <p:tav tm="0">
                                              <p:val>
                                                <p:strVal val="#ppt_x"/>
                                              </p:val>
                                            </p:tav>
                                            <p:tav tm="100000">
                                              <p:val>
                                                <p:strVal val="#ppt_x"/>
                                              </p:val>
                                            </p:tav>
                                          </p:tavLst>
                                        </p:anim>
                                        <p:anim calcmode="lin" valueType="num">
                                          <p:cBhvr additive="base">
                                            <p:cTn id="61" dur="2750" fill="hold"/>
                                            <p:tgtEl>
                                              <p:spTgt spid="25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52"/>
                                            </p:tgtEl>
                                            <p:attrNameLst>
                                              <p:attrName>style.visibility</p:attrName>
                                            </p:attrNameLst>
                                          </p:cBhvr>
                                          <p:to>
                                            <p:strVal val="visible"/>
                                          </p:to>
                                        </p:set>
                                        <p:anim calcmode="lin" valueType="num">
                                          <p:cBhvr additive="base">
                                            <p:cTn id="64" dur="2750" fill="hold"/>
                                            <p:tgtEl>
                                              <p:spTgt spid="252"/>
                                            </p:tgtEl>
                                            <p:attrNameLst>
                                              <p:attrName>ppt_x</p:attrName>
                                            </p:attrNameLst>
                                          </p:cBhvr>
                                          <p:tavLst>
                                            <p:tav tm="0">
                                              <p:val>
                                                <p:strVal val="#ppt_x"/>
                                              </p:val>
                                            </p:tav>
                                            <p:tav tm="100000">
                                              <p:val>
                                                <p:strVal val="#ppt_x"/>
                                              </p:val>
                                            </p:tav>
                                          </p:tavLst>
                                        </p:anim>
                                        <p:anim calcmode="lin" valueType="num">
                                          <p:cBhvr additive="base">
                                            <p:cTn id="65" dur="2750" fill="hold"/>
                                            <p:tgtEl>
                                              <p:spTgt spid="252"/>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53"/>
                                            </p:tgtEl>
                                            <p:attrNameLst>
                                              <p:attrName>style.visibility</p:attrName>
                                            </p:attrNameLst>
                                          </p:cBhvr>
                                          <p:to>
                                            <p:strVal val="visible"/>
                                          </p:to>
                                        </p:set>
                                        <p:anim calcmode="lin" valueType="num">
                                          <p:cBhvr additive="base">
                                            <p:cTn id="68" dur="2750" fill="hold"/>
                                            <p:tgtEl>
                                              <p:spTgt spid="253"/>
                                            </p:tgtEl>
                                            <p:attrNameLst>
                                              <p:attrName>ppt_x</p:attrName>
                                            </p:attrNameLst>
                                          </p:cBhvr>
                                          <p:tavLst>
                                            <p:tav tm="0">
                                              <p:val>
                                                <p:strVal val="#ppt_x"/>
                                              </p:val>
                                            </p:tav>
                                            <p:tav tm="100000">
                                              <p:val>
                                                <p:strVal val="#ppt_x"/>
                                              </p:val>
                                            </p:tav>
                                          </p:tavLst>
                                        </p:anim>
                                        <p:anim calcmode="lin" valueType="num">
                                          <p:cBhvr additive="base">
                                            <p:cTn id="69" dur="2750" fill="hold"/>
                                            <p:tgtEl>
                                              <p:spTgt spid="25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4"/>
                                            </p:tgtEl>
                                            <p:attrNameLst>
                                              <p:attrName>style.visibility</p:attrName>
                                            </p:attrNameLst>
                                          </p:cBhvr>
                                          <p:to>
                                            <p:strVal val="visible"/>
                                          </p:to>
                                        </p:set>
                                        <p:anim calcmode="lin" valueType="num">
                                          <p:cBhvr additive="base">
                                            <p:cTn id="72" dur="2750" fill="hold"/>
                                            <p:tgtEl>
                                              <p:spTgt spid="254"/>
                                            </p:tgtEl>
                                            <p:attrNameLst>
                                              <p:attrName>ppt_x</p:attrName>
                                            </p:attrNameLst>
                                          </p:cBhvr>
                                          <p:tavLst>
                                            <p:tav tm="0">
                                              <p:val>
                                                <p:strVal val="#ppt_x"/>
                                              </p:val>
                                            </p:tav>
                                            <p:tav tm="100000">
                                              <p:val>
                                                <p:strVal val="#ppt_x"/>
                                              </p:val>
                                            </p:tav>
                                          </p:tavLst>
                                        </p:anim>
                                        <p:anim calcmode="lin" valueType="num">
                                          <p:cBhvr additive="base">
                                            <p:cTn id="73" dur="2750" fill="hold"/>
                                            <p:tgtEl>
                                              <p:spTgt spid="25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55"/>
                                            </p:tgtEl>
                                            <p:attrNameLst>
                                              <p:attrName>style.visibility</p:attrName>
                                            </p:attrNameLst>
                                          </p:cBhvr>
                                          <p:to>
                                            <p:strVal val="visible"/>
                                          </p:to>
                                        </p:set>
                                        <p:anim calcmode="lin" valueType="num">
                                          <p:cBhvr additive="base">
                                            <p:cTn id="76" dur="2750" fill="hold"/>
                                            <p:tgtEl>
                                              <p:spTgt spid="255"/>
                                            </p:tgtEl>
                                            <p:attrNameLst>
                                              <p:attrName>ppt_x</p:attrName>
                                            </p:attrNameLst>
                                          </p:cBhvr>
                                          <p:tavLst>
                                            <p:tav tm="0">
                                              <p:val>
                                                <p:strVal val="#ppt_x"/>
                                              </p:val>
                                            </p:tav>
                                            <p:tav tm="100000">
                                              <p:val>
                                                <p:strVal val="#ppt_x"/>
                                              </p:val>
                                            </p:tav>
                                          </p:tavLst>
                                        </p:anim>
                                        <p:anim calcmode="lin" valueType="num">
                                          <p:cBhvr additive="base">
                                            <p:cTn id="77" dur="2750" fill="hold"/>
                                            <p:tgtEl>
                                              <p:spTgt spid="255"/>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56"/>
                                            </p:tgtEl>
                                            <p:attrNameLst>
                                              <p:attrName>style.visibility</p:attrName>
                                            </p:attrNameLst>
                                          </p:cBhvr>
                                          <p:to>
                                            <p:strVal val="visible"/>
                                          </p:to>
                                        </p:set>
                                        <p:anim calcmode="lin" valueType="num">
                                          <p:cBhvr additive="base">
                                            <p:cTn id="80" dur="2750" fill="hold"/>
                                            <p:tgtEl>
                                              <p:spTgt spid="256"/>
                                            </p:tgtEl>
                                            <p:attrNameLst>
                                              <p:attrName>ppt_x</p:attrName>
                                            </p:attrNameLst>
                                          </p:cBhvr>
                                          <p:tavLst>
                                            <p:tav tm="0">
                                              <p:val>
                                                <p:strVal val="#ppt_x"/>
                                              </p:val>
                                            </p:tav>
                                            <p:tav tm="100000">
                                              <p:val>
                                                <p:strVal val="#ppt_x"/>
                                              </p:val>
                                            </p:tav>
                                          </p:tavLst>
                                        </p:anim>
                                        <p:anim calcmode="lin" valueType="num">
                                          <p:cBhvr additive="base">
                                            <p:cTn id="81" dur="2750" fill="hold"/>
                                            <p:tgtEl>
                                              <p:spTgt spid="256"/>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57"/>
                                            </p:tgtEl>
                                            <p:attrNameLst>
                                              <p:attrName>style.visibility</p:attrName>
                                            </p:attrNameLst>
                                          </p:cBhvr>
                                          <p:to>
                                            <p:strVal val="visible"/>
                                          </p:to>
                                        </p:set>
                                        <p:anim calcmode="lin" valueType="num">
                                          <p:cBhvr additive="base">
                                            <p:cTn id="84" dur="2750" fill="hold"/>
                                            <p:tgtEl>
                                              <p:spTgt spid="257"/>
                                            </p:tgtEl>
                                            <p:attrNameLst>
                                              <p:attrName>ppt_x</p:attrName>
                                            </p:attrNameLst>
                                          </p:cBhvr>
                                          <p:tavLst>
                                            <p:tav tm="0">
                                              <p:val>
                                                <p:strVal val="#ppt_x"/>
                                              </p:val>
                                            </p:tav>
                                            <p:tav tm="100000">
                                              <p:val>
                                                <p:strVal val="#ppt_x"/>
                                              </p:val>
                                            </p:tav>
                                          </p:tavLst>
                                        </p:anim>
                                        <p:anim calcmode="lin" valueType="num">
                                          <p:cBhvr additive="base">
                                            <p:cTn id="85" dur="2750" fill="hold"/>
                                            <p:tgtEl>
                                              <p:spTgt spid="257"/>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58"/>
                                            </p:tgtEl>
                                            <p:attrNameLst>
                                              <p:attrName>style.visibility</p:attrName>
                                            </p:attrNameLst>
                                          </p:cBhvr>
                                          <p:to>
                                            <p:strVal val="visible"/>
                                          </p:to>
                                        </p:set>
                                        <p:anim calcmode="lin" valueType="num">
                                          <p:cBhvr additive="base">
                                            <p:cTn id="88" dur="2750" fill="hold"/>
                                            <p:tgtEl>
                                              <p:spTgt spid="258"/>
                                            </p:tgtEl>
                                            <p:attrNameLst>
                                              <p:attrName>ppt_x</p:attrName>
                                            </p:attrNameLst>
                                          </p:cBhvr>
                                          <p:tavLst>
                                            <p:tav tm="0">
                                              <p:val>
                                                <p:strVal val="#ppt_x"/>
                                              </p:val>
                                            </p:tav>
                                            <p:tav tm="100000">
                                              <p:val>
                                                <p:strVal val="#ppt_x"/>
                                              </p:val>
                                            </p:tav>
                                          </p:tavLst>
                                        </p:anim>
                                        <p:anim calcmode="lin" valueType="num">
                                          <p:cBhvr additive="base">
                                            <p:cTn id="89" dur="2750" fill="hold"/>
                                            <p:tgtEl>
                                              <p:spTgt spid="258"/>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59"/>
                                            </p:tgtEl>
                                            <p:attrNameLst>
                                              <p:attrName>style.visibility</p:attrName>
                                            </p:attrNameLst>
                                          </p:cBhvr>
                                          <p:to>
                                            <p:strVal val="visible"/>
                                          </p:to>
                                        </p:set>
                                        <p:anim calcmode="lin" valueType="num">
                                          <p:cBhvr additive="base">
                                            <p:cTn id="92" dur="2750" fill="hold"/>
                                            <p:tgtEl>
                                              <p:spTgt spid="259"/>
                                            </p:tgtEl>
                                            <p:attrNameLst>
                                              <p:attrName>ppt_x</p:attrName>
                                            </p:attrNameLst>
                                          </p:cBhvr>
                                          <p:tavLst>
                                            <p:tav tm="0">
                                              <p:val>
                                                <p:strVal val="#ppt_x"/>
                                              </p:val>
                                            </p:tav>
                                            <p:tav tm="100000">
                                              <p:val>
                                                <p:strVal val="#ppt_x"/>
                                              </p:val>
                                            </p:tav>
                                          </p:tavLst>
                                        </p:anim>
                                        <p:anim calcmode="lin" valueType="num">
                                          <p:cBhvr additive="base">
                                            <p:cTn id="93" dur="2750" fill="hold"/>
                                            <p:tgtEl>
                                              <p:spTgt spid="259"/>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60"/>
                                            </p:tgtEl>
                                            <p:attrNameLst>
                                              <p:attrName>style.visibility</p:attrName>
                                            </p:attrNameLst>
                                          </p:cBhvr>
                                          <p:to>
                                            <p:strVal val="visible"/>
                                          </p:to>
                                        </p:set>
                                        <p:anim calcmode="lin" valueType="num">
                                          <p:cBhvr additive="base">
                                            <p:cTn id="96" dur="2750" fill="hold"/>
                                            <p:tgtEl>
                                              <p:spTgt spid="260"/>
                                            </p:tgtEl>
                                            <p:attrNameLst>
                                              <p:attrName>ppt_x</p:attrName>
                                            </p:attrNameLst>
                                          </p:cBhvr>
                                          <p:tavLst>
                                            <p:tav tm="0">
                                              <p:val>
                                                <p:strVal val="#ppt_x"/>
                                              </p:val>
                                            </p:tav>
                                            <p:tav tm="100000">
                                              <p:val>
                                                <p:strVal val="#ppt_x"/>
                                              </p:val>
                                            </p:tav>
                                          </p:tavLst>
                                        </p:anim>
                                        <p:anim calcmode="lin" valueType="num">
                                          <p:cBhvr additive="base">
                                            <p:cTn id="97" dur="2750" fill="hold"/>
                                            <p:tgtEl>
                                              <p:spTgt spid="26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261"/>
                                            </p:tgtEl>
                                            <p:attrNameLst>
                                              <p:attrName>style.visibility</p:attrName>
                                            </p:attrNameLst>
                                          </p:cBhvr>
                                          <p:to>
                                            <p:strVal val="visible"/>
                                          </p:to>
                                        </p:set>
                                        <p:anim calcmode="lin" valueType="num">
                                          <p:cBhvr additive="base">
                                            <p:cTn id="100" dur="2750" fill="hold"/>
                                            <p:tgtEl>
                                              <p:spTgt spid="261"/>
                                            </p:tgtEl>
                                            <p:attrNameLst>
                                              <p:attrName>ppt_x</p:attrName>
                                            </p:attrNameLst>
                                          </p:cBhvr>
                                          <p:tavLst>
                                            <p:tav tm="0">
                                              <p:val>
                                                <p:strVal val="#ppt_x"/>
                                              </p:val>
                                            </p:tav>
                                            <p:tav tm="100000">
                                              <p:val>
                                                <p:strVal val="#ppt_x"/>
                                              </p:val>
                                            </p:tav>
                                          </p:tavLst>
                                        </p:anim>
                                        <p:anim calcmode="lin" valueType="num">
                                          <p:cBhvr additive="base">
                                            <p:cTn id="101" dur="2750" fill="hold"/>
                                            <p:tgtEl>
                                              <p:spTgt spid="261"/>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262"/>
                                            </p:tgtEl>
                                            <p:attrNameLst>
                                              <p:attrName>style.visibility</p:attrName>
                                            </p:attrNameLst>
                                          </p:cBhvr>
                                          <p:to>
                                            <p:strVal val="visible"/>
                                          </p:to>
                                        </p:set>
                                        <p:anim calcmode="lin" valueType="num">
                                          <p:cBhvr additive="base">
                                            <p:cTn id="104" dur="2750" fill="hold"/>
                                            <p:tgtEl>
                                              <p:spTgt spid="262"/>
                                            </p:tgtEl>
                                            <p:attrNameLst>
                                              <p:attrName>ppt_x</p:attrName>
                                            </p:attrNameLst>
                                          </p:cBhvr>
                                          <p:tavLst>
                                            <p:tav tm="0">
                                              <p:val>
                                                <p:strVal val="#ppt_x"/>
                                              </p:val>
                                            </p:tav>
                                            <p:tav tm="100000">
                                              <p:val>
                                                <p:strVal val="#ppt_x"/>
                                              </p:val>
                                            </p:tav>
                                          </p:tavLst>
                                        </p:anim>
                                        <p:anim calcmode="lin" valueType="num">
                                          <p:cBhvr additive="base">
                                            <p:cTn id="105" dur="2750" fill="hold"/>
                                            <p:tgtEl>
                                              <p:spTgt spid="262"/>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245"/>
                                            </p:tgtEl>
                                            <p:attrNameLst>
                                              <p:attrName>style.visibility</p:attrName>
                                            </p:attrNameLst>
                                          </p:cBhvr>
                                          <p:to>
                                            <p:strVal val="visible"/>
                                          </p:to>
                                        </p:set>
                                        <p:anim calcmode="lin" valueType="num">
                                          <p:cBhvr additive="base">
                                            <p:cTn id="108" dur="2750" fill="hold"/>
                                            <p:tgtEl>
                                              <p:spTgt spid="245"/>
                                            </p:tgtEl>
                                            <p:attrNameLst>
                                              <p:attrName>ppt_x</p:attrName>
                                            </p:attrNameLst>
                                          </p:cBhvr>
                                          <p:tavLst>
                                            <p:tav tm="0">
                                              <p:val>
                                                <p:strVal val="#ppt_x"/>
                                              </p:val>
                                            </p:tav>
                                            <p:tav tm="100000">
                                              <p:val>
                                                <p:strVal val="#ppt_x"/>
                                              </p:val>
                                            </p:tav>
                                          </p:tavLst>
                                        </p:anim>
                                        <p:anim calcmode="lin" valueType="num">
                                          <p:cBhvr additive="base">
                                            <p:cTn id="10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seq concurrent="1" nextAc="seek">
                  <p:cTn id="110" restart="whenNotActive" fill="hold" evtFilter="cancelBubble" nodeType="interactiveSeq">
                    <p:stCondLst>
                      <p:cond evt="onClick" delay="0">
                        <p:tgtEl>
                          <p:spTgt spid="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repeatCount="3000" fill="hold" nodeType="withEffect">
                                      <p:stCondLst>
                                        <p:cond delay="0"/>
                                      </p:stCondLst>
                                      <p:childTnLst>
                                        <p:animEffect transition="out" filter="fade">
                                          <p:cBhvr>
                                            <p:cTn id="114" dur="750" tmFilter="0, 0; .2, .5; .8, .5; 1, 0"/>
                                            <p:tgtEl>
                                              <p:spTgt spid="5"/>
                                            </p:tgtEl>
                                          </p:cBhvr>
                                        </p:animEffect>
                                        <p:animScale>
                                          <p:cBhvr>
                                            <p:cTn id="115" dur="375" autoRev="1" fill="hold"/>
                                            <p:tgtEl>
                                              <p:spTgt spid="5"/>
                                            </p:tgtEl>
                                          </p:cBhvr>
                                          <p:by x="105000" y="105000"/>
                                        </p:animScale>
                                      </p:childTnLst>
                                    </p:cTn>
                                  </p:par>
                                  <p:par>
                                    <p:cTn id="116" presetID="2" presetClass="entr" presetSubtype="4" fill="hold" nodeType="withEffect">
                                      <p:stCondLst>
                                        <p:cond delay="0"/>
                                      </p:stCondLst>
                                      <p:childTnLst>
                                        <p:set>
                                          <p:cBhvr>
                                            <p:cTn id="117" dur="1" fill="hold">
                                              <p:stCondLst>
                                                <p:cond delay="0"/>
                                              </p:stCondLst>
                                            </p:cTn>
                                            <p:tgtEl>
                                              <p:spTgt spid="277"/>
                                            </p:tgtEl>
                                            <p:attrNameLst>
                                              <p:attrName>style.visibility</p:attrName>
                                            </p:attrNameLst>
                                          </p:cBhvr>
                                          <p:to>
                                            <p:strVal val="visible"/>
                                          </p:to>
                                        </p:set>
                                        <p:anim calcmode="lin" valueType="num">
                                          <p:cBhvr additive="base">
                                            <p:cTn id="118" dur="2750" fill="hold"/>
                                            <p:tgtEl>
                                              <p:spTgt spid="277"/>
                                            </p:tgtEl>
                                            <p:attrNameLst>
                                              <p:attrName>ppt_x</p:attrName>
                                            </p:attrNameLst>
                                          </p:cBhvr>
                                          <p:tavLst>
                                            <p:tav tm="0">
                                              <p:val>
                                                <p:strVal val="#ppt_x"/>
                                              </p:val>
                                            </p:tav>
                                            <p:tav tm="100000">
                                              <p:val>
                                                <p:strVal val="#ppt_x"/>
                                              </p:val>
                                            </p:tav>
                                          </p:tavLst>
                                        </p:anim>
                                        <p:anim calcmode="lin" valueType="num">
                                          <p:cBhvr additive="base">
                                            <p:cTn id="119"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5" name="bomb.wav"/>
                                            </p:tgtEl>
                                          </p:cMediaNode>
                                        </p:audio>
                                      </p:subTnLst>
                                    </p:cTn>
                                  </p:par>
                                  <p:par>
                                    <p:cTn id="120" presetID="2" presetClass="entr" presetSubtype="4" fill="hold" nodeType="withEffect">
                                      <p:stCondLst>
                                        <p:cond delay="0"/>
                                      </p:stCondLst>
                                      <p:childTnLst>
                                        <p:set>
                                          <p:cBhvr>
                                            <p:cTn id="121" dur="1" fill="hold">
                                              <p:stCondLst>
                                                <p:cond delay="0"/>
                                              </p:stCondLst>
                                            </p:cTn>
                                            <p:tgtEl>
                                              <p:spTgt spid="278"/>
                                            </p:tgtEl>
                                            <p:attrNameLst>
                                              <p:attrName>style.visibility</p:attrName>
                                            </p:attrNameLst>
                                          </p:cBhvr>
                                          <p:to>
                                            <p:strVal val="visible"/>
                                          </p:to>
                                        </p:set>
                                        <p:anim calcmode="lin" valueType="num">
                                          <p:cBhvr additive="base">
                                            <p:cTn id="122" dur="2750" fill="hold"/>
                                            <p:tgtEl>
                                              <p:spTgt spid="278"/>
                                            </p:tgtEl>
                                            <p:attrNameLst>
                                              <p:attrName>ppt_x</p:attrName>
                                            </p:attrNameLst>
                                          </p:cBhvr>
                                          <p:tavLst>
                                            <p:tav tm="0">
                                              <p:val>
                                                <p:strVal val="#ppt_x"/>
                                              </p:val>
                                            </p:tav>
                                            <p:tav tm="100000">
                                              <p:val>
                                                <p:strVal val="#ppt_x"/>
                                              </p:val>
                                            </p:tav>
                                          </p:tavLst>
                                        </p:anim>
                                        <p:anim calcmode="lin" valueType="num">
                                          <p:cBhvr additive="base">
                                            <p:cTn id="123" dur="2750" fill="hold"/>
                                            <p:tgtEl>
                                              <p:spTgt spid="278"/>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79"/>
                                            </p:tgtEl>
                                            <p:attrNameLst>
                                              <p:attrName>style.visibility</p:attrName>
                                            </p:attrNameLst>
                                          </p:cBhvr>
                                          <p:to>
                                            <p:strVal val="visible"/>
                                          </p:to>
                                        </p:set>
                                        <p:anim calcmode="lin" valueType="num">
                                          <p:cBhvr additive="base">
                                            <p:cTn id="126" dur="2750" fill="hold"/>
                                            <p:tgtEl>
                                              <p:spTgt spid="279"/>
                                            </p:tgtEl>
                                            <p:attrNameLst>
                                              <p:attrName>ppt_x</p:attrName>
                                            </p:attrNameLst>
                                          </p:cBhvr>
                                          <p:tavLst>
                                            <p:tav tm="0">
                                              <p:val>
                                                <p:strVal val="#ppt_x"/>
                                              </p:val>
                                            </p:tav>
                                            <p:tav tm="100000">
                                              <p:val>
                                                <p:strVal val="#ppt_x"/>
                                              </p:val>
                                            </p:tav>
                                          </p:tavLst>
                                        </p:anim>
                                        <p:anim calcmode="lin" valueType="num">
                                          <p:cBhvr additive="base">
                                            <p:cTn id="127" dur="2750" fill="hold"/>
                                            <p:tgtEl>
                                              <p:spTgt spid="279"/>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0"/>
                                            </p:tgtEl>
                                            <p:attrNameLst>
                                              <p:attrName>style.visibility</p:attrName>
                                            </p:attrNameLst>
                                          </p:cBhvr>
                                          <p:to>
                                            <p:strVal val="visible"/>
                                          </p:to>
                                        </p:set>
                                        <p:anim calcmode="lin" valueType="num">
                                          <p:cBhvr additive="base">
                                            <p:cTn id="130" dur="2750" fill="hold"/>
                                            <p:tgtEl>
                                              <p:spTgt spid="280"/>
                                            </p:tgtEl>
                                            <p:attrNameLst>
                                              <p:attrName>ppt_x</p:attrName>
                                            </p:attrNameLst>
                                          </p:cBhvr>
                                          <p:tavLst>
                                            <p:tav tm="0">
                                              <p:val>
                                                <p:strVal val="#ppt_x"/>
                                              </p:val>
                                            </p:tav>
                                            <p:tav tm="100000">
                                              <p:val>
                                                <p:strVal val="#ppt_x"/>
                                              </p:val>
                                            </p:tav>
                                          </p:tavLst>
                                        </p:anim>
                                        <p:anim calcmode="lin" valueType="num">
                                          <p:cBhvr additive="base">
                                            <p:cTn id="131" dur="2750" fill="hold"/>
                                            <p:tgtEl>
                                              <p:spTgt spid="280"/>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1"/>
                                            </p:tgtEl>
                                            <p:attrNameLst>
                                              <p:attrName>style.visibility</p:attrName>
                                            </p:attrNameLst>
                                          </p:cBhvr>
                                          <p:to>
                                            <p:strVal val="visible"/>
                                          </p:to>
                                        </p:set>
                                        <p:anim calcmode="lin" valueType="num">
                                          <p:cBhvr additive="base">
                                            <p:cTn id="134" dur="2750" fill="hold"/>
                                            <p:tgtEl>
                                              <p:spTgt spid="281"/>
                                            </p:tgtEl>
                                            <p:attrNameLst>
                                              <p:attrName>ppt_x</p:attrName>
                                            </p:attrNameLst>
                                          </p:cBhvr>
                                          <p:tavLst>
                                            <p:tav tm="0">
                                              <p:val>
                                                <p:strVal val="#ppt_x"/>
                                              </p:val>
                                            </p:tav>
                                            <p:tav tm="100000">
                                              <p:val>
                                                <p:strVal val="#ppt_x"/>
                                              </p:val>
                                            </p:tav>
                                          </p:tavLst>
                                        </p:anim>
                                        <p:anim calcmode="lin" valueType="num">
                                          <p:cBhvr additive="base">
                                            <p:cTn id="135" dur="2750" fill="hold"/>
                                            <p:tgtEl>
                                              <p:spTgt spid="281"/>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2"/>
                                            </p:tgtEl>
                                            <p:attrNameLst>
                                              <p:attrName>style.visibility</p:attrName>
                                            </p:attrNameLst>
                                          </p:cBhvr>
                                          <p:to>
                                            <p:strVal val="visible"/>
                                          </p:to>
                                        </p:set>
                                        <p:anim calcmode="lin" valueType="num">
                                          <p:cBhvr additive="base">
                                            <p:cTn id="138" dur="2750" fill="hold"/>
                                            <p:tgtEl>
                                              <p:spTgt spid="282"/>
                                            </p:tgtEl>
                                            <p:attrNameLst>
                                              <p:attrName>ppt_x</p:attrName>
                                            </p:attrNameLst>
                                          </p:cBhvr>
                                          <p:tavLst>
                                            <p:tav tm="0">
                                              <p:val>
                                                <p:strVal val="#ppt_x"/>
                                              </p:val>
                                            </p:tav>
                                            <p:tav tm="100000">
                                              <p:val>
                                                <p:strVal val="#ppt_x"/>
                                              </p:val>
                                            </p:tav>
                                          </p:tavLst>
                                        </p:anim>
                                        <p:anim calcmode="lin" valueType="num">
                                          <p:cBhvr additive="base">
                                            <p:cTn id="139" dur="2750" fill="hold"/>
                                            <p:tgtEl>
                                              <p:spTgt spid="282"/>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3"/>
                                            </p:tgtEl>
                                            <p:attrNameLst>
                                              <p:attrName>style.visibility</p:attrName>
                                            </p:attrNameLst>
                                          </p:cBhvr>
                                          <p:to>
                                            <p:strVal val="visible"/>
                                          </p:to>
                                        </p:set>
                                        <p:anim calcmode="lin" valueType="num">
                                          <p:cBhvr additive="base">
                                            <p:cTn id="142" dur="2750" fill="hold"/>
                                            <p:tgtEl>
                                              <p:spTgt spid="283"/>
                                            </p:tgtEl>
                                            <p:attrNameLst>
                                              <p:attrName>ppt_x</p:attrName>
                                            </p:attrNameLst>
                                          </p:cBhvr>
                                          <p:tavLst>
                                            <p:tav tm="0">
                                              <p:val>
                                                <p:strVal val="#ppt_x"/>
                                              </p:val>
                                            </p:tav>
                                            <p:tav tm="100000">
                                              <p:val>
                                                <p:strVal val="#ppt_x"/>
                                              </p:val>
                                            </p:tav>
                                          </p:tavLst>
                                        </p:anim>
                                        <p:anim calcmode="lin" valueType="num">
                                          <p:cBhvr additive="base">
                                            <p:cTn id="143" dur="2750" fill="hold"/>
                                            <p:tgtEl>
                                              <p:spTgt spid="283"/>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4"/>
                                            </p:tgtEl>
                                            <p:attrNameLst>
                                              <p:attrName>style.visibility</p:attrName>
                                            </p:attrNameLst>
                                          </p:cBhvr>
                                          <p:to>
                                            <p:strVal val="visible"/>
                                          </p:to>
                                        </p:set>
                                        <p:anim calcmode="lin" valueType="num">
                                          <p:cBhvr additive="base">
                                            <p:cTn id="146" dur="2750" fill="hold"/>
                                            <p:tgtEl>
                                              <p:spTgt spid="284"/>
                                            </p:tgtEl>
                                            <p:attrNameLst>
                                              <p:attrName>ppt_x</p:attrName>
                                            </p:attrNameLst>
                                          </p:cBhvr>
                                          <p:tavLst>
                                            <p:tav tm="0">
                                              <p:val>
                                                <p:strVal val="#ppt_x"/>
                                              </p:val>
                                            </p:tav>
                                            <p:tav tm="100000">
                                              <p:val>
                                                <p:strVal val="#ppt_x"/>
                                              </p:val>
                                            </p:tav>
                                          </p:tavLst>
                                        </p:anim>
                                        <p:anim calcmode="lin" valueType="num">
                                          <p:cBhvr additive="base">
                                            <p:cTn id="147" dur="2750" fill="hold"/>
                                            <p:tgtEl>
                                              <p:spTgt spid="284"/>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5"/>
                                            </p:tgtEl>
                                            <p:attrNameLst>
                                              <p:attrName>style.visibility</p:attrName>
                                            </p:attrNameLst>
                                          </p:cBhvr>
                                          <p:to>
                                            <p:strVal val="visible"/>
                                          </p:to>
                                        </p:set>
                                        <p:anim calcmode="lin" valueType="num">
                                          <p:cBhvr additive="base">
                                            <p:cTn id="150" dur="2750" fill="hold"/>
                                            <p:tgtEl>
                                              <p:spTgt spid="285"/>
                                            </p:tgtEl>
                                            <p:attrNameLst>
                                              <p:attrName>ppt_x</p:attrName>
                                            </p:attrNameLst>
                                          </p:cBhvr>
                                          <p:tavLst>
                                            <p:tav tm="0">
                                              <p:val>
                                                <p:strVal val="#ppt_x"/>
                                              </p:val>
                                            </p:tav>
                                            <p:tav tm="100000">
                                              <p:val>
                                                <p:strVal val="#ppt_x"/>
                                              </p:val>
                                            </p:tav>
                                          </p:tavLst>
                                        </p:anim>
                                        <p:anim calcmode="lin" valueType="num">
                                          <p:cBhvr additive="base">
                                            <p:cTn id="151" dur="2750" fill="hold"/>
                                            <p:tgtEl>
                                              <p:spTgt spid="285"/>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86"/>
                                            </p:tgtEl>
                                            <p:attrNameLst>
                                              <p:attrName>style.visibility</p:attrName>
                                            </p:attrNameLst>
                                          </p:cBhvr>
                                          <p:to>
                                            <p:strVal val="visible"/>
                                          </p:to>
                                        </p:set>
                                        <p:anim calcmode="lin" valueType="num">
                                          <p:cBhvr additive="base">
                                            <p:cTn id="154" dur="2750" fill="hold"/>
                                            <p:tgtEl>
                                              <p:spTgt spid="286"/>
                                            </p:tgtEl>
                                            <p:attrNameLst>
                                              <p:attrName>ppt_x</p:attrName>
                                            </p:attrNameLst>
                                          </p:cBhvr>
                                          <p:tavLst>
                                            <p:tav tm="0">
                                              <p:val>
                                                <p:strVal val="#ppt_x"/>
                                              </p:val>
                                            </p:tav>
                                            <p:tav tm="100000">
                                              <p:val>
                                                <p:strVal val="#ppt_x"/>
                                              </p:val>
                                            </p:tav>
                                          </p:tavLst>
                                        </p:anim>
                                        <p:anim calcmode="lin" valueType="num">
                                          <p:cBhvr additive="base">
                                            <p:cTn id="155" dur="2750" fill="hold"/>
                                            <p:tgtEl>
                                              <p:spTgt spid="286"/>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87"/>
                                            </p:tgtEl>
                                            <p:attrNameLst>
                                              <p:attrName>style.visibility</p:attrName>
                                            </p:attrNameLst>
                                          </p:cBhvr>
                                          <p:to>
                                            <p:strVal val="visible"/>
                                          </p:to>
                                        </p:set>
                                        <p:anim calcmode="lin" valueType="num">
                                          <p:cBhvr additive="base">
                                            <p:cTn id="158" dur="2750" fill="hold"/>
                                            <p:tgtEl>
                                              <p:spTgt spid="287"/>
                                            </p:tgtEl>
                                            <p:attrNameLst>
                                              <p:attrName>ppt_x</p:attrName>
                                            </p:attrNameLst>
                                          </p:cBhvr>
                                          <p:tavLst>
                                            <p:tav tm="0">
                                              <p:val>
                                                <p:strVal val="#ppt_x"/>
                                              </p:val>
                                            </p:tav>
                                            <p:tav tm="100000">
                                              <p:val>
                                                <p:strVal val="#ppt_x"/>
                                              </p:val>
                                            </p:tav>
                                          </p:tavLst>
                                        </p:anim>
                                        <p:anim calcmode="lin" valueType="num">
                                          <p:cBhvr additive="base">
                                            <p:cTn id="159" dur="2750" fill="hold"/>
                                            <p:tgtEl>
                                              <p:spTgt spid="287"/>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88"/>
                                            </p:tgtEl>
                                            <p:attrNameLst>
                                              <p:attrName>style.visibility</p:attrName>
                                            </p:attrNameLst>
                                          </p:cBhvr>
                                          <p:to>
                                            <p:strVal val="visible"/>
                                          </p:to>
                                        </p:set>
                                        <p:anim calcmode="lin" valueType="num">
                                          <p:cBhvr additive="base">
                                            <p:cTn id="162" dur="2750" fill="hold"/>
                                            <p:tgtEl>
                                              <p:spTgt spid="288"/>
                                            </p:tgtEl>
                                            <p:attrNameLst>
                                              <p:attrName>ppt_x</p:attrName>
                                            </p:attrNameLst>
                                          </p:cBhvr>
                                          <p:tavLst>
                                            <p:tav tm="0">
                                              <p:val>
                                                <p:strVal val="#ppt_x"/>
                                              </p:val>
                                            </p:tav>
                                            <p:tav tm="100000">
                                              <p:val>
                                                <p:strVal val="#ppt_x"/>
                                              </p:val>
                                            </p:tav>
                                          </p:tavLst>
                                        </p:anim>
                                        <p:anim calcmode="lin" valueType="num">
                                          <p:cBhvr additive="base">
                                            <p:cTn id="163" dur="2750" fill="hold"/>
                                            <p:tgtEl>
                                              <p:spTgt spid="288"/>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89"/>
                                            </p:tgtEl>
                                            <p:attrNameLst>
                                              <p:attrName>style.visibility</p:attrName>
                                            </p:attrNameLst>
                                          </p:cBhvr>
                                          <p:to>
                                            <p:strVal val="visible"/>
                                          </p:to>
                                        </p:set>
                                        <p:anim calcmode="lin" valueType="num">
                                          <p:cBhvr additive="base">
                                            <p:cTn id="166" dur="2750" fill="hold"/>
                                            <p:tgtEl>
                                              <p:spTgt spid="289"/>
                                            </p:tgtEl>
                                            <p:attrNameLst>
                                              <p:attrName>ppt_x</p:attrName>
                                            </p:attrNameLst>
                                          </p:cBhvr>
                                          <p:tavLst>
                                            <p:tav tm="0">
                                              <p:val>
                                                <p:strVal val="#ppt_x"/>
                                              </p:val>
                                            </p:tav>
                                            <p:tav tm="100000">
                                              <p:val>
                                                <p:strVal val="#ppt_x"/>
                                              </p:val>
                                            </p:tav>
                                          </p:tavLst>
                                        </p:anim>
                                        <p:anim calcmode="lin" valueType="num">
                                          <p:cBhvr additive="base">
                                            <p:cTn id="167" dur="2750" fill="hold"/>
                                            <p:tgtEl>
                                              <p:spTgt spid="289"/>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90"/>
                                            </p:tgtEl>
                                            <p:attrNameLst>
                                              <p:attrName>style.visibility</p:attrName>
                                            </p:attrNameLst>
                                          </p:cBhvr>
                                          <p:to>
                                            <p:strVal val="visible"/>
                                          </p:to>
                                        </p:set>
                                        <p:anim calcmode="lin" valueType="num">
                                          <p:cBhvr additive="base">
                                            <p:cTn id="170" dur="2750" fill="hold"/>
                                            <p:tgtEl>
                                              <p:spTgt spid="290"/>
                                            </p:tgtEl>
                                            <p:attrNameLst>
                                              <p:attrName>ppt_x</p:attrName>
                                            </p:attrNameLst>
                                          </p:cBhvr>
                                          <p:tavLst>
                                            <p:tav tm="0">
                                              <p:val>
                                                <p:strVal val="#ppt_x"/>
                                              </p:val>
                                            </p:tav>
                                            <p:tav tm="100000">
                                              <p:val>
                                                <p:strVal val="#ppt_x"/>
                                              </p:val>
                                            </p:tav>
                                          </p:tavLst>
                                        </p:anim>
                                        <p:anim calcmode="lin" valueType="num">
                                          <p:cBhvr additive="base">
                                            <p:cTn id="171" dur="2750" fill="hold"/>
                                            <p:tgtEl>
                                              <p:spTgt spid="290"/>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291"/>
                                            </p:tgtEl>
                                            <p:attrNameLst>
                                              <p:attrName>style.visibility</p:attrName>
                                            </p:attrNameLst>
                                          </p:cBhvr>
                                          <p:to>
                                            <p:strVal val="visible"/>
                                          </p:to>
                                        </p:set>
                                        <p:anim calcmode="lin" valueType="num">
                                          <p:cBhvr additive="base">
                                            <p:cTn id="174" dur="2750" fill="hold"/>
                                            <p:tgtEl>
                                              <p:spTgt spid="291"/>
                                            </p:tgtEl>
                                            <p:attrNameLst>
                                              <p:attrName>ppt_x</p:attrName>
                                            </p:attrNameLst>
                                          </p:cBhvr>
                                          <p:tavLst>
                                            <p:tav tm="0">
                                              <p:val>
                                                <p:strVal val="#ppt_x"/>
                                              </p:val>
                                            </p:tav>
                                            <p:tav tm="100000">
                                              <p:val>
                                                <p:strVal val="#ppt_x"/>
                                              </p:val>
                                            </p:tav>
                                          </p:tavLst>
                                        </p:anim>
                                        <p:anim calcmode="lin" valueType="num">
                                          <p:cBhvr additive="base">
                                            <p:cTn id="175"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repeatCount="300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5"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32"/>
                                            </p:tgtEl>
                                            <p:attrNameLst>
                                              <p:attrName>style.visibility</p:attrName>
                                            </p:attrNameLst>
                                          </p:cBhvr>
                                          <p:to>
                                            <p:strVal val="visible"/>
                                          </p:to>
                                        </p:set>
                                        <p:anim calcmode="lin" valueType="num">
                                          <p:cBhvr additive="base">
                                            <p:cTn id="250" dur="2750" fill="hold"/>
                                            <p:tgtEl>
                                              <p:spTgt spid="232"/>
                                            </p:tgtEl>
                                            <p:attrNameLst>
                                              <p:attrName>ppt_x</p:attrName>
                                            </p:attrNameLst>
                                          </p:cBhvr>
                                          <p:tavLst>
                                            <p:tav tm="0">
                                              <p:val>
                                                <p:strVal val="#ppt_x"/>
                                              </p:val>
                                            </p:tav>
                                            <p:tav tm="100000">
                                              <p:val>
                                                <p:strVal val="#ppt_x"/>
                                              </p:val>
                                            </p:tav>
                                          </p:tavLst>
                                        </p:anim>
                                        <p:anim calcmode="lin" valueType="num">
                                          <p:cBhvr additive="base">
                                            <p:cTn id="251"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5"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63"/>
                                            </p:tgtEl>
                                            <p:attrNameLst>
                                              <p:attrName>style.visibility</p:attrName>
                                            </p:attrNameLst>
                                          </p:cBhvr>
                                          <p:to>
                                            <p:strVal val="visible"/>
                                          </p:to>
                                        </p:set>
                                        <p:anim calcmode="lin" valueType="num">
                                          <p:cBhvr additive="base">
                                            <p:cTn id="254" dur="2750" fill="hold"/>
                                            <p:tgtEl>
                                              <p:spTgt spid="263"/>
                                            </p:tgtEl>
                                            <p:attrNameLst>
                                              <p:attrName>ppt_x</p:attrName>
                                            </p:attrNameLst>
                                          </p:cBhvr>
                                          <p:tavLst>
                                            <p:tav tm="0">
                                              <p:val>
                                                <p:strVal val="#ppt_x"/>
                                              </p:val>
                                            </p:tav>
                                            <p:tav tm="100000">
                                              <p:val>
                                                <p:strVal val="#ppt_x"/>
                                              </p:val>
                                            </p:tav>
                                          </p:tavLst>
                                        </p:anim>
                                        <p:anim calcmode="lin" valueType="num">
                                          <p:cBhvr additive="base">
                                            <p:cTn id="255" dur="2750" fill="hold"/>
                                            <p:tgtEl>
                                              <p:spTgt spid="26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64"/>
                                            </p:tgtEl>
                                            <p:attrNameLst>
                                              <p:attrName>style.visibility</p:attrName>
                                            </p:attrNameLst>
                                          </p:cBhvr>
                                          <p:to>
                                            <p:strVal val="visible"/>
                                          </p:to>
                                        </p:set>
                                        <p:anim calcmode="lin" valueType="num">
                                          <p:cBhvr additive="base">
                                            <p:cTn id="258" dur="2750" fill="hold"/>
                                            <p:tgtEl>
                                              <p:spTgt spid="264"/>
                                            </p:tgtEl>
                                            <p:attrNameLst>
                                              <p:attrName>ppt_x</p:attrName>
                                            </p:attrNameLst>
                                          </p:cBhvr>
                                          <p:tavLst>
                                            <p:tav tm="0">
                                              <p:val>
                                                <p:strVal val="#ppt_x"/>
                                              </p:val>
                                            </p:tav>
                                            <p:tav tm="100000">
                                              <p:val>
                                                <p:strVal val="#ppt_x"/>
                                              </p:val>
                                            </p:tav>
                                          </p:tavLst>
                                        </p:anim>
                                        <p:anim calcmode="lin" valueType="num">
                                          <p:cBhvr additive="base">
                                            <p:cTn id="259" dur="2750" fill="hold"/>
                                            <p:tgtEl>
                                              <p:spTgt spid="26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65"/>
                                            </p:tgtEl>
                                            <p:attrNameLst>
                                              <p:attrName>style.visibility</p:attrName>
                                            </p:attrNameLst>
                                          </p:cBhvr>
                                          <p:to>
                                            <p:strVal val="visible"/>
                                          </p:to>
                                        </p:set>
                                        <p:anim calcmode="lin" valueType="num">
                                          <p:cBhvr additive="base">
                                            <p:cTn id="262" dur="2750" fill="hold"/>
                                            <p:tgtEl>
                                              <p:spTgt spid="265"/>
                                            </p:tgtEl>
                                            <p:attrNameLst>
                                              <p:attrName>ppt_x</p:attrName>
                                            </p:attrNameLst>
                                          </p:cBhvr>
                                          <p:tavLst>
                                            <p:tav tm="0">
                                              <p:val>
                                                <p:strVal val="#ppt_x"/>
                                              </p:val>
                                            </p:tav>
                                            <p:tav tm="100000">
                                              <p:val>
                                                <p:strVal val="#ppt_x"/>
                                              </p:val>
                                            </p:tav>
                                          </p:tavLst>
                                        </p:anim>
                                        <p:anim calcmode="lin" valueType="num">
                                          <p:cBhvr additive="base">
                                            <p:cTn id="263" dur="2750" fill="hold"/>
                                            <p:tgtEl>
                                              <p:spTgt spid="26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66"/>
                                            </p:tgtEl>
                                            <p:attrNameLst>
                                              <p:attrName>style.visibility</p:attrName>
                                            </p:attrNameLst>
                                          </p:cBhvr>
                                          <p:to>
                                            <p:strVal val="visible"/>
                                          </p:to>
                                        </p:set>
                                        <p:anim calcmode="lin" valueType="num">
                                          <p:cBhvr additive="base">
                                            <p:cTn id="266" dur="2750" fill="hold"/>
                                            <p:tgtEl>
                                              <p:spTgt spid="266"/>
                                            </p:tgtEl>
                                            <p:attrNameLst>
                                              <p:attrName>ppt_x</p:attrName>
                                            </p:attrNameLst>
                                          </p:cBhvr>
                                          <p:tavLst>
                                            <p:tav tm="0">
                                              <p:val>
                                                <p:strVal val="#ppt_x"/>
                                              </p:val>
                                            </p:tav>
                                            <p:tav tm="100000">
                                              <p:val>
                                                <p:strVal val="#ppt_x"/>
                                              </p:val>
                                            </p:tav>
                                          </p:tavLst>
                                        </p:anim>
                                        <p:anim calcmode="lin" valueType="num">
                                          <p:cBhvr additive="base">
                                            <p:cTn id="267" dur="2750" fill="hold"/>
                                            <p:tgtEl>
                                              <p:spTgt spid="26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67"/>
                                            </p:tgtEl>
                                            <p:attrNameLst>
                                              <p:attrName>style.visibility</p:attrName>
                                            </p:attrNameLst>
                                          </p:cBhvr>
                                          <p:to>
                                            <p:strVal val="visible"/>
                                          </p:to>
                                        </p:set>
                                        <p:anim calcmode="lin" valueType="num">
                                          <p:cBhvr additive="base">
                                            <p:cTn id="270" dur="2750" fill="hold"/>
                                            <p:tgtEl>
                                              <p:spTgt spid="267"/>
                                            </p:tgtEl>
                                            <p:attrNameLst>
                                              <p:attrName>ppt_x</p:attrName>
                                            </p:attrNameLst>
                                          </p:cBhvr>
                                          <p:tavLst>
                                            <p:tav tm="0">
                                              <p:val>
                                                <p:strVal val="#ppt_x"/>
                                              </p:val>
                                            </p:tav>
                                            <p:tav tm="100000">
                                              <p:val>
                                                <p:strVal val="#ppt_x"/>
                                              </p:val>
                                            </p:tav>
                                          </p:tavLst>
                                        </p:anim>
                                        <p:anim calcmode="lin" valueType="num">
                                          <p:cBhvr additive="base">
                                            <p:cTn id="271" dur="2750" fill="hold"/>
                                            <p:tgtEl>
                                              <p:spTgt spid="26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68"/>
                                            </p:tgtEl>
                                            <p:attrNameLst>
                                              <p:attrName>style.visibility</p:attrName>
                                            </p:attrNameLst>
                                          </p:cBhvr>
                                          <p:to>
                                            <p:strVal val="visible"/>
                                          </p:to>
                                        </p:set>
                                        <p:anim calcmode="lin" valueType="num">
                                          <p:cBhvr additive="base">
                                            <p:cTn id="274" dur="2750" fill="hold"/>
                                            <p:tgtEl>
                                              <p:spTgt spid="268"/>
                                            </p:tgtEl>
                                            <p:attrNameLst>
                                              <p:attrName>ppt_x</p:attrName>
                                            </p:attrNameLst>
                                          </p:cBhvr>
                                          <p:tavLst>
                                            <p:tav tm="0">
                                              <p:val>
                                                <p:strVal val="#ppt_x"/>
                                              </p:val>
                                            </p:tav>
                                            <p:tav tm="100000">
                                              <p:val>
                                                <p:strVal val="#ppt_x"/>
                                              </p:val>
                                            </p:tav>
                                          </p:tavLst>
                                        </p:anim>
                                        <p:anim calcmode="lin" valueType="num">
                                          <p:cBhvr additive="base">
                                            <p:cTn id="275" dur="2750" fill="hold"/>
                                            <p:tgtEl>
                                              <p:spTgt spid="26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69"/>
                                            </p:tgtEl>
                                            <p:attrNameLst>
                                              <p:attrName>style.visibility</p:attrName>
                                            </p:attrNameLst>
                                          </p:cBhvr>
                                          <p:to>
                                            <p:strVal val="visible"/>
                                          </p:to>
                                        </p:set>
                                        <p:anim calcmode="lin" valueType="num">
                                          <p:cBhvr additive="base">
                                            <p:cTn id="278" dur="2750" fill="hold"/>
                                            <p:tgtEl>
                                              <p:spTgt spid="269"/>
                                            </p:tgtEl>
                                            <p:attrNameLst>
                                              <p:attrName>ppt_x</p:attrName>
                                            </p:attrNameLst>
                                          </p:cBhvr>
                                          <p:tavLst>
                                            <p:tav tm="0">
                                              <p:val>
                                                <p:strVal val="#ppt_x"/>
                                              </p:val>
                                            </p:tav>
                                            <p:tav tm="100000">
                                              <p:val>
                                                <p:strVal val="#ppt_x"/>
                                              </p:val>
                                            </p:tav>
                                          </p:tavLst>
                                        </p:anim>
                                        <p:anim calcmode="lin" valueType="num">
                                          <p:cBhvr additive="base">
                                            <p:cTn id="279" dur="2750" fill="hold"/>
                                            <p:tgtEl>
                                              <p:spTgt spid="26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70"/>
                                            </p:tgtEl>
                                            <p:attrNameLst>
                                              <p:attrName>style.visibility</p:attrName>
                                            </p:attrNameLst>
                                          </p:cBhvr>
                                          <p:to>
                                            <p:strVal val="visible"/>
                                          </p:to>
                                        </p:set>
                                        <p:anim calcmode="lin" valueType="num">
                                          <p:cBhvr additive="base">
                                            <p:cTn id="282" dur="2750" fill="hold"/>
                                            <p:tgtEl>
                                              <p:spTgt spid="270"/>
                                            </p:tgtEl>
                                            <p:attrNameLst>
                                              <p:attrName>ppt_x</p:attrName>
                                            </p:attrNameLst>
                                          </p:cBhvr>
                                          <p:tavLst>
                                            <p:tav tm="0">
                                              <p:val>
                                                <p:strVal val="#ppt_x"/>
                                              </p:val>
                                            </p:tav>
                                            <p:tav tm="100000">
                                              <p:val>
                                                <p:strVal val="#ppt_x"/>
                                              </p:val>
                                            </p:tav>
                                          </p:tavLst>
                                        </p:anim>
                                        <p:anim calcmode="lin" valueType="num">
                                          <p:cBhvr additive="base">
                                            <p:cTn id="283" dur="2750" fill="hold"/>
                                            <p:tgtEl>
                                              <p:spTgt spid="27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71"/>
                                            </p:tgtEl>
                                            <p:attrNameLst>
                                              <p:attrName>style.visibility</p:attrName>
                                            </p:attrNameLst>
                                          </p:cBhvr>
                                          <p:to>
                                            <p:strVal val="visible"/>
                                          </p:to>
                                        </p:set>
                                        <p:anim calcmode="lin" valueType="num">
                                          <p:cBhvr additive="base">
                                            <p:cTn id="286" dur="2750" fill="hold"/>
                                            <p:tgtEl>
                                              <p:spTgt spid="271"/>
                                            </p:tgtEl>
                                            <p:attrNameLst>
                                              <p:attrName>ppt_x</p:attrName>
                                            </p:attrNameLst>
                                          </p:cBhvr>
                                          <p:tavLst>
                                            <p:tav tm="0">
                                              <p:val>
                                                <p:strVal val="#ppt_x"/>
                                              </p:val>
                                            </p:tav>
                                            <p:tav tm="100000">
                                              <p:val>
                                                <p:strVal val="#ppt_x"/>
                                              </p:val>
                                            </p:tav>
                                          </p:tavLst>
                                        </p:anim>
                                        <p:anim calcmode="lin" valueType="num">
                                          <p:cBhvr additive="base">
                                            <p:cTn id="287" dur="2750" fill="hold"/>
                                            <p:tgtEl>
                                              <p:spTgt spid="27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72"/>
                                            </p:tgtEl>
                                            <p:attrNameLst>
                                              <p:attrName>style.visibility</p:attrName>
                                            </p:attrNameLst>
                                          </p:cBhvr>
                                          <p:to>
                                            <p:strVal val="visible"/>
                                          </p:to>
                                        </p:set>
                                        <p:anim calcmode="lin" valueType="num">
                                          <p:cBhvr additive="base">
                                            <p:cTn id="290" dur="2750" fill="hold"/>
                                            <p:tgtEl>
                                              <p:spTgt spid="272"/>
                                            </p:tgtEl>
                                            <p:attrNameLst>
                                              <p:attrName>ppt_x</p:attrName>
                                            </p:attrNameLst>
                                          </p:cBhvr>
                                          <p:tavLst>
                                            <p:tav tm="0">
                                              <p:val>
                                                <p:strVal val="#ppt_x"/>
                                              </p:val>
                                            </p:tav>
                                            <p:tav tm="100000">
                                              <p:val>
                                                <p:strVal val="#ppt_x"/>
                                              </p:val>
                                            </p:tav>
                                          </p:tavLst>
                                        </p:anim>
                                        <p:anim calcmode="lin" valueType="num">
                                          <p:cBhvr additive="base">
                                            <p:cTn id="291" dur="2750" fill="hold"/>
                                            <p:tgtEl>
                                              <p:spTgt spid="27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73"/>
                                            </p:tgtEl>
                                            <p:attrNameLst>
                                              <p:attrName>style.visibility</p:attrName>
                                            </p:attrNameLst>
                                          </p:cBhvr>
                                          <p:to>
                                            <p:strVal val="visible"/>
                                          </p:to>
                                        </p:set>
                                        <p:anim calcmode="lin" valueType="num">
                                          <p:cBhvr additive="base">
                                            <p:cTn id="294" dur="2750" fill="hold"/>
                                            <p:tgtEl>
                                              <p:spTgt spid="273"/>
                                            </p:tgtEl>
                                            <p:attrNameLst>
                                              <p:attrName>ppt_x</p:attrName>
                                            </p:attrNameLst>
                                          </p:cBhvr>
                                          <p:tavLst>
                                            <p:tav tm="0">
                                              <p:val>
                                                <p:strVal val="#ppt_x"/>
                                              </p:val>
                                            </p:tav>
                                            <p:tav tm="100000">
                                              <p:val>
                                                <p:strVal val="#ppt_x"/>
                                              </p:val>
                                            </p:tav>
                                          </p:tavLst>
                                        </p:anim>
                                        <p:anim calcmode="lin" valueType="num">
                                          <p:cBhvr additive="base">
                                            <p:cTn id="295" dur="2750" fill="hold"/>
                                            <p:tgtEl>
                                              <p:spTgt spid="27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74"/>
                                            </p:tgtEl>
                                            <p:attrNameLst>
                                              <p:attrName>style.visibility</p:attrName>
                                            </p:attrNameLst>
                                          </p:cBhvr>
                                          <p:to>
                                            <p:strVal val="visible"/>
                                          </p:to>
                                        </p:set>
                                        <p:anim calcmode="lin" valueType="num">
                                          <p:cBhvr additive="base">
                                            <p:cTn id="298" dur="2750" fill="hold"/>
                                            <p:tgtEl>
                                              <p:spTgt spid="274"/>
                                            </p:tgtEl>
                                            <p:attrNameLst>
                                              <p:attrName>ppt_x</p:attrName>
                                            </p:attrNameLst>
                                          </p:cBhvr>
                                          <p:tavLst>
                                            <p:tav tm="0">
                                              <p:val>
                                                <p:strVal val="#ppt_x"/>
                                              </p:val>
                                            </p:tav>
                                            <p:tav tm="100000">
                                              <p:val>
                                                <p:strVal val="#ppt_x"/>
                                              </p:val>
                                            </p:tav>
                                          </p:tavLst>
                                        </p:anim>
                                        <p:anim calcmode="lin" valueType="num">
                                          <p:cBhvr additive="base">
                                            <p:cTn id="299" dur="2750" fill="hold"/>
                                            <p:tgtEl>
                                              <p:spTgt spid="27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75"/>
                                            </p:tgtEl>
                                            <p:attrNameLst>
                                              <p:attrName>style.visibility</p:attrName>
                                            </p:attrNameLst>
                                          </p:cBhvr>
                                          <p:to>
                                            <p:strVal val="visible"/>
                                          </p:to>
                                        </p:set>
                                        <p:anim calcmode="lin" valueType="num">
                                          <p:cBhvr additive="base">
                                            <p:cTn id="302" dur="2750" fill="hold"/>
                                            <p:tgtEl>
                                              <p:spTgt spid="275"/>
                                            </p:tgtEl>
                                            <p:attrNameLst>
                                              <p:attrName>ppt_x</p:attrName>
                                            </p:attrNameLst>
                                          </p:cBhvr>
                                          <p:tavLst>
                                            <p:tav tm="0">
                                              <p:val>
                                                <p:strVal val="#ppt_x"/>
                                              </p:val>
                                            </p:tav>
                                            <p:tav tm="100000">
                                              <p:val>
                                                <p:strVal val="#ppt_x"/>
                                              </p:val>
                                            </p:tav>
                                          </p:tavLst>
                                        </p:anim>
                                        <p:anim calcmode="lin" valueType="num">
                                          <p:cBhvr additive="base">
                                            <p:cTn id="303" dur="2750" fill="hold"/>
                                            <p:tgtEl>
                                              <p:spTgt spid="27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76"/>
                                            </p:tgtEl>
                                            <p:attrNameLst>
                                              <p:attrName>style.visibility</p:attrName>
                                            </p:attrNameLst>
                                          </p:cBhvr>
                                          <p:to>
                                            <p:strVal val="visible"/>
                                          </p:to>
                                        </p:set>
                                        <p:anim calcmode="lin" valueType="num">
                                          <p:cBhvr additive="base">
                                            <p:cTn id="306" dur="2750" fill="hold"/>
                                            <p:tgtEl>
                                              <p:spTgt spid="276"/>
                                            </p:tgtEl>
                                            <p:attrNameLst>
                                              <p:attrName>ppt_x</p:attrName>
                                            </p:attrNameLst>
                                          </p:cBhvr>
                                          <p:tavLst>
                                            <p:tav tm="0">
                                              <p:val>
                                                <p:strVal val="#ppt_x"/>
                                              </p:val>
                                            </p:tav>
                                            <p:tav tm="100000">
                                              <p:val>
                                                <p:strVal val="#ppt_x"/>
                                              </p:val>
                                            </p:tav>
                                          </p:tavLst>
                                        </p:anim>
                                        <p:anim calcmode="lin" valueType="num">
                                          <p:cBhvr additive="base">
                                            <p:cTn id="307"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365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4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1+#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15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750" fill="hold"/>
                                            <p:tgtEl>
                                              <p:spTgt spid="5"/>
                                            </p:tgtEl>
                                            <p:attrNameLst>
                                              <p:attrName>ppt_x</p:attrName>
                                            </p:attrNameLst>
                                          </p:cBhvr>
                                          <p:tavLst>
                                            <p:tav tm="0">
                                              <p:val>
                                                <p:strVal val="0-#ppt_w/2"/>
                                              </p:val>
                                            </p:tav>
                                            <p:tav tm="100000">
                                              <p:val>
                                                <p:strVal val="#ppt_x"/>
                                              </p:val>
                                            </p:tav>
                                          </p:tavLst>
                                        </p:anim>
                                        <p:anim calcmode="lin" valueType="num">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89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750" fill="hold"/>
                                            <p:tgtEl>
                                              <p:spTgt spid="9"/>
                                            </p:tgtEl>
                                            <p:attrNameLst>
                                              <p:attrName>ppt_x</p:attrName>
                                            </p:attrNameLst>
                                          </p:cBhvr>
                                          <p:tavLst>
                                            <p:tav tm="0">
                                              <p:val>
                                                <p:strVal val="1+#ppt_w/2"/>
                                              </p:val>
                                            </p:tav>
                                            <p:tav tm="100000">
                                              <p:val>
                                                <p:strVal val="#ppt_x"/>
                                              </p:val>
                                            </p:tav>
                                          </p:tavLst>
                                        </p:anim>
                                        <p:anim calcmode="lin" valueType="num">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46"/>
                                            </p:tgtEl>
                                            <p:attrNameLst>
                                              <p:attrName>style.visibility</p:attrName>
                                            </p:attrNameLst>
                                          </p:cBhvr>
                                          <p:to>
                                            <p:strVal val="visible"/>
                                          </p:to>
                                        </p:set>
                                        <p:anim calcmode="lin" valueType="num">
                                          <p:cBhvr additive="base">
                                            <p:cTn id="36" dur="2750" fill="hold"/>
                                            <p:tgtEl>
                                              <p:spTgt spid="246"/>
                                            </p:tgtEl>
                                            <p:attrNameLst>
                                              <p:attrName>ppt_x</p:attrName>
                                            </p:attrNameLst>
                                          </p:cBhvr>
                                          <p:tavLst>
                                            <p:tav tm="0">
                                              <p:val>
                                                <p:strVal val="#ppt_x"/>
                                              </p:val>
                                            </p:tav>
                                            <p:tav tm="100000">
                                              <p:val>
                                                <p:strVal val="#ppt_x"/>
                                              </p:val>
                                            </p:tav>
                                          </p:tavLst>
                                        </p:anim>
                                        <p:anim calcmode="lin" valueType="num">
                                          <p:cBhvr additive="base">
                                            <p:cTn id="37" dur="2750" fill="hold"/>
                                            <p:tgtEl>
                                              <p:spTgt spid="24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7"/>
                                            </p:tgtEl>
                                            <p:attrNameLst>
                                              <p:attrName>style.visibility</p:attrName>
                                            </p:attrNameLst>
                                          </p:cBhvr>
                                          <p:to>
                                            <p:strVal val="visible"/>
                                          </p:to>
                                        </p:set>
                                        <p:anim calcmode="lin" valueType="num">
                                          <p:cBhvr additive="base">
                                            <p:cTn id="40" dur="2750" fill="hold"/>
                                            <p:tgtEl>
                                              <p:spTgt spid="247"/>
                                            </p:tgtEl>
                                            <p:attrNameLst>
                                              <p:attrName>ppt_x</p:attrName>
                                            </p:attrNameLst>
                                          </p:cBhvr>
                                          <p:tavLst>
                                            <p:tav tm="0">
                                              <p:val>
                                                <p:strVal val="#ppt_x"/>
                                              </p:val>
                                            </p:tav>
                                            <p:tav tm="100000">
                                              <p:val>
                                                <p:strVal val="#ppt_x"/>
                                              </p:val>
                                            </p:tav>
                                          </p:tavLst>
                                        </p:anim>
                                        <p:anim calcmode="lin" valueType="num">
                                          <p:cBhvr additive="base">
                                            <p:cTn id="41" dur="2750" fill="hold"/>
                                            <p:tgtEl>
                                              <p:spTgt spid="24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48"/>
                                            </p:tgtEl>
                                            <p:attrNameLst>
                                              <p:attrName>style.visibility</p:attrName>
                                            </p:attrNameLst>
                                          </p:cBhvr>
                                          <p:to>
                                            <p:strVal val="visible"/>
                                          </p:to>
                                        </p:set>
                                        <p:anim calcmode="lin" valueType="num">
                                          <p:cBhvr additive="base">
                                            <p:cTn id="44" dur="2750" fill="hold"/>
                                            <p:tgtEl>
                                              <p:spTgt spid="248"/>
                                            </p:tgtEl>
                                            <p:attrNameLst>
                                              <p:attrName>ppt_x</p:attrName>
                                            </p:attrNameLst>
                                          </p:cBhvr>
                                          <p:tavLst>
                                            <p:tav tm="0">
                                              <p:val>
                                                <p:strVal val="#ppt_x"/>
                                              </p:val>
                                            </p:tav>
                                            <p:tav tm="100000">
                                              <p:val>
                                                <p:strVal val="#ppt_x"/>
                                              </p:val>
                                            </p:tav>
                                          </p:tavLst>
                                        </p:anim>
                                        <p:anim calcmode="lin" valueType="num">
                                          <p:cBhvr additive="base">
                                            <p:cTn id="45" dur="2750" fill="hold"/>
                                            <p:tgtEl>
                                              <p:spTgt spid="24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49"/>
                                            </p:tgtEl>
                                            <p:attrNameLst>
                                              <p:attrName>style.visibility</p:attrName>
                                            </p:attrNameLst>
                                          </p:cBhvr>
                                          <p:to>
                                            <p:strVal val="visible"/>
                                          </p:to>
                                        </p:set>
                                        <p:anim calcmode="lin" valueType="num">
                                          <p:cBhvr additive="base">
                                            <p:cTn id="48" dur="2750" fill="hold"/>
                                            <p:tgtEl>
                                              <p:spTgt spid="249"/>
                                            </p:tgtEl>
                                            <p:attrNameLst>
                                              <p:attrName>ppt_x</p:attrName>
                                            </p:attrNameLst>
                                          </p:cBhvr>
                                          <p:tavLst>
                                            <p:tav tm="0">
                                              <p:val>
                                                <p:strVal val="#ppt_x"/>
                                              </p:val>
                                            </p:tav>
                                            <p:tav tm="100000">
                                              <p:val>
                                                <p:strVal val="#ppt_x"/>
                                              </p:val>
                                            </p:tav>
                                          </p:tavLst>
                                        </p:anim>
                                        <p:anim calcmode="lin" valueType="num">
                                          <p:cBhvr additive="base">
                                            <p:cTn id="49" dur="2750" fill="hold"/>
                                            <p:tgtEl>
                                              <p:spTgt spid="24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91"/>
                                            </p:tgtEl>
                                            <p:attrNameLst>
                                              <p:attrName>style.visibility</p:attrName>
                                            </p:attrNameLst>
                                          </p:cBhvr>
                                          <p:to>
                                            <p:strVal val="visible"/>
                                          </p:to>
                                        </p:set>
                                        <p:anim calcmode="lin" valueType="num">
                                          <p:cBhvr additive="base">
                                            <p:cTn id="52" dur="2750" fill="hold"/>
                                            <p:tgtEl>
                                              <p:spTgt spid="191"/>
                                            </p:tgtEl>
                                            <p:attrNameLst>
                                              <p:attrName>ppt_x</p:attrName>
                                            </p:attrNameLst>
                                          </p:cBhvr>
                                          <p:tavLst>
                                            <p:tav tm="0">
                                              <p:val>
                                                <p:strVal val="#ppt_x"/>
                                              </p:val>
                                            </p:tav>
                                            <p:tav tm="100000">
                                              <p:val>
                                                <p:strVal val="#ppt_x"/>
                                              </p:val>
                                            </p:tav>
                                          </p:tavLst>
                                        </p:anim>
                                        <p:anim calcmode="lin" valueType="num">
                                          <p:cBhvr additive="base">
                                            <p:cTn id="53" dur="2750" fill="hold"/>
                                            <p:tgtEl>
                                              <p:spTgt spid="191"/>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50"/>
                                            </p:tgtEl>
                                            <p:attrNameLst>
                                              <p:attrName>style.visibility</p:attrName>
                                            </p:attrNameLst>
                                          </p:cBhvr>
                                          <p:to>
                                            <p:strVal val="visible"/>
                                          </p:to>
                                        </p:set>
                                        <p:anim calcmode="lin" valueType="num">
                                          <p:cBhvr additive="base">
                                            <p:cTn id="56" dur="2750" fill="hold"/>
                                            <p:tgtEl>
                                              <p:spTgt spid="250"/>
                                            </p:tgtEl>
                                            <p:attrNameLst>
                                              <p:attrName>ppt_x</p:attrName>
                                            </p:attrNameLst>
                                          </p:cBhvr>
                                          <p:tavLst>
                                            <p:tav tm="0">
                                              <p:val>
                                                <p:strVal val="#ppt_x"/>
                                              </p:val>
                                            </p:tav>
                                            <p:tav tm="100000">
                                              <p:val>
                                                <p:strVal val="#ppt_x"/>
                                              </p:val>
                                            </p:tav>
                                          </p:tavLst>
                                        </p:anim>
                                        <p:anim calcmode="lin" valueType="num">
                                          <p:cBhvr additive="base">
                                            <p:cTn id="57" dur="2750" fill="hold"/>
                                            <p:tgtEl>
                                              <p:spTgt spid="250"/>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1"/>
                                            </p:tgtEl>
                                            <p:attrNameLst>
                                              <p:attrName>style.visibility</p:attrName>
                                            </p:attrNameLst>
                                          </p:cBhvr>
                                          <p:to>
                                            <p:strVal val="visible"/>
                                          </p:to>
                                        </p:set>
                                        <p:anim calcmode="lin" valueType="num">
                                          <p:cBhvr additive="base">
                                            <p:cTn id="60" dur="2750" fill="hold"/>
                                            <p:tgtEl>
                                              <p:spTgt spid="251"/>
                                            </p:tgtEl>
                                            <p:attrNameLst>
                                              <p:attrName>ppt_x</p:attrName>
                                            </p:attrNameLst>
                                          </p:cBhvr>
                                          <p:tavLst>
                                            <p:tav tm="0">
                                              <p:val>
                                                <p:strVal val="#ppt_x"/>
                                              </p:val>
                                            </p:tav>
                                            <p:tav tm="100000">
                                              <p:val>
                                                <p:strVal val="#ppt_x"/>
                                              </p:val>
                                            </p:tav>
                                          </p:tavLst>
                                        </p:anim>
                                        <p:anim calcmode="lin" valueType="num">
                                          <p:cBhvr additive="base">
                                            <p:cTn id="61" dur="2750" fill="hold"/>
                                            <p:tgtEl>
                                              <p:spTgt spid="25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52"/>
                                            </p:tgtEl>
                                            <p:attrNameLst>
                                              <p:attrName>style.visibility</p:attrName>
                                            </p:attrNameLst>
                                          </p:cBhvr>
                                          <p:to>
                                            <p:strVal val="visible"/>
                                          </p:to>
                                        </p:set>
                                        <p:anim calcmode="lin" valueType="num">
                                          <p:cBhvr additive="base">
                                            <p:cTn id="64" dur="2750" fill="hold"/>
                                            <p:tgtEl>
                                              <p:spTgt spid="252"/>
                                            </p:tgtEl>
                                            <p:attrNameLst>
                                              <p:attrName>ppt_x</p:attrName>
                                            </p:attrNameLst>
                                          </p:cBhvr>
                                          <p:tavLst>
                                            <p:tav tm="0">
                                              <p:val>
                                                <p:strVal val="#ppt_x"/>
                                              </p:val>
                                            </p:tav>
                                            <p:tav tm="100000">
                                              <p:val>
                                                <p:strVal val="#ppt_x"/>
                                              </p:val>
                                            </p:tav>
                                          </p:tavLst>
                                        </p:anim>
                                        <p:anim calcmode="lin" valueType="num">
                                          <p:cBhvr additive="base">
                                            <p:cTn id="65" dur="2750" fill="hold"/>
                                            <p:tgtEl>
                                              <p:spTgt spid="252"/>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53"/>
                                            </p:tgtEl>
                                            <p:attrNameLst>
                                              <p:attrName>style.visibility</p:attrName>
                                            </p:attrNameLst>
                                          </p:cBhvr>
                                          <p:to>
                                            <p:strVal val="visible"/>
                                          </p:to>
                                        </p:set>
                                        <p:anim calcmode="lin" valueType="num">
                                          <p:cBhvr additive="base">
                                            <p:cTn id="68" dur="2750" fill="hold"/>
                                            <p:tgtEl>
                                              <p:spTgt spid="253"/>
                                            </p:tgtEl>
                                            <p:attrNameLst>
                                              <p:attrName>ppt_x</p:attrName>
                                            </p:attrNameLst>
                                          </p:cBhvr>
                                          <p:tavLst>
                                            <p:tav tm="0">
                                              <p:val>
                                                <p:strVal val="#ppt_x"/>
                                              </p:val>
                                            </p:tav>
                                            <p:tav tm="100000">
                                              <p:val>
                                                <p:strVal val="#ppt_x"/>
                                              </p:val>
                                            </p:tav>
                                          </p:tavLst>
                                        </p:anim>
                                        <p:anim calcmode="lin" valueType="num">
                                          <p:cBhvr additive="base">
                                            <p:cTn id="69" dur="2750" fill="hold"/>
                                            <p:tgtEl>
                                              <p:spTgt spid="25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54"/>
                                            </p:tgtEl>
                                            <p:attrNameLst>
                                              <p:attrName>style.visibility</p:attrName>
                                            </p:attrNameLst>
                                          </p:cBhvr>
                                          <p:to>
                                            <p:strVal val="visible"/>
                                          </p:to>
                                        </p:set>
                                        <p:anim calcmode="lin" valueType="num">
                                          <p:cBhvr additive="base">
                                            <p:cTn id="72" dur="2750" fill="hold"/>
                                            <p:tgtEl>
                                              <p:spTgt spid="254"/>
                                            </p:tgtEl>
                                            <p:attrNameLst>
                                              <p:attrName>ppt_x</p:attrName>
                                            </p:attrNameLst>
                                          </p:cBhvr>
                                          <p:tavLst>
                                            <p:tav tm="0">
                                              <p:val>
                                                <p:strVal val="#ppt_x"/>
                                              </p:val>
                                            </p:tav>
                                            <p:tav tm="100000">
                                              <p:val>
                                                <p:strVal val="#ppt_x"/>
                                              </p:val>
                                            </p:tav>
                                          </p:tavLst>
                                        </p:anim>
                                        <p:anim calcmode="lin" valueType="num">
                                          <p:cBhvr additive="base">
                                            <p:cTn id="73" dur="2750" fill="hold"/>
                                            <p:tgtEl>
                                              <p:spTgt spid="254"/>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55"/>
                                            </p:tgtEl>
                                            <p:attrNameLst>
                                              <p:attrName>style.visibility</p:attrName>
                                            </p:attrNameLst>
                                          </p:cBhvr>
                                          <p:to>
                                            <p:strVal val="visible"/>
                                          </p:to>
                                        </p:set>
                                        <p:anim calcmode="lin" valueType="num">
                                          <p:cBhvr additive="base">
                                            <p:cTn id="76" dur="2750" fill="hold"/>
                                            <p:tgtEl>
                                              <p:spTgt spid="255"/>
                                            </p:tgtEl>
                                            <p:attrNameLst>
                                              <p:attrName>ppt_x</p:attrName>
                                            </p:attrNameLst>
                                          </p:cBhvr>
                                          <p:tavLst>
                                            <p:tav tm="0">
                                              <p:val>
                                                <p:strVal val="#ppt_x"/>
                                              </p:val>
                                            </p:tav>
                                            <p:tav tm="100000">
                                              <p:val>
                                                <p:strVal val="#ppt_x"/>
                                              </p:val>
                                            </p:tav>
                                          </p:tavLst>
                                        </p:anim>
                                        <p:anim calcmode="lin" valueType="num">
                                          <p:cBhvr additive="base">
                                            <p:cTn id="77" dur="2750" fill="hold"/>
                                            <p:tgtEl>
                                              <p:spTgt spid="255"/>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56"/>
                                            </p:tgtEl>
                                            <p:attrNameLst>
                                              <p:attrName>style.visibility</p:attrName>
                                            </p:attrNameLst>
                                          </p:cBhvr>
                                          <p:to>
                                            <p:strVal val="visible"/>
                                          </p:to>
                                        </p:set>
                                        <p:anim calcmode="lin" valueType="num">
                                          <p:cBhvr additive="base">
                                            <p:cTn id="80" dur="2750" fill="hold"/>
                                            <p:tgtEl>
                                              <p:spTgt spid="256"/>
                                            </p:tgtEl>
                                            <p:attrNameLst>
                                              <p:attrName>ppt_x</p:attrName>
                                            </p:attrNameLst>
                                          </p:cBhvr>
                                          <p:tavLst>
                                            <p:tav tm="0">
                                              <p:val>
                                                <p:strVal val="#ppt_x"/>
                                              </p:val>
                                            </p:tav>
                                            <p:tav tm="100000">
                                              <p:val>
                                                <p:strVal val="#ppt_x"/>
                                              </p:val>
                                            </p:tav>
                                          </p:tavLst>
                                        </p:anim>
                                        <p:anim calcmode="lin" valueType="num">
                                          <p:cBhvr additive="base">
                                            <p:cTn id="81" dur="2750" fill="hold"/>
                                            <p:tgtEl>
                                              <p:spTgt spid="256"/>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57"/>
                                            </p:tgtEl>
                                            <p:attrNameLst>
                                              <p:attrName>style.visibility</p:attrName>
                                            </p:attrNameLst>
                                          </p:cBhvr>
                                          <p:to>
                                            <p:strVal val="visible"/>
                                          </p:to>
                                        </p:set>
                                        <p:anim calcmode="lin" valueType="num">
                                          <p:cBhvr additive="base">
                                            <p:cTn id="84" dur="2750" fill="hold"/>
                                            <p:tgtEl>
                                              <p:spTgt spid="257"/>
                                            </p:tgtEl>
                                            <p:attrNameLst>
                                              <p:attrName>ppt_x</p:attrName>
                                            </p:attrNameLst>
                                          </p:cBhvr>
                                          <p:tavLst>
                                            <p:tav tm="0">
                                              <p:val>
                                                <p:strVal val="#ppt_x"/>
                                              </p:val>
                                            </p:tav>
                                            <p:tav tm="100000">
                                              <p:val>
                                                <p:strVal val="#ppt_x"/>
                                              </p:val>
                                            </p:tav>
                                          </p:tavLst>
                                        </p:anim>
                                        <p:anim calcmode="lin" valueType="num">
                                          <p:cBhvr additive="base">
                                            <p:cTn id="85" dur="2750" fill="hold"/>
                                            <p:tgtEl>
                                              <p:spTgt spid="257"/>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58"/>
                                            </p:tgtEl>
                                            <p:attrNameLst>
                                              <p:attrName>style.visibility</p:attrName>
                                            </p:attrNameLst>
                                          </p:cBhvr>
                                          <p:to>
                                            <p:strVal val="visible"/>
                                          </p:to>
                                        </p:set>
                                        <p:anim calcmode="lin" valueType="num">
                                          <p:cBhvr additive="base">
                                            <p:cTn id="88" dur="2750" fill="hold"/>
                                            <p:tgtEl>
                                              <p:spTgt spid="258"/>
                                            </p:tgtEl>
                                            <p:attrNameLst>
                                              <p:attrName>ppt_x</p:attrName>
                                            </p:attrNameLst>
                                          </p:cBhvr>
                                          <p:tavLst>
                                            <p:tav tm="0">
                                              <p:val>
                                                <p:strVal val="#ppt_x"/>
                                              </p:val>
                                            </p:tav>
                                            <p:tav tm="100000">
                                              <p:val>
                                                <p:strVal val="#ppt_x"/>
                                              </p:val>
                                            </p:tav>
                                          </p:tavLst>
                                        </p:anim>
                                        <p:anim calcmode="lin" valueType="num">
                                          <p:cBhvr additive="base">
                                            <p:cTn id="89" dur="2750" fill="hold"/>
                                            <p:tgtEl>
                                              <p:spTgt spid="258"/>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59"/>
                                            </p:tgtEl>
                                            <p:attrNameLst>
                                              <p:attrName>style.visibility</p:attrName>
                                            </p:attrNameLst>
                                          </p:cBhvr>
                                          <p:to>
                                            <p:strVal val="visible"/>
                                          </p:to>
                                        </p:set>
                                        <p:anim calcmode="lin" valueType="num">
                                          <p:cBhvr additive="base">
                                            <p:cTn id="92" dur="2750" fill="hold"/>
                                            <p:tgtEl>
                                              <p:spTgt spid="259"/>
                                            </p:tgtEl>
                                            <p:attrNameLst>
                                              <p:attrName>ppt_x</p:attrName>
                                            </p:attrNameLst>
                                          </p:cBhvr>
                                          <p:tavLst>
                                            <p:tav tm="0">
                                              <p:val>
                                                <p:strVal val="#ppt_x"/>
                                              </p:val>
                                            </p:tav>
                                            <p:tav tm="100000">
                                              <p:val>
                                                <p:strVal val="#ppt_x"/>
                                              </p:val>
                                            </p:tav>
                                          </p:tavLst>
                                        </p:anim>
                                        <p:anim calcmode="lin" valueType="num">
                                          <p:cBhvr additive="base">
                                            <p:cTn id="93" dur="2750" fill="hold"/>
                                            <p:tgtEl>
                                              <p:spTgt spid="259"/>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60"/>
                                            </p:tgtEl>
                                            <p:attrNameLst>
                                              <p:attrName>style.visibility</p:attrName>
                                            </p:attrNameLst>
                                          </p:cBhvr>
                                          <p:to>
                                            <p:strVal val="visible"/>
                                          </p:to>
                                        </p:set>
                                        <p:anim calcmode="lin" valueType="num">
                                          <p:cBhvr additive="base">
                                            <p:cTn id="96" dur="2750" fill="hold"/>
                                            <p:tgtEl>
                                              <p:spTgt spid="260"/>
                                            </p:tgtEl>
                                            <p:attrNameLst>
                                              <p:attrName>ppt_x</p:attrName>
                                            </p:attrNameLst>
                                          </p:cBhvr>
                                          <p:tavLst>
                                            <p:tav tm="0">
                                              <p:val>
                                                <p:strVal val="#ppt_x"/>
                                              </p:val>
                                            </p:tav>
                                            <p:tav tm="100000">
                                              <p:val>
                                                <p:strVal val="#ppt_x"/>
                                              </p:val>
                                            </p:tav>
                                          </p:tavLst>
                                        </p:anim>
                                        <p:anim calcmode="lin" valueType="num">
                                          <p:cBhvr additive="base">
                                            <p:cTn id="97" dur="2750" fill="hold"/>
                                            <p:tgtEl>
                                              <p:spTgt spid="26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261"/>
                                            </p:tgtEl>
                                            <p:attrNameLst>
                                              <p:attrName>style.visibility</p:attrName>
                                            </p:attrNameLst>
                                          </p:cBhvr>
                                          <p:to>
                                            <p:strVal val="visible"/>
                                          </p:to>
                                        </p:set>
                                        <p:anim calcmode="lin" valueType="num">
                                          <p:cBhvr additive="base">
                                            <p:cTn id="100" dur="2750" fill="hold"/>
                                            <p:tgtEl>
                                              <p:spTgt spid="261"/>
                                            </p:tgtEl>
                                            <p:attrNameLst>
                                              <p:attrName>ppt_x</p:attrName>
                                            </p:attrNameLst>
                                          </p:cBhvr>
                                          <p:tavLst>
                                            <p:tav tm="0">
                                              <p:val>
                                                <p:strVal val="#ppt_x"/>
                                              </p:val>
                                            </p:tav>
                                            <p:tav tm="100000">
                                              <p:val>
                                                <p:strVal val="#ppt_x"/>
                                              </p:val>
                                            </p:tav>
                                          </p:tavLst>
                                        </p:anim>
                                        <p:anim calcmode="lin" valueType="num">
                                          <p:cBhvr additive="base">
                                            <p:cTn id="101" dur="2750" fill="hold"/>
                                            <p:tgtEl>
                                              <p:spTgt spid="261"/>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262"/>
                                            </p:tgtEl>
                                            <p:attrNameLst>
                                              <p:attrName>style.visibility</p:attrName>
                                            </p:attrNameLst>
                                          </p:cBhvr>
                                          <p:to>
                                            <p:strVal val="visible"/>
                                          </p:to>
                                        </p:set>
                                        <p:anim calcmode="lin" valueType="num">
                                          <p:cBhvr additive="base">
                                            <p:cTn id="104" dur="2750" fill="hold"/>
                                            <p:tgtEl>
                                              <p:spTgt spid="262"/>
                                            </p:tgtEl>
                                            <p:attrNameLst>
                                              <p:attrName>ppt_x</p:attrName>
                                            </p:attrNameLst>
                                          </p:cBhvr>
                                          <p:tavLst>
                                            <p:tav tm="0">
                                              <p:val>
                                                <p:strVal val="#ppt_x"/>
                                              </p:val>
                                            </p:tav>
                                            <p:tav tm="100000">
                                              <p:val>
                                                <p:strVal val="#ppt_x"/>
                                              </p:val>
                                            </p:tav>
                                          </p:tavLst>
                                        </p:anim>
                                        <p:anim calcmode="lin" valueType="num">
                                          <p:cBhvr additive="base">
                                            <p:cTn id="105" dur="2750" fill="hold"/>
                                            <p:tgtEl>
                                              <p:spTgt spid="262"/>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245"/>
                                            </p:tgtEl>
                                            <p:attrNameLst>
                                              <p:attrName>style.visibility</p:attrName>
                                            </p:attrNameLst>
                                          </p:cBhvr>
                                          <p:to>
                                            <p:strVal val="visible"/>
                                          </p:to>
                                        </p:set>
                                        <p:anim calcmode="lin" valueType="num">
                                          <p:cBhvr additive="base">
                                            <p:cTn id="108" dur="2750" fill="hold"/>
                                            <p:tgtEl>
                                              <p:spTgt spid="245"/>
                                            </p:tgtEl>
                                            <p:attrNameLst>
                                              <p:attrName>ppt_x</p:attrName>
                                            </p:attrNameLst>
                                          </p:cBhvr>
                                          <p:tavLst>
                                            <p:tav tm="0">
                                              <p:val>
                                                <p:strVal val="#ppt_x"/>
                                              </p:val>
                                            </p:tav>
                                            <p:tav tm="100000">
                                              <p:val>
                                                <p:strVal val="#ppt_x"/>
                                              </p:val>
                                            </p:tav>
                                          </p:tavLst>
                                        </p:anim>
                                        <p:anim calcmode="lin" valueType="num">
                                          <p:cBhvr additive="base">
                                            <p:cTn id="10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6"/>
                                                </p:cond>
                                              </p:stCondLst>
                                              <p:endCondLst>
                                                <p:cond evt="onStopAudio" delay="0">
                                                  <p:tgtEl>
                                                    <p:sldTgt/>
                                                  </p:tgtEl>
                                                </p:cond>
                                              </p:endCondLst>
                                            </p:cTn>
                                            <p:tgtEl>
                                              <p:sndTgt r:embed="rId8" name="applause.wav"/>
                                            </p:tgtEl>
                                          </p:cMediaNode>
                                        </p:audio>
                                      </p:subTnLst>
                                    </p:cTn>
                                  </p:par>
                                </p:childTnLst>
                              </p:cTn>
                            </p:par>
                          </p:childTnLst>
                        </p:cTn>
                      </p:par>
                    </p:childTnLst>
                  </p:cTn>
                  <p:nextCondLst>
                    <p:cond evt="onClick" delay="0">
                      <p:tgtEl>
                        <p:spTgt spid="6"/>
                      </p:tgtEl>
                    </p:cond>
                  </p:nextCondLst>
                </p:seq>
                <p:seq concurrent="1" nextAc="seek">
                  <p:cTn id="110" restart="whenNotActive" fill="hold" evtFilter="cancelBubble" nodeType="interactiveSeq">
                    <p:stCondLst>
                      <p:cond evt="onClick" delay="0">
                        <p:tgtEl>
                          <p:spTgt spid="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repeatCount="3000" fill="hold" nodeType="withEffect">
                                      <p:stCondLst>
                                        <p:cond delay="0"/>
                                      </p:stCondLst>
                                      <p:childTnLst>
                                        <p:animEffect transition="out" filter="fade">
                                          <p:cBhvr>
                                            <p:cTn id="114" dur="750" tmFilter="0, 0; .2, .5; .8, .5; 1, 0"/>
                                            <p:tgtEl>
                                              <p:spTgt spid="5"/>
                                            </p:tgtEl>
                                          </p:cBhvr>
                                        </p:animEffect>
                                        <p:animScale>
                                          <p:cBhvr>
                                            <p:cTn id="115" dur="375" autoRev="1" fill="hold"/>
                                            <p:tgtEl>
                                              <p:spTgt spid="5"/>
                                            </p:tgtEl>
                                          </p:cBhvr>
                                          <p:by x="105000" y="105000"/>
                                        </p:animScale>
                                      </p:childTnLst>
                                    </p:cTn>
                                  </p:par>
                                  <p:par>
                                    <p:cTn id="116" presetID="2" presetClass="entr" presetSubtype="4" fill="hold" nodeType="withEffect">
                                      <p:stCondLst>
                                        <p:cond delay="0"/>
                                      </p:stCondLst>
                                      <p:childTnLst>
                                        <p:set>
                                          <p:cBhvr>
                                            <p:cTn id="117" dur="1" fill="hold">
                                              <p:stCondLst>
                                                <p:cond delay="0"/>
                                              </p:stCondLst>
                                            </p:cTn>
                                            <p:tgtEl>
                                              <p:spTgt spid="277"/>
                                            </p:tgtEl>
                                            <p:attrNameLst>
                                              <p:attrName>style.visibility</p:attrName>
                                            </p:attrNameLst>
                                          </p:cBhvr>
                                          <p:to>
                                            <p:strVal val="visible"/>
                                          </p:to>
                                        </p:set>
                                        <p:anim calcmode="lin" valueType="num">
                                          <p:cBhvr additive="base">
                                            <p:cTn id="118" dur="2750" fill="hold"/>
                                            <p:tgtEl>
                                              <p:spTgt spid="277"/>
                                            </p:tgtEl>
                                            <p:attrNameLst>
                                              <p:attrName>ppt_x</p:attrName>
                                            </p:attrNameLst>
                                          </p:cBhvr>
                                          <p:tavLst>
                                            <p:tav tm="0">
                                              <p:val>
                                                <p:strVal val="#ppt_x"/>
                                              </p:val>
                                            </p:tav>
                                            <p:tav tm="100000">
                                              <p:val>
                                                <p:strVal val="#ppt_x"/>
                                              </p:val>
                                            </p:tav>
                                          </p:tavLst>
                                        </p:anim>
                                        <p:anim calcmode="lin" valueType="num">
                                          <p:cBhvr additive="base">
                                            <p:cTn id="119"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9" name="bomb.wav"/>
                                            </p:tgtEl>
                                          </p:cMediaNode>
                                        </p:audio>
                                      </p:subTnLst>
                                    </p:cTn>
                                  </p:par>
                                  <p:par>
                                    <p:cTn id="120" presetID="2" presetClass="entr" presetSubtype="4" fill="hold" nodeType="withEffect">
                                      <p:stCondLst>
                                        <p:cond delay="0"/>
                                      </p:stCondLst>
                                      <p:childTnLst>
                                        <p:set>
                                          <p:cBhvr>
                                            <p:cTn id="121" dur="1" fill="hold">
                                              <p:stCondLst>
                                                <p:cond delay="0"/>
                                              </p:stCondLst>
                                            </p:cTn>
                                            <p:tgtEl>
                                              <p:spTgt spid="278"/>
                                            </p:tgtEl>
                                            <p:attrNameLst>
                                              <p:attrName>style.visibility</p:attrName>
                                            </p:attrNameLst>
                                          </p:cBhvr>
                                          <p:to>
                                            <p:strVal val="visible"/>
                                          </p:to>
                                        </p:set>
                                        <p:anim calcmode="lin" valueType="num">
                                          <p:cBhvr additive="base">
                                            <p:cTn id="122" dur="2750" fill="hold"/>
                                            <p:tgtEl>
                                              <p:spTgt spid="278"/>
                                            </p:tgtEl>
                                            <p:attrNameLst>
                                              <p:attrName>ppt_x</p:attrName>
                                            </p:attrNameLst>
                                          </p:cBhvr>
                                          <p:tavLst>
                                            <p:tav tm="0">
                                              <p:val>
                                                <p:strVal val="#ppt_x"/>
                                              </p:val>
                                            </p:tav>
                                            <p:tav tm="100000">
                                              <p:val>
                                                <p:strVal val="#ppt_x"/>
                                              </p:val>
                                            </p:tav>
                                          </p:tavLst>
                                        </p:anim>
                                        <p:anim calcmode="lin" valueType="num">
                                          <p:cBhvr additive="base">
                                            <p:cTn id="123" dur="2750" fill="hold"/>
                                            <p:tgtEl>
                                              <p:spTgt spid="278"/>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79"/>
                                            </p:tgtEl>
                                            <p:attrNameLst>
                                              <p:attrName>style.visibility</p:attrName>
                                            </p:attrNameLst>
                                          </p:cBhvr>
                                          <p:to>
                                            <p:strVal val="visible"/>
                                          </p:to>
                                        </p:set>
                                        <p:anim calcmode="lin" valueType="num">
                                          <p:cBhvr additive="base">
                                            <p:cTn id="126" dur="2750" fill="hold"/>
                                            <p:tgtEl>
                                              <p:spTgt spid="279"/>
                                            </p:tgtEl>
                                            <p:attrNameLst>
                                              <p:attrName>ppt_x</p:attrName>
                                            </p:attrNameLst>
                                          </p:cBhvr>
                                          <p:tavLst>
                                            <p:tav tm="0">
                                              <p:val>
                                                <p:strVal val="#ppt_x"/>
                                              </p:val>
                                            </p:tav>
                                            <p:tav tm="100000">
                                              <p:val>
                                                <p:strVal val="#ppt_x"/>
                                              </p:val>
                                            </p:tav>
                                          </p:tavLst>
                                        </p:anim>
                                        <p:anim calcmode="lin" valueType="num">
                                          <p:cBhvr additive="base">
                                            <p:cTn id="127" dur="2750" fill="hold"/>
                                            <p:tgtEl>
                                              <p:spTgt spid="279"/>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0"/>
                                            </p:tgtEl>
                                            <p:attrNameLst>
                                              <p:attrName>style.visibility</p:attrName>
                                            </p:attrNameLst>
                                          </p:cBhvr>
                                          <p:to>
                                            <p:strVal val="visible"/>
                                          </p:to>
                                        </p:set>
                                        <p:anim calcmode="lin" valueType="num">
                                          <p:cBhvr additive="base">
                                            <p:cTn id="130" dur="2750" fill="hold"/>
                                            <p:tgtEl>
                                              <p:spTgt spid="280"/>
                                            </p:tgtEl>
                                            <p:attrNameLst>
                                              <p:attrName>ppt_x</p:attrName>
                                            </p:attrNameLst>
                                          </p:cBhvr>
                                          <p:tavLst>
                                            <p:tav tm="0">
                                              <p:val>
                                                <p:strVal val="#ppt_x"/>
                                              </p:val>
                                            </p:tav>
                                            <p:tav tm="100000">
                                              <p:val>
                                                <p:strVal val="#ppt_x"/>
                                              </p:val>
                                            </p:tav>
                                          </p:tavLst>
                                        </p:anim>
                                        <p:anim calcmode="lin" valueType="num">
                                          <p:cBhvr additive="base">
                                            <p:cTn id="131" dur="2750" fill="hold"/>
                                            <p:tgtEl>
                                              <p:spTgt spid="280"/>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1"/>
                                            </p:tgtEl>
                                            <p:attrNameLst>
                                              <p:attrName>style.visibility</p:attrName>
                                            </p:attrNameLst>
                                          </p:cBhvr>
                                          <p:to>
                                            <p:strVal val="visible"/>
                                          </p:to>
                                        </p:set>
                                        <p:anim calcmode="lin" valueType="num">
                                          <p:cBhvr additive="base">
                                            <p:cTn id="134" dur="2750" fill="hold"/>
                                            <p:tgtEl>
                                              <p:spTgt spid="281"/>
                                            </p:tgtEl>
                                            <p:attrNameLst>
                                              <p:attrName>ppt_x</p:attrName>
                                            </p:attrNameLst>
                                          </p:cBhvr>
                                          <p:tavLst>
                                            <p:tav tm="0">
                                              <p:val>
                                                <p:strVal val="#ppt_x"/>
                                              </p:val>
                                            </p:tav>
                                            <p:tav tm="100000">
                                              <p:val>
                                                <p:strVal val="#ppt_x"/>
                                              </p:val>
                                            </p:tav>
                                          </p:tavLst>
                                        </p:anim>
                                        <p:anim calcmode="lin" valueType="num">
                                          <p:cBhvr additive="base">
                                            <p:cTn id="135" dur="2750" fill="hold"/>
                                            <p:tgtEl>
                                              <p:spTgt spid="281"/>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2"/>
                                            </p:tgtEl>
                                            <p:attrNameLst>
                                              <p:attrName>style.visibility</p:attrName>
                                            </p:attrNameLst>
                                          </p:cBhvr>
                                          <p:to>
                                            <p:strVal val="visible"/>
                                          </p:to>
                                        </p:set>
                                        <p:anim calcmode="lin" valueType="num">
                                          <p:cBhvr additive="base">
                                            <p:cTn id="138" dur="2750" fill="hold"/>
                                            <p:tgtEl>
                                              <p:spTgt spid="282"/>
                                            </p:tgtEl>
                                            <p:attrNameLst>
                                              <p:attrName>ppt_x</p:attrName>
                                            </p:attrNameLst>
                                          </p:cBhvr>
                                          <p:tavLst>
                                            <p:tav tm="0">
                                              <p:val>
                                                <p:strVal val="#ppt_x"/>
                                              </p:val>
                                            </p:tav>
                                            <p:tav tm="100000">
                                              <p:val>
                                                <p:strVal val="#ppt_x"/>
                                              </p:val>
                                            </p:tav>
                                          </p:tavLst>
                                        </p:anim>
                                        <p:anim calcmode="lin" valueType="num">
                                          <p:cBhvr additive="base">
                                            <p:cTn id="139" dur="2750" fill="hold"/>
                                            <p:tgtEl>
                                              <p:spTgt spid="282"/>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3"/>
                                            </p:tgtEl>
                                            <p:attrNameLst>
                                              <p:attrName>style.visibility</p:attrName>
                                            </p:attrNameLst>
                                          </p:cBhvr>
                                          <p:to>
                                            <p:strVal val="visible"/>
                                          </p:to>
                                        </p:set>
                                        <p:anim calcmode="lin" valueType="num">
                                          <p:cBhvr additive="base">
                                            <p:cTn id="142" dur="2750" fill="hold"/>
                                            <p:tgtEl>
                                              <p:spTgt spid="283"/>
                                            </p:tgtEl>
                                            <p:attrNameLst>
                                              <p:attrName>ppt_x</p:attrName>
                                            </p:attrNameLst>
                                          </p:cBhvr>
                                          <p:tavLst>
                                            <p:tav tm="0">
                                              <p:val>
                                                <p:strVal val="#ppt_x"/>
                                              </p:val>
                                            </p:tav>
                                            <p:tav tm="100000">
                                              <p:val>
                                                <p:strVal val="#ppt_x"/>
                                              </p:val>
                                            </p:tav>
                                          </p:tavLst>
                                        </p:anim>
                                        <p:anim calcmode="lin" valueType="num">
                                          <p:cBhvr additive="base">
                                            <p:cTn id="143" dur="2750" fill="hold"/>
                                            <p:tgtEl>
                                              <p:spTgt spid="283"/>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4"/>
                                            </p:tgtEl>
                                            <p:attrNameLst>
                                              <p:attrName>style.visibility</p:attrName>
                                            </p:attrNameLst>
                                          </p:cBhvr>
                                          <p:to>
                                            <p:strVal val="visible"/>
                                          </p:to>
                                        </p:set>
                                        <p:anim calcmode="lin" valueType="num">
                                          <p:cBhvr additive="base">
                                            <p:cTn id="146" dur="2750" fill="hold"/>
                                            <p:tgtEl>
                                              <p:spTgt spid="284"/>
                                            </p:tgtEl>
                                            <p:attrNameLst>
                                              <p:attrName>ppt_x</p:attrName>
                                            </p:attrNameLst>
                                          </p:cBhvr>
                                          <p:tavLst>
                                            <p:tav tm="0">
                                              <p:val>
                                                <p:strVal val="#ppt_x"/>
                                              </p:val>
                                            </p:tav>
                                            <p:tav tm="100000">
                                              <p:val>
                                                <p:strVal val="#ppt_x"/>
                                              </p:val>
                                            </p:tav>
                                          </p:tavLst>
                                        </p:anim>
                                        <p:anim calcmode="lin" valueType="num">
                                          <p:cBhvr additive="base">
                                            <p:cTn id="147" dur="2750" fill="hold"/>
                                            <p:tgtEl>
                                              <p:spTgt spid="284"/>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5"/>
                                            </p:tgtEl>
                                            <p:attrNameLst>
                                              <p:attrName>style.visibility</p:attrName>
                                            </p:attrNameLst>
                                          </p:cBhvr>
                                          <p:to>
                                            <p:strVal val="visible"/>
                                          </p:to>
                                        </p:set>
                                        <p:anim calcmode="lin" valueType="num">
                                          <p:cBhvr additive="base">
                                            <p:cTn id="150" dur="2750" fill="hold"/>
                                            <p:tgtEl>
                                              <p:spTgt spid="285"/>
                                            </p:tgtEl>
                                            <p:attrNameLst>
                                              <p:attrName>ppt_x</p:attrName>
                                            </p:attrNameLst>
                                          </p:cBhvr>
                                          <p:tavLst>
                                            <p:tav tm="0">
                                              <p:val>
                                                <p:strVal val="#ppt_x"/>
                                              </p:val>
                                            </p:tav>
                                            <p:tav tm="100000">
                                              <p:val>
                                                <p:strVal val="#ppt_x"/>
                                              </p:val>
                                            </p:tav>
                                          </p:tavLst>
                                        </p:anim>
                                        <p:anim calcmode="lin" valueType="num">
                                          <p:cBhvr additive="base">
                                            <p:cTn id="151" dur="2750" fill="hold"/>
                                            <p:tgtEl>
                                              <p:spTgt spid="285"/>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86"/>
                                            </p:tgtEl>
                                            <p:attrNameLst>
                                              <p:attrName>style.visibility</p:attrName>
                                            </p:attrNameLst>
                                          </p:cBhvr>
                                          <p:to>
                                            <p:strVal val="visible"/>
                                          </p:to>
                                        </p:set>
                                        <p:anim calcmode="lin" valueType="num">
                                          <p:cBhvr additive="base">
                                            <p:cTn id="154" dur="2750" fill="hold"/>
                                            <p:tgtEl>
                                              <p:spTgt spid="286"/>
                                            </p:tgtEl>
                                            <p:attrNameLst>
                                              <p:attrName>ppt_x</p:attrName>
                                            </p:attrNameLst>
                                          </p:cBhvr>
                                          <p:tavLst>
                                            <p:tav tm="0">
                                              <p:val>
                                                <p:strVal val="#ppt_x"/>
                                              </p:val>
                                            </p:tav>
                                            <p:tav tm="100000">
                                              <p:val>
                                                <p:strVal val="#ppt_x"/>
                                              </p:val>
                                            </p:tav>
                                          </p:tavLst>
                                        </p:anim>
                                        <p:anim calcmode="lin" valueType="num">
                                          <p:cBhvr additive="base">
                                            <p:cTn id="155" dur="2750" fill="hold"/>
                                            <p:tgtEl>
                                              <p:spTgt spid="286"/>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87"/>
                                            </p:tgtEl>
                                            <p:attrNameLst>
                                              <p:attrName>style.visibility</p:attrName>
                                            </p:attrNameLst>
                                          </p:cBhvr>
                                          <p:to>
                                            <p:strVal val="visible"/>
                                          </p:to>
                                        </p:set>
                                        <p:anim calcmode="lin" valueType="num">
                                          <p:cBhvr additive="base">
                                            <p:cTn id="158" dur="2750" fill="hold"/>
                                            <p:tgtEl>
                                              <p:spTgt spid="287"/>
                                            </p:tgtEl>
                                            <p:attrNameLst>
                                              <p:attrName>ppt_x</p:attrName>
                                            </p:attrNameLst>
                                          </p:cBhvr>
                                          <p:tavLst>
                                            <p:tav tm="0">
                                              <p:val>
                                                <p:strVal val="#ppt_x"/>
                                              </p:val>
                                            </p:tav>
                                            <p:tav tm="100000">
                                              <p:val>
                                                <p:strVal val="#ppt_x"/>
                                              </p:val>
                                            </p:tav>
                                          </p:tavLst>
                                        </p:anim>
                                        <p:anim calcmode="lin" valueType="num">
                                          <p:cBhvr additive="base">
                                            <p:cTn id="159" dur="2750" fill="hold"/>
                                            <p:tgtEl>
                                              <p:spTgt spid="287"/>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88"/>
                                            </p:tgtEl>
                                            <p:attrNameLst>
                                              <p:attrName>style.visibility</p:attrName>
                                            </p:attrNameLst>
                                          </p:cBhvr>
                                          <p:to>
                                            <p:strVal val="visible"/>
                                          </p:to>
                                        </p:set>
                                        <p:anim calcmode="lin" valueType="num">
                                          <p:cBhvr additive="base">
                                            <p:cTn id="162" dur="2750" fill="hold"/>
                                            <p:tgtEl>
                                              <p:spTgt spid="288"/>
                                            </p:tgtEl>
                                            <p:attrNameLst>
                                              <p:attrName>ppt_x</p:attrName>
                                            </p:attrNameLst>
                                          </p:cBhvr>
                                          <p:tavLst>
                                            <p:tav tm="0">
                                              <p:val>
                                                <p:strVal val="#ppt_x"/>
                                              </p:val>
                                            </p:tav>
                                            <p:tav tm="100000">
                                              <p:val>
                                                <p:strVal val="#ppt_x"/>
                                              </p:val>
                                            </p:tav>
                                          </p:tavLst>
                                        </p:anim>
                                        <p:anim calcmode="lin" valueType="num">
                                          <p:cBhvr additive="base">
                                            <p:cTn id="163" dur="2750" fill="hold"/>
                                            <p:tgtEl>
                                              <p:spTgt spid="288"/>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89"/>
                                            </p:tgtEl>
                                            <p:attrNameLst>
                                              <p:attrName>style.visibility</p:attrName>
                                            </p:attrNameLst>
                                          </p:cBhvr>
                                          <p:to>
                                            <p:strVal val="visible"/>
                                          </p:to>
                                        </p:set>
                                        <p:anim calcmode="lin" valueType="num">
                                          <p:cBhvr additive="base">
                                            <p:cTn id="166" dur="2750" fill="hold"/>
                                            <p:tgtEl>
                                              <p:spTgt spid="289"/>
                                            </p:tgtEl>
                                            <p:attrNameLst>
                                              <p:attrName>ppt_x</p:attrName>
                                            </p:attrNameLst>
                                          </p:cBhvr>
                                          <p:tavLst>
                                            <p:tav tm="0">
                                              <p:val>
                                                <p:strVal val="#ppt_x"/>
                                              </p:val>
                                            </p:tav>
                                            <p:tav tm="100000">
                                              <p:val>
                                                <p:strVal val="#ppt_x"/>
                                              </p:val>
                                            </p:tav>
                                          </p:tavLst>
                                        </p:anim>
                                        <p:anim calcmode="lin" valueType="num">
                                          <p:cBhvr additive="base">
                                            <p:cTn id="167" dur="2750" fill="hold"/>
                                            <p:tgtEl>
                                              <p:spTgt spid="289"/>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90"/>
                                            </p:tgtEl>
                                            <p:attrNameLst>
                                              <p:attrName>style.visibility</p:attrName>
                                            </p:attrNameLst>
                                          </p:cBhvr>
                                          <p:to>
                                            <p:strVal val="visible"/>
                                          </p:to>
                                        </p:set>
                                        <p:anim calcmode="lin" valueType="num">
                                          <p:cBhvr additive="base">
                                            <p:cTn id="170" dur="2750" fill="hold"/>
                                            <p:tgtEl>
                                              <p:spTgt spid="290"/>
                                            </p:tgtEl>
                                            <p:attrNameLst>
                                              <p:attrName>ppt_x</p:attrName>
                                            </p:attrNameLst>
                                          </p:cBhvr>
                                          <p:tavLst>
                                            <p:tav tm="0">
                                              <p:val>
                                                <p:strVal val="#ppt_x"/>
                                              </p:val>
                                            </p:tav>
                                            <p:tav tm="100000">
                                              <p:val>
                                                <p:strVal val="#ppt_x"/>
                                              </p:val>
                                            </p:tav>
                                          </p:tavLst>
                                        </p:anim>
                                        <p:anim calcmode="lin" valueType="num">
                                          <p:cBhvr additive="base">
                                            <p:cTn id="171" dur="2750" fill="hold"/>
                                            <p:tgtEl>
                                              <p:spTgt spid="290"/>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291"/>
                                            </p:tgtEl>
                                            <p:attrNameLst>
                                              <p:attrName>style.visibility</p:attrName>
                                            </p:attrNameLst>
                                          </p:cBhvr>
                                          <p:to>
                                            <p:strVal val="visible"/>
                                          </p:to>
                                        </p:set>
                                        <p:anim calcmode="lin" valueType="num">
                                          <p:cBhvr additive="base">
                                            <p:cTn id="174" dur="2750" fill="hold"/>
                                            <p:tgtEl>
                                              <p:spTgt spid="291"/>
                                            </p:tgtEl>
                                            <p:attrNameLst>
                                              <p:attrName>ppt_x</p:attrName>
                                            </p:attrNameLst>
                                          </p:cBhvr>
                                          <p:tavLst>
                                            <p:tav tm="0">
                                              <p:val>
                                                <p:strVal val="#ppt_x"/>
                                              </p:val>
                                            </p:tav>
                                            <p:tav tm="100000">
                                              <p:val>
                                                <p:strVal val="#ppt_x"/>
                                              </p:val>
                                            </p:tav>
                                          </p:tavLst>
                                        </p:anim>
                                        <p:anim calcmode="lin" valueType="num">
                                          <p:cBhvr additive="base">
                                            <p:cTn id="175"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repeatCount="300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9"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32"/>
                                            </p:tgtEl>
                                            <p:attrNameLst>
                                              <p:attrName>style.visibility</p:attrName>
                                            </p:attrNameLst>
                                          </p:cBhvr>
                                          <p:to>
                                            <p:strVal val="visible"/>
                                          </p:to>
                                        </p:set>
                                        <p:anim calcmode="lin" valueType="num">
                                          <p:cBhvr additive="base">
                                            <p:cTn id="250" dur="2750" fill="hold"/>
                                            <p:tgtEl>
                                              <p:spTgt spid="232"/>
                                            </p:tgtEl>
                                            <p:attrNameLst>
                                              <p:attrName>ppt_x</p:attrName>
                                            </p:attrNameLst>
                                          </p:cBhvr>
                                          <p:tavLst>
                                            <p:tav tm="0">
                                              <p:val>
                                                <p:strVal val="#ppt_x"/>
                                              </p:val>
                                            </p:tav>
                                            <p:tav tm="100000">
                                              <p:val>
                                                <p:strVal val="#ppt_x"/>
                                              </p:val>
                                            </p:tav>
                                          </p:tavLst>
                                        </p:anim>
                                        <p:anim calcmode="lin" valueType="num">
                                          <p:cBhvr additive="base">
                                            <p:cTn id="251"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9"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63"/>
                                            </p:tgtEl>
                                            <p:attrNameLst>
                                              <p:attrName>style.visibility</p:attrName>
                                            </p:attrNameLst>
                                          </p:cBhvr>
                                          <p:to>
                                            <p:strVal val="visible"/>
                                          </p:to>
                                        </p:set>
                                        <p:anim calcmode="lin" valueType="num">
                                          <p:cBhvr additive="base">
                                            <p:cTn id="254" dur="2750" fill="hold"/>
                                            <p:tgtEl>
                                              <p:spTgt spid="263"/>
                                            </p:tgtEl>
                                            <p:attrNameLst>
                                              <p:attrName>ppt_x</p:attrName>
                                            </p:attrNameLst>
                                          </p:cBhvr>
                                          <p:tavLst>
                                            <p:tav tm="0">
                                              <p:val>
                                                <p:strVal val="#ppt_x"/>
                                              </p:val>
                                            </p:tav>
                                            <p:tav tm="100000">
                                              <p:val>
                                                <p:strVal val="#ppt_x"/>
                                              </p:val>
                                            </p:tav>
                                          </p:tavLst>
                                        </p:anim>
                                        <p:anim calcmode="lin" valueType="num">
                                          <p:cBhvr additive="base">
                                            <p:cTn id="255" dur="2750" fill="hold"/>
                                            <p:tgtEl>
                                              <p:spTgt spid="26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64"/>
                                            </p:tgtEl>
                                            <p:attrNameLst>
                                              <p:attrName>style.visibility</p:attrName>
                                            </p:attrNameLst>
                                          </p:cBhvr>
                                          <p:to>
                                            <p:strVal val="visible"/>
                                          </p:to>
                                        </p:set>
                                        <p:anim calcmode="lin" valueType="num">
                                          <p:cBhvr additive="base">
                                            <p:cTn id="258" dur="2750" fill="hold"/>
                                            <p:tgtEl>
                                              <p:spTgt spid="264"/>
                                            </p:tgtEl>
                                            <p:attrNameLst>
                                              <p:attrName>ppt_x</p:attrName>
                                            </p:attrNameLst>
                                          </p:cBhvr>
                                          <p:tavLst>
                                            <p:tav tm="0">
                                              <p:val>
                                                <p:strVal val="#ppt_x"/>
                                              </p:val>
                                            </p:tav>
                                            <p:tav tm="100000">
                                              <p:val>
                                                <p:strVal val="#ppt_x"/>
                                              </p:val>
                                            </p:tav>
                                          </p:tavLst>
                                        </p:anim>
                                        <p:anim calcmode="lin" valueType="num">
                                          <p:cBhvr additive="base">
                                            <p:cTn id="259" dur="2750" fill="hold"/>
                                            <p:tgtEl>
                                              <p:spTgt spid="26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65"/>
                                            </p:tgtEl>
                                            <p:attrNameLst>
                                              <p:attrName>style.visibility</p:attrName>
                                            </p:attrNameLst>
                                          </p:cBhvr>
                                          <p:to>
                                            <p:strVal val="visible"/>
                                          </p:to>
                                        </p:set>
                                        <p:anim calcmode="lin" valueType="num">
                                          <p:cBhvr additive="base">
                                            <p:cTn id="262" dur="2750" fill="hold"/>
                                            <p:tgtEl>
                                              <p:spTgt spid="265"/>
                                            </p:tgtEl>
                                            <p:attrNameLst>
                                              <p:attrName>ppt_x</p:attrName>
                                            </p:attrNameLst>
                                          </p:cBhvr>
                                          <p:tavLst>
                                            <p:tav tm="0">
                                              <p:val>
                                                <p:strVal val="#ppt_x"/>
                                              </p:val>
                                            </p:tav>
                                            <p:tav tm="100000">
                                              <p:val>
                                                <p:strVal val="#ppt_x"/>
                                              </p:val>
                                            </p:tav>
                                          </p:tavLst>
                                        </p:anim>
                                        <p:anim calcmode="lin" valueType="num">
                                          <p:cBhvr additive="base">
                                            <p:cTn id="263" dur="2750" fill="hold"/>
                                            <p:tgtEl>
                                              <p:spTgt spid="26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66"/>
                                            </p:tgtEl>
                                            <p:attrNameLst>
                                              <p:attrName>style.visibility</p:attrName>
                                            </p:attrNameLst>
                                          </p:cBhvr>
                                          <p:to>
                                            <p:strVal val="visible"/>
                                          </p:to>
                                        </p:set>
                                        <p:anim calcmode="lin" valueType="num">
                                          <p:cBhvr additive="base">
                                            <p:cTn id="266" dur="2750" fill="hold"/>
                                            <p:tgtEl>
                                              <p:spTgt spid="266"/>
                                            </p:tgtEl>
                                            <p:attrNameLst>
                                              <p:attrName>ppt_x</p:attrName>
                                            </p:attrNameLst>
                                          </p:cBhvr>
                                          <p:tavLst>
                                            <p:tav tm="0">
                                              <p:val>
                                                <p:strVal val="#ppt_x"/>
                                              </p:val>
                                            </p:tav>
                                            <p:tav tm="100000">
                                              <p:val>
                                                <p:strVal val="#ppt_x"/>
                                              </p:val>
                                            </p:tav>
                                          </p:tavLst>
                                        </p:anim>
                                        <p:anim calcmode="lin" valueType="num">
                                          <p:cBhvr additive="base">
                                            <p:cTn id="267" dur="2750" fill="hold"/>
                                            <p:tgtEl>
                                              <p:spTgt spid="26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67"/>
                                            </p:tgtEl>
                                            <p:attrNameLst>
                                              <p:attrName>style.visibility</p:attrName>
                                            </p:attrNameLst>
                                          </p:cBhvr>
                                          <p:to>
                                            <p:strVal val="visible"/>
                                          </p:to>
                                        </p:set>
                                        <p:anim calcmode="lin" valueType="num">
                                          <p:cBhvr additive="base">
                                            <p:cTn id="270" dur="2750" fill="hold"/>
                                            <p:tgtEl>
                                              <p:spTgt spid="267"/>
                                            </p:tgtEl>
                                            <p:attrNameLst>
                                              <p:attrName>ppt_x</p:attrName>
                                            </p:attrNameLst>
                                          </p:cBhvr>
                                          <p:tavLst>
                                            <p:tav tm="0">
                                              <p:val>
                                                <p:strVal val="#ppt_x"/>
                                              </p:val>
                                            </p:tav>
                                            <p:tav tm="100000">
                                              <p:val>
                                                <p:strVal val="#ppt_x"/>
                                              </p:val>
                                            </p:tav>
                                          </p:tavLst>
                                        </p:anim>
                                        <p:anim calcmode="lin" valueType="num">
                                          <p:cBhvr additive="base">
                                            <p:cTn id="271" dur="2750" fill="hold"/>
                                            <p:tgtEl>
                                              <p:spTgt spid="26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68"/>
                                            </p:tgtEl>
                                            <p:attrNameLst>
                                              <p:attrName>style.visibility</p:attrName>
                                            </p:attrNameLst>
                                          </p:cBhvr>
                                          <p:to>
                                            <p:strVal val="visible"/>
                                          </p:to>
                                        </p:set>
                                        <p:anim calcmode="lin" valueType="num">
                                          <p:cBhvr additive="base">
                                            <p:cTn id="274" dur="2750" fill="hold"/>
                                            <p:tgtEl>
                                              <p:spTgt spid="268"/>
                                            </p:tgtEl>
                                            <p:attrNameLst>
                                              <p:attrName>ppt_x</p:attrName>
                                            </p:attrNameLst>
                                          </p:cBhvr>
                                          <p:tavLst>
                                            <p:tav tm="0">
                                              <p:val>
                                                <p:strVal val="#ppt_x"/>
                                              </p:val>
                                            </p:tav>
                                            <p:tav tm="100000">
                                              <p:val>
                                                <p:strVal val="#ppt_x"/>
                                              </p:val>
                                            </p:tav>
                                          </p:tavLst>
                                        </p:anim>
                                        <p:anim calcmode="lin" valueType="num">
                                          <p:cBhvr additive="base">
                                            <p:cTn id="275" dur="2750" fill="hold"/>
                                            <p:tgtEl>
                                              <p:spTgt spid="26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69"/>
                                            </p:tgtEl>
                                            <p:attrNameLst>
                                              <p:attrName>style.visibility</p:attrName>
                                            </p:attrNameLst>
                                          </p:cBhvr>
                                          <p:to>
                                            <p:strVal val="visible"/>
                                          </p:to>
                                        </p:set>
                                        <p:anim calcmode="lin" valueType="num">
                                          <p:cBhvr additive="base">
                                            <p:cTn id="278" dur="2750" fill="hold"/>
                                            <p:tgtEl>
                                              <p:spTgt spid="269"/>
                                            </p:tgtEl>
                                            <p:attrNameLst>
                                              <p:attrName>ppt_x</p:attrName>
                                            </p:attrNameLst>
                                          </p:cBhvr>
                                          <p:tavLst>
                                            <p:tav tm="0">
                                              <p:val>
                                                <p:strVal val="#ppt_x"/>
                                              </p:val>
                                            </p:tav>
                                            <p:tav tm="100000">
                                              <p:val>
                                                <p:strVal val="#ppt_x"/>
                                              </p:val>
                                            </p:tav>
                                          </p:tavLst>
                                        </p:anim>
                                        <p:anim calcmode="lin" valueType="num">
                                          <p:cBhvr additive="base">
                                            <p:cTn id="279" dur="2750" fill="hold"/>
                                            <p:tgtEl>
                                              <p:spTgt spid="26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70"/>
                                            </p:tgtEl>
                                            <p:attrNameLst>
                                              <p:attrName>style.visibility</p:attrName>
                                            </p:attrNameLst>
                                          </p:cBhvr>
                                          <p:to>
                                            <p:strVal val="visible"/>
                                          </p:to>
                                        </p:set>
                                        <p:anim calcmode="lin" valueType="num">
                                          <p:cBhvr additive="base">
                                            <p:cTn id="282" dur="2750" fill="hold"/>
                                            <p:tgtEl>
                                              <p:spTgt spid="270"/>
                                            </p:tgtEl>
                                            <p:attrNameLst>
                                              <p:attrName>ppt_x</p:attrName>
                                            </p:attrNameLst>
                                          </p:cBhvr>
                                          <p:tavLst>
                                            <p:tav tm="0">
                                              <p:val>
                                                <p:strVal val="#ppt_x"/>
                                              </p:val>
                                            </p:tav>
                                            <p:tav tm="100000">
                                              <p:val>
                                                <p:strVal val="#ppt_x"/>
                                              </p:val>
                                            </p:tav>
                                          </p:tavLst>
                                        </p:anim>
                                        <p:anim calcmode="lin" valueType="num">
                                          <p:cBhvr additive="base">
                                            <p:cTn id="283" dur="2750" fill="hold"/>
                                            <p:tgtEl>
                                              <p:spTgt spid="27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71"/>
                                            </p:tgtEl>
                                            <p:attrNameLst>
                                              <p:attrName>style.visibility</p:attrName>
                                            </p:attrNameLst>
                                          </p:cBhvr>
                                          <p:to>
                                            <p:strVal val="visible"/>
                                          </p:to>
                                        </p:set>
                                        <p:anim calcmode="lin" valueType="num">
                                          <p:cBhvr additive="base">
                                            <p:cTn id="286" dur="2750" fill="hold"/>
                                            <p:tgtEl>
                                              <p:spTgt spid="271"/>
                                            </p:tgtEl>
                                            <p:attrNameLst>
                                              <p:attrName>ppt_x</p:attrName>
                                            </p:attrNameLst>
                                          </p:cBhvr>
                                          <p:tavLst>
                                            <p:tav tm="0">
                                              <p:val>
                                                <p:strVal val="#ppt_x"/>
                                              </p:val>
                                            </p:tav>
                                            <p:tav tm="100000">
                                              <p:val>
                                                <p:strVal val="#ppt_x"/>
                                              </p:val>
                                            </p:tav>
                                          </p:tavLst>
                                        </p:anim>
                                        <p:anim calcmode="lin" valueType="num">
                                          <p:cBhvr additive="base">
                                            <p:cTn id="287" dur="2750" fill="hold"/>
                                            <p:tgtEl>
                                              <p:spTgt spid="27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72"/>
                                            </p:tgtEl>
                                            <p:attrNameLst>
                                              <p:attrName>style.visibility</p:attrName>
                                            </p:attrNameLst>
                                          </p:cBhvr>
                                          <p:to>
                                            <p:strVal val="visible"/>
                                          </p:to>
                                        </p:set>
                                        <p:anim calcmode="lin" valueType="num">
                                          <p:cBhvr additive="base">
                                            <p:cTn id="290" dur="2750" fill="hold"/>
                                            <p:tgtEl>
                                              <p:spTgt spid="272"/>
                                            </p:tgtEl>
                                            <p:attrNameLst>
                                              <p:attrName>ppt_x</p:attrName>
                                            </p:attrNameLst>
                                          </p:cBhvr>
                                          <p:tavLst>
                                            <p:tav tm="0">
                                              <p:val>
                                                <p:strVal val="#ppt_x"/>
                                              </p:val>
                                            </p:tav>
                                            <p:tav tm="100000">
                                              <p:val>
                                                <p:strVal val="#ppt_x"/>
                                              </p:val>
                                            </p:tav>
                                          </p:tavLst>
                                        </p:anim>
                                        <p:anim calcmode="lin" valueType="num">
                                          <p:cBhvr additive="base">
                                            <p:cTn id="291" dur="2750" fill="hold"/>
                                            <p:tgtEl>
                                              <p:spTgt spid="27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73"/>
                                            </p:tgtEl>
                                            <p:attrNameLst>
                                              <p:attrName>style.visibility</p:attrName>
                                            </p:attrNameLst>
                                          </p:cBhvr>
                                          <p:to>
                                            <p:strVal val="visible"/>
                                          </p:to>
                                        </p:set>
                                        <p:anim calcmode="lin" valueType="num">
                                          <p:cBhvr additive="base">
                                            <p:cTn id="294" dur="2750" fill="hold"/>
                                            <p:tgtEl>
                                              <p:spTgt spid="273"/>
                                            </p:tgtEl>
                                            <p:attrNameLst>
                                              <p:attrName>ppt_x</p:attrName>
                                            </p:attrNameLst>
                                          </p:cBhvr>
                                          <p:tavLst>
                                            <p:tav tm="0">
                                              <p:val>
                                                <p:strVal val="#ppt_x"/>
                                              </p:val>
                                            </p:tav>
                                            <p:tav tm="100000">
                                              <p:val>
                                                <p:strVal val="#ppt_x"/>
                                              </p:val>
                                            </p:tav>
                                          </p:tavLst>
                                        </p:anim>
                                        <p:anim calcmode="lin" valueType="num">
                                          <p:cBhvr additive="base">
                                            <p:cTn id="295" dur="2750" fill="hold"/>
                                            <p:tgtEl>
                                              <p:spTgt spid="27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74"/>
                                            </p:tgtEl>
                                            <p:attrNameLst>
                                              <p:attrName>style.visibility</p:attrName>
                                            </p:attrNameLst>
                                          </p:cBhvr>
                                          <p:to>
                                            <p:strVal val="visible"/>
                                          </p:to>
                                        </p:set>
                                        <p:anim calcmode="lin" valueType="num">
                                          <p:cBhvr additive="base">
                                            <p:cTn id="298" dur="2750" fill="hold"/>
                                            <p:tgtEl>
                                              <p:spTgt spid="274"/>
                                            </p:tgtEl>
                                            <p:attrNameLst>
                                              <p:attrName>ppt_x</p:attrName>
                                            </p:attrNameLst>
                                          </p:cBhvr>
                                          <p:tavLst>
                                            <p:tav tm="0">
                                              <p:val>
                                                <p:strVal val="#ppt_x"/>
                                              </p:val>
                                            </p:tav>
                                            <p:tav tm="100000">
                                              <p:val>
                                                <p:strVal val="#ppt_x"/>
                                              </p:val>
                                            </p:tav>
                                          </p:tavLst>
                                        </p:anim>
                                        <p:anim calcmode="lin" valueType="num">
                                          <p:cBhvr additive="base">
                                            <p:cTn id="299" dur="2750" fill="hold"/>
                                            <p:tgtEl>
                                              <p:spTgt spid="27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75"/>
                                            </p:tgtEl>
                                            <p:attrNameLst>
                                              <p:attrName>style.visibility</p:attrName>
                                            </p:attrNameLst>
                                          </p:cBhvr>
                                          <p:to>
                                            <p:strVal val="visible"/>
                                          </p:to>
                                        </p:set>
                                        <p:anim calcmode="lin" valueType="num">
                                          <p:cBhvr additive="base">
                                            <p:cTn id="302" dur="2750" fill="hold"/>
                                            <p:tgtEl>
                                              <p:spTgt spid="275"/>
                                            </p:tgtEl>
                                            <p:attrNameLst>
                                              <p:attrName>ppt_x</p:attrName>
                                            </p:attrNameLst>
                                          </p:cBhvr>
                                          <p:tavLst>
                                            <p:tav tm="0">
                                              <p:val>
                                                <p:strVal val="#ppt_x"/>
                                              </p:val>
                                            </p:tav>
                                            <p:tav tm="100000">
                                              <p:val>
                                                <p:strVal val="#ppt_x"/>
                                              </p:val>
                                            </p:tav>
                                          </p:tavLst>
                                        </p:anim>
                                        <p:anim calcmode="lin" valueType="num">
                                          <p:cBhvr additive="base">
                                            <p:cTn id="303" dur="2750" fill="hold"/>
                                            <p:tgtEl>
                                              <p:spTgt spid="27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76"/>
                                            </p:tgtEl>
                                            <p:attrNameLst>
                                              <p:attrName>style.visibility</p:attrName>
                                            </p:attrNameLst>
                                          </p:cBhvr>
                                          <p:to>
                                            <p:strVal val="visible"/>
                                          </p:to>
                                        </p:set>
                                        <p:anim calcmode="lin" valueType="num">
                                          <p:cBhvr additive="base">
                                            <p:cTn id="306" dur="2750" fill="hold"/>
                                            <p:tgtEl>
                                              <p:spTgt spid="276"/>
                                            </p:tgtEl>
                                            <p:attrNameLst>
                                              <p:attrName>ppt_x</p:attrName>
                                            </p:attrNameLst>
                                          </p:cBhvr>
                                          <p:tavLst>
                                            <p:tav tm="0">
                                              <p:val>
                                                <p:strVal val="#ppt_x"/>
                                              </p:val>
                                            </p:tav>
                                            <p:tav tm="100000">
                                              <p:val>
                                                <p:strVal val="#ppt_x"/>
                                              </p:val>
                                            </p:tav>
                                          </p:tavLst>
                                        </p:anim>
                                        <p:anim calcmode="lin" valueType="num">
                                          <p:cBhvr additive="base">
                                            <p:cTn id="307"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
            <a:extLst>
              <a:ext uri="{FF2B5EF4-FFF2-40B4-BE49-F238E27FC236}">
                <a16:creationId xmlns:a16="http://schemas.microsoft.com/office/drawing/2014/main" id="{192C90DF-63BF-4D0B-8325-72010D82E400}"/>
              </a:ext>
            </a:extLst>
          </p:cNvPr>
          <p:cNvGrpSpPr/>
          <p:nvPr/>
        </p:nvGrpSpPr>
        <p:grpSpPr>
          <a:xfrm>
            <a:off x="305391" y="3233082"/>
            <a:ext cx="5580446" cy="1124305"/>
            <a:chOff x="305391" y="3233082"/>
            <a:chExt cx="5580446" cy="1124305"/>
          </a:xfrm>
        </p:grpSpPr>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26D0CE"/>
                </a:gs>
                <a:gs pos="100000">
                  <a:srgbClr val="1A298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26D0CE"/>
                </a:gs>
                <a:gs pos="100000">
                  <a:srgbClr val="1A2980"/>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228726" y="3346260"/>
              <a:ext cx="4494188" cy="912558"/>
            </a:xfrm>
            <a:prstGeom prst="rect">
              <a:avLst/>
            </a:prstGeom>
            <a:noFill/>
            <a:ln>
              <a:no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Sự</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kiện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chè</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Box-</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tơn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thổi</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bùng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lên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ngọn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lửa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chiến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tranh</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2980"/>
                  </a:solidFill>
                  <a:effectLst/>
                  <a:uLnTx/>
                  <a:uFillTx/>
                  <a:latin typeface="Roboto"/>
                  <a:ea typeface="+mn-ea"/>
                  <a:cs typeface="+mn-cs"/>
                </a:rPr>
                <a:t>A</a:t>
              </a:r>
              <a:endParaRPr kumimoji="0" lang="vi-VN" sz="2400" b="1" i="0" u="none" strike="noStrike" kern="1200" cap="none" spc="0" normalizeH="0" baseline="0" noProof="0" dirty="0">
                <a:ln>
                  <a:noFill/>
                </a:ln>
                <a:solidFill>
                  <a:srgbClr val="1A2980"/>
                </a:solidFill>
                <a:effectLst/>
                <a:uLnTx/>
                <a:uFillTx/>
                <a:latin typeface="Roboto"/>
                <a:ea typeface="+mn-ea"/>
                <a:cs typeface="+mn-cs"/>
              </a:endParaRPr>
            </a:p>
          </p:txBody>
        </p:sp>
      </p:grpSp>
      <p:grpSp>
        <p:nvGrpSpPr>
          <p:cNvPr id="5" name="C">
            <a:extLst>
              <a:ext uri="{FF2B5EF4-FFF2-40B4-BE49-F238E27FC236}">
                <a16:creationId xmlns:a16="http://schemas.microsoft.com/office/drawing/2014/main" id="{500758A1-F613-48C0-B83A-76CDE89EAEAF}"/>
              </a:ext>
            </a:extLst>
          </p:cNvPr>
          <p:cNvGrpSpPr/>
          <p:nvPr/>
        </p:nvGrpSpPr>
        <p:grpSpPr>
          <a:xfrm>
            <a:off x="305391" y="4709810"/>
            <a:ext cx="5547675" cy="1124305"/>
            <a:chOff x="305391" y="4709810"/>
            <a:chExt cx="5547675" cy="1124305"/>
          </a:xfrm>
        </p:grpSpPr>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26D0CE"/>
                </a:gs>
                <a:gs pos="100000">
                  <a:srgbClr val="1A298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26D0CE"/>
                </a:gs>
                <a:gs pos="100000">
                  <a:srgbClr val="1A2980"/>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4861236"/>
              <a:ext cx="447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Bản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Tuyên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Ngôn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độc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lập</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của</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nước</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Mĩ</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được</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thông</a:t>
              </a:r>
              <a:r>
                <a:rPr lang="en-US" sz="2400" dirty="0">
                  <a:solidFill>
                    <a:srgbClr val="3F3F3F"/>
                  </a:solidFill>
                  <a:latin typeface="Roboto"/>
                  <a:ea typeface="Times New Roman" panose="02020603050405020304" pitchFamily="18" charset="0"/>
                </a:rPr>
                <a:t> qua</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2980"/>
                  </a:solidFill>
                  <a:effectLst/>
                  <a:uLnTx/>
                  <a:uFillTx/>
                  <a:latin typeface="Roboto"/>
                  <a:ea typeface="+mn-ea"/>
                  <a:cs typeface="+mn-cs"/>
                </a:rPr>
                <a:t>C</a:t>
              </a:r>
              <a:endParaRPr kumimoji="0" lang="vi-VN" sz="2400" b="1" i="0" u="none" strike="noStrike" kern="1200" cap="none" spc="0" normalizeH="0" baseline="0" noProof="0" dirty="0">
                <a:ln>
                  <a:noFill/>
                </a:ln>
                <a:solidFill>
                  <a:srgbClr val="1A2980"/>
                </a:solidFill>
                <a:effectLst/>
                <a:uLnTx/>
                <a:uFillTx/>
                <a:latin typeface="Roboto"/>
                <a:ea typeface="+mn-ea"/>
                <a:cs typeface="+mn-cs"/>
              </a:endParaRPr>
            </a:p>
          </p:txBody>
        </p:sp>
      </p:grpSp>
      <p:grpSp>
        <p:nvGrpSpPr>
          <p:cNvPr id="6" name="B">
            <a:extLst>
              <a:ext uri="{FF2B5EF4-FFF2-40B4-BE49-F238E27FC236}">
                <a16:creationId xmlns:a16="http://schemas.microsoft.com/office/drawing/2014/main" id="{10C636D7-B8E9-4DCF-87E2-F1E85B69F391}"/>
              </a:ext>
            </a:extLst>
          </p:cNvPr>
          <p:cNvGrpSpPr/>
          <p:nvPr/>
        </p:nvGrpSpPr>
        <p:grpSpPr>
          <a:xfrm>
            <a:off x="6300912" y="3233082"/>
            <a:ext cx="5585695" cy="1124305"/>
            <a:chOff x="6300912" y="3233082"/>
            <a:chExt cx="5585695" cy="1124305"/>
          </a:xfrm>
        </p:grpSpPr>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26D0CE"/>
                </a:gs>
                <a:gs pos="100000">
                  <a:srgbClr val="1A298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26D0CE"/>
                </a:gs>
                <a:gs pos="100000">
                  <a:srgbClr val="1A2980"/>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487647"/>
              <a:ext cx="4494189" cy="487826"/>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Hòa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ước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lang="en-US" sz="2400" dirty="0">
                  <a:solidFill>
                    <a:srgbClr val="3F3F3F"/>
                  </a:solidFill>
                  <a:latin typeface="Roboto"/>
                  <a:ea typeface="Times New Roman" panose="02020603050405020304" pitchFamily="18" charset="0"/>
                </a:rPr>
                <a:t>V</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éc-xai</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được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kí</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kết</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2980"/>
                  </a:solidFill>
                  <a:effectLst/>
                  <a:uLnTx/>
                  <a:uFillTx/>
                  <a:latin typeface="Roboto"/>
                  <a:ea typeface="+mn-ea"/>
                  <a:cs typeface="+mn-cs"/>
                </a:rPr>
                <a:t>B</a:t>
              </a:r>
              <a:endParaRPr kumimoji="0" lang="vi-VN" sz="2400" b="1" i="0" u="none" strike="noStrike" kern="1200" cap="none" spc="0" normalizeH="0" baseline="0" noProof="0" dirty="0">
                <a:ln>
                  <a:noFill/>
                </a:ln>
                <a:solidFill>
                  <a:srgbClr val="1A2980"/>
                </a:solidFill>
                <a:effectLst/>
                <a:uLnTx/>
                <a:uFillTx/>
                <a:latin typeface="Roboto"/>
                <a:ea typeface="+mn-ea"/>
                <a:cs typeface="+mn-cs"/>
              </a:endParaRPr>
            </a:p>
          </p:txBody>
        </p:sp>
      </p:grpSp>
      <p:grpSp>
        <p:nvGrpSpPr>
          <p:cNvPr id="9" name="D">
            <a:extLst>
              <a:ext uri="{FF2B5EF4-FFF2-40B4-BE49-F238E27FC236}">
                <a16:creationId xmlns:a16="http://schemas.microsoft.com/office/drawing/2014/main" id="{B5898F44-38D9-4A0D-ABDB-75509DE71D7E}"/>
              </a:ext>
            </a:extLst>
          </p:cNvPr>
          <p:cNvGrpSpPr/>
          <p:nvPr/>
        </p:nvGrpSpPr>
        <p:grpSpPr>
          <a:xfrm>
            <a:off x="6300911" y="4709810"/>
            <a:ext cx="5585696" cy="1124305"/>
            <a:chOff x="6300911" y="4709810"/>
            <a:chExt cx="5585696" cy="1124305"/>
          </a:xfrm>
        </p:grpSpPr>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26D0CE"/>
                </a:gs>
                <a:gs pos="100000">
                  <a:srgbClr val="1A2980"/>
                </a:gs>
              </a:gsLst>
              <a:lin ang="0" scaled="1"/>
              <a:tileRect/>
            </a:gra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26D0CE"/>
                </a:gs>
                <a:gs pos="100000">
                  <a:srgbClr val="1A2980"/>
                </a:gs>
              </a:gsLst>
              <a:lin ang="10800000" scaled="1"/>
              <a:tileRect/>
            </a:gradFill>
            <a:ln>
              <a:solidFill>
                <a:srgbClr val="26CFCD"/>
              </a:solid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4804883"/>
              <a:ext cx="4477001" cy="912558"/>
            </a:xfrm>
            <a:prstGeom prst="rect">
              <a:avLst/>
            </a:prstGeom>
            <a:noFill/>
            <a:ln>
              <a:noFill/>
            </a:ln>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Chiến</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thắng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bước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ngoặt</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Xa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-ra-</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tô</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-ga</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solidFill>
                <a:srgbClr val="26CF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A2980"/>
                  </a:solidFill>
                  <a:effectLst/>
                  <a:uLnTx/>
                  <a:uFillTx/>
                  <a:latin typeface="Roboto"/>
                  <a:ea typeface="+mn-ea"/>
                  <a:cs typeface="+mn-cs"/>
                </a:rPr>
                <a:t>D</a:t>
              </a:r>
              <a:endParaRPr kumimoji="0" lang="vi-VN" sz="2400" b="1" i="0" u="none" strike="noStrike" kern="1200" cap="none" spc="0" normalizeH="0" baseline="0" noProof="0" dirty="0">
                <a:ln>
                  <a:noFill/>
                </a:ln>
                <a:solidFill>
                  <a:srgbClr val="1A2980"/>
                </a:solidFill>
                <a:effectLst/>
                <a:uLnTx/>
                <a:uFillTx/>
                <a:latin typeface="Roboto"/>
                <a:ea typeface="+mn-ea"/>
                <a:cs typeface="+mn-cs"/>
              </a:endParaRPr>
            </a:p>
          </p:txBody>
        </p:sp>
      </p:grpSp>
      <p:pic>
        <p:nvPicPr>
          <p:cNvPr id="191" name="Picture 190" descr="Logo, icon&#10;&#10;Description automatically generated">
            <a:extLst>
              <a:ext uri="{FF2B5EF4-FFF2-40B4-BE49-F238E27FC236}">
                <a16:creationId xmlns:a16="http://schemas.microsoft.com/office/drawing/2014/main" id="{06305B71-D99E-4586-82A1-9253B41C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031" y="-2913725"/>
            <a:ext cx="342029" cy="342029"/>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42D40E11-EA3B-4796-9A55-1E7F3C17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54" y="-2714092"/>
            <a:ext cx="342029" cy="342029"/>
          </a:xfrm>
          <a:prstGeom prst="rect">
            <a:avLst/>
          </a:prstGeom>
        </p:spPr>
      </p:pic>
      <p:pic>
        <p:nvPicPr>
          <p:cNvPr id="245" name="Picture 244" descr="Logo, icon&#10;&#10;Description automatically generated">
            <a:extLst>
              <a:ext uri="{FF2B5EF4-FFF2-40B4-BE49-F238E27FC236}">
                <a16:creationId xmlns:a16="http://schemas.microsoft.com/office/drawing/2014/main" id="{5878ACE1-4209-46EE-A07C-598CF980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352" y="-5069600"/>
            <a:ext cx="342029" cy="342029"/>
          </a:xfrm>
          <a:prstGeom prst="rect">
            <a:avLst/>
          </a:prstGeom>
        </p:spPr>
      </p:pic>
      <p:pic>
        <p:nvPicPr>
          <p:cNvPr id="246" name="Picture 245" descr="Logo, icon&#10;&#10;Description automatically generated">
            <a:extLst>
              <a:ext uri="{FF2B5EF4-FFF2-40B4-BE49-F238E27FC236}">
                <a16:creationId xmlns:a16="http://schemas.microsoft.com/office/drawing/2014/main" id="{E2A7B37F-37D0-4CAC-BDCC-B9CFCAF4B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154" y="-3703524"/>
            <a:ext cx="342029" cy="342029"/>
          </a:xfrm>
          <a:prstGeom prst="rect">
            <a:avLst/>
          </a:prstGeom>
        </p:spPr>
      </p:pic>
      <p:pic>
        <p:nvPicPr>
          <p:cNvPr id="247" name="Picture 246" descr="Logo, icon&#10;&#10;Description automatically generated">
            <a:extLst>
              <a:ext uri="{FF2B5EF4-FFF2-40B4-BE49-F238E27FC236}">
                <a16:creationId xmlns:a16="http://schemas.microsoft.com/office/drawing/2014/main" id="{DCA3CCF0-D4F6-44ED-8609-44FA87A45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677" y="-1934938"/>
            <a:ext cx="342029" cy="342029"/>
          </a:xfrm>
          <a:prstGeom prst="rect">
            <a:avLst/>
          </a:prstGeom>
        </p:spPr>
      </p:pic>
      <p:pic>
        <p:nvPicPr>
          <p:cNvPr id="248" name="Picture 247" descr="Logo, icon&#10;&#10;Description automatically generated">
            <a:extLst>
              <a:ext uri="{FF2B5EF4-FFF2-40B4-BE49-F238E27FC236}">
                <a16:creationId xmlns:a16="http://schemas.microsoft.com/office/drawing/2014/main" id="{4F887E07-03DE-4355-89E0-7FB506E9A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920" y="-4107834"/>
            <a:ext cx="342029" cy="342029"/>
          </a:xfrm>
          <a:prstGeom prst="rect">
            <a:avLst/>
          </a:prstGeom>
        </p:spPr>
      </p:pic>
      <p:pic>
        <p:nvPicPr>
          <p:cNvPr id="249" name="Picture 248" descr="Logo, icon&#10;&#10;Description automatically generated">
            <a:extLst>
              <a:ext uri="{FF2B5EF4-FFF2-40B4-BE49-F238E27FC236}">
                <a16:creationId xmlns:a16="http://schemas.microsoft.com/office/drawing/2014/main" id="{F4F9AFC0-A22C-45F5-AC7A-69BF89C8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687" y="-3171883"/>
            <a:ext cx="342029" cy="342029"/>
          </a:xfrm>
          <a:prstGeom prst="rect">
            <a:avLst/>
          </a:prstGeom>
        </p:spPr>
      </p:pic>
      <p:pic>
        <p:nvPicPr>
          <p:cNvPr id="250" name="Picture 249" descr="Logo, icon&#10;&#10;Description automatically generated">
            <a:extLst>
              <a:ext uri="{FF2B5EF4-FFF2-40B4-BE49-F238E27FC236}">
                <a16:creationId xmlns:a16="http://schemas.microsoft.com/office/drawing/2014/main" id="{2122FF03-6BFE-42ED-9CFB-B9A78C658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702" y="-3284429"/>
            <a:ext cx="342029" cy="342029"/>
          </a:xfrm>
          <a:prstGeom prst="rect">
            <a:avLst/>
          </a:prstGeom>
        </p:spPr>
      </p:pic>
      <p:pic>
        <p:nvPicPr>
          <p:cNvPr id="251" name="Picture 250" descr="Logo, icon&#10;&#10;Description automatically generated">
            <a:extLst>
              <a:ext uri="{FF2B5EF4-FFF2-40B4-BE49-F238E27FC236}">
                <a16:creationId xmlns:a16="http://schemas.microsoft.com/office/drawing/2014/main" id="{ADF4AA17-9B42-4740-8E2D-8CB5B7B4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27" y="-3886972"/>
            <a:ext cx="342029" cy="342029"/>
          </a:xfrm>
          <a:prstGeom prst="rect">
            <a:avLst/>
          </a:prstGeom>
        </p:spPr>
      </p:pic>
      <p:pic>
        <p:nvPicPr>
          <p:cNvPr id="252" name="Picture 251" descr="Logo, icon&#10;&#10;Description automatically generated">
            <a:extLst>
              <a:ext uri="{FF2B5EF4-FFF2-40B4-BE49-F238E27FC236}">
                <a16:creationId xmlns:a16="http://schemas.microsoft.com/office/drawing/2014/main" id="{58F41CB2-0671-4EAE-A10D-C3E4E399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58" y="-3999787"/>
            <a:ext cx="342029" cy="342029"/>
          </a:xfrm>
          <a:prstGeom prst="rect">
            <a:avLst/>
          </a:prstGeom>
        </p:spPr>
      </p:pic>
      <p:pic>
        <p:nvPicPr>
          <p:cNvPr id="253" name="Picture 252" descr="Logo, icon&#10;&#10;Description automatically generated">
            <a:extLst>
              <a:ext uri="{FF2B5EF4-FFF2-40B4-BE49-F238E27FC236}">
                <a16:creationId xmlns:a16="http://schemas.microsoft.com/office/drawing/2014/main" id="{3EBA14DB-F52E-4021-A5F3-AB915D4B0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171" y="-3351565"/>
            <a:ext cx="342029" cy="342029"/>
          </a:xfrm>
          <a:prstGeom prst="rect">
            <a:avLst/>
          </a:prstGeom>
        </p:spPr>
      </p:pic>
      <p:pic>
        <p:nvPicPr>
          <p:cNvPr id="254" name="Picture 253" descr="Logo, icon&#10;&#10;Description automatically generated">
            <a:extLst>
              <a:ext uri="{FF2B5EF4-FFF2-40B4-BE49-F238E27FC236}">
                <a16:creationId xmlns:a16="http://schemas.microsoft.com/office/drawing/2014/main" id="{BAA7FC1D-0A1A-4A44-9C39-0DFDCCB66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944" y="-2345178"/>
            <a:ext cx="342029" cy="342029"/>
          </a:xfrm>
          <a:prstGeom prst="rect">
            <a:avLst/>
          </a:prstGeom>
        </p:spPr>
      </p:pic>
      <p:pic>
        <p:nvPicPr>
          <p:cNvPr id="255" name="Picture 254" descr="Logo, icon&#10;&#10;Description automatically generated">
            <a:extLst>
              <a:ext uri="{FF2B5EF4-FFF2-40B4-BE49-F238E27FC236}">
                <a16:creationId xmlns:a16="http://schemas.microsoft.com/office/drawing/2014/main" id="{5B93E642-57BC-4389-A787-A6ED26E61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45" y="-2490233"/>
            <a:ext cx="342029" cy="342029"/>
          </a:xfrm>
          <a:prstGeom prst="rect">
            <a:avLst/>
          </a:prstGeom>
        </p:spPr>
      </p:pic>
      <p:pic>
        <p:nvPicPr>
          <p:cNvPr id="256" name="Picture 255" descr="Logo, icon&#10;&#10;Description automatically generated">
            <a:extLst>
              <a:ext uri="{FF2B5EF4-FFF2-40B4-BE49-F238E27FC236}">
                <a16:creationId xmlns:a16="http://schemas.microsoft.com/office/drawing/2014/main" id="{00843B3B-609A-4B9B-989F-90E778B17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5" y="-2701424"/>
            <a:ext cx="342029" cy="342029"/>
          </a:xfrm>
          <a:prstGeom prst="rect">
            <a:avLst/>
          </a:prstGeom>
        </p:spPr>
      </p:pic>
      <p:pic>
        <p:nvPicPr>
          <p:cNvPr id="257" name="Picture 256" descr="Logo, icon&#10;&#10;Description automatically generated">
            <a:extLst>
              <a:ext uri="{FF2B5EF4-FFF2-40B4-BE49-F238E27FC236}">
                <a16:creationId xmlns:a16="http://schemas.microsoft.com/office/drawing/2014/main" id="{3C07850B-43E7-4772-BC60-97F5339D4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1997923"/>
            <a:ext cx="342029" cy="342029"/>
          </a:xfrm>
          <a:prstGeom prst="rect">
            <a:avLst/>
          </a:prstGeom>
        </p:spPr>
      </p:pic>
      <p:pic>
        <p:nvPicPr>
          <p:cNvPr id="258" name="Picture 257" descr="Logo, icon&#10;&#10;Description automatically generated">
            <a:extLst>
              <a:ext uri="{FF2B5EF4-FFF2-40B4-BE49-F238E27FC236}">
                <a16:creationId xmlns:a16="http://schemas.microsoft.com/office/drawing/2014/main" id="{C535E199-4A56-44D2-A408-635052D2A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73" y="-3068931"/>
            <a:ext cx="342029" cy="342029"/>
          </a:xfrm>
          <a:prstGeom prst="rect">
            <a:avLst/>
          </a:prstGeom>
        </p:spPr>
      </p:pic>
      <p:pic>
        <p:nvPicPr>
          <p:cNvPr id="259" name="Picture 258" descr="Logo, icon&#10;&#10;Description automatically generated">
            <a:extLst>
              <a:ext uri="{FF2B5EF4-FFF2-40B4-BE49-F238E27FC236}">
                <a16:creationId xmlns:a16="http://schemas.microsoft.com/office/drawing/2014/main" id="{42717DA7-7196-4B2A-AD9E-B7DCDB819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663" y="-4296042"/>
            <a:ext cx="342029" cy="342029"/>
          </a:xfrm>
          <a:prstGeom prst="rect">
            <a:avLst/>
          </a:prstGeom>
        </p:spPr>
      </p:pic>
      <p:pic>
        <p:nvPicPr>
          <p:cNvPr id="260" name="Picture 259" descr="Logo, icon&#10;&#10;Description automatically generated">
            <a:extLst>
              <a:ext uri="{FF2B5EF4-FFF2-40B4-BE49-F238E27FC236}">
                <a16:creationId xmlns:a16="http://schemas.microsoft.com/office/drawing/2014/main" id="{8F10ACD2-A875-41D5-8F59-FB373E32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91" y="-1925271"/>
            <a:ext cx="342029" cy="342029"/>
          </a:xfrm>
          <a:prstGeom prst="rect">
            <a:avLst/>
          </a:prstGeom>
        </p:spPr>
      </p:pic>
      <p:pic>
        <p:nvPicPr>
          <p:cNvPr id="261" name="Picture 260" descr="Logo, icon&#10;&#10;Description automatically generated">
            <a:extLst>
              <a:ext uri="{FF2B5EF4-FFF2-40B4-BE49-F238E27FC236}">
                <a16:creationId xmlns:a16="http://schemas.microsoft.com/office/drawing/2014/main" id="{D5E06BF5-A5C3-42B0-88BB-1B69D59E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84" y="-2056477"/>
            <a:ext cx="342029" cy="342029"/>
          </a:xfrm>
          <a:prstGeom prst="rect">
            <a:avLst/>
          </a:prstGeom>
        </p:spPr>
      </p:pic>
      <p:pic>
        <p:nvPicPr>
          <p:cNvPr id="262" name="Picture 261" descr="Logo, icon&#10;&#10;Description automatically generated">
            <a:extLst>
              <a:ext uri="{FF2B5EF4-FFF2-40B4-BE49-F238E27FC236}">
                <a16:creationId xmlns:a16="http://schemas.microsoft.com/office/drawing/2014/main" id="{69807695-F14D-4803-924E-95145825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4186065"/>
            <a:ext cx="342029" cy="342029"/>
          </a:xfrm>
          <a:prstGeom prst="rect">
            <a:avLst/>
          </a:prstGeom>
        </p:spPr>
      </p:pic>
      <p:pic>
        <p:nvPicPr>
          <p:cNvPr id="263" name="Picture 262" descr="A picture containing text&#10;&#10;Description automatically generated">
            <a:extLst>
              <a:ext uri="{FF2B5EF4-FFF2-40B4-BE49-F238E27FC236}">
                <a16:creationId xmlns:a16="http://schemas.microsoft.com/office/drawing/2014/main" id="{0002B462-99B0-4A07-8337-2FA5B3C0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4" y="-3830591"/>
            <a:ext cx="342029" cy="342029"/>
          </a:xfrm>
          <a:prstGeom prst="rect">
            <a:avLst/>
          </a:prstGeom>
        </p:spPr>
      </p:pic>
      <p:pic>
        <p:nvPicPr>
          <p:cNvPr id="264" name="Picture 263" descr="A picture containing text&#10;&#10;Description automatically generated">
            <a:extLst>
              <a:ext uri="{FF2B5EF4-FFF2-40B4-BE49-F238E27FC236}">
                <a16:creationId xmlns:a16="http://schemas.microsoft.com/office/drawing/2014/main" id="{B992FE50-DEDD-4C39-8C5E-24B0C12C2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137" y="-4799260"/>
            <a:ext cx="342029" cy="342029"/>
          </a:xfrm>
          <a:prstGeom prst="rect">
            <a:avLst/>
          </a:prstGeom>
        </p:spPr>
      </p:pic>
      <p:pic>
        <p:nvPicPr>
          <p:cNvPr id="265" name="Picture 264" descr="A picture containing text&#10;&#10;Description automatically generated">
            <a:extLst>
              <a:ext uri="{FF2B5EF4-FFF2-40B4-BE49-F238E27FC236}">
                <a16:creationId xmlns:a16="http://schemas.microsoft.com/office/drawing/2014/main" id="{3D437BDC-DFDE-4AED-87F3-C3DA19723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017" y="-2634493"/>
            <a:ext cx="342029" cy="342029"/>
          </a:xfrm>
          <a:prstGeom prst="rect">
            <a:avLst/>
          </a:prstGeom>
        </p:spPr>
      </p:pic>
      <p:pic>
        <p:nvPicPr>
          <p:cNvPr id="266" name="Picture 265" descr="A picture containing text&#10;&#10;Description automatically generated">
            <a:extLst>
              <a:ext uri="{FF2B5EF4-FFF2-40B4-BE49-F238E27FC236}">
                <a16:creationId xmlns:a16="http://schemas.microsoft.com/office/drawing/2014/main" id="{3B43F418-1564-49E5-9F81-B2C304384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842" y="-3997068"/>
            <a:ext cx="342029" cy="342029"/>
          </a:xfrm>
          <a:prstGeom prst="rect">
            <a:avLst/>
          </a:prstGeom>
        </p:spPr>
      </p:pic>
      <p:pic>
        <p:nvPicPr>
          <p:cNvPr id="267" name="Picture 266" descr="A picture containing text&#10;&#10;Description automatically generated">
            <a:extLst>
              <a:ext uri="{FF2B5EF4-FFF2-40B4-BE49-F238E27FC236}">
                <a16:creationId xmlns:a16="http://schemas.microsoft.com/office/drawing/2014/main" id="{8206EAC4-0B0C-4921-8F3C-2E979F1C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572" y="-2013815"/>
            <a:ext cx="342029" cy="342029"/>
          </a:xfrm>
          <a:prstGeom prst="rect">
            <a:avLst/>
          </a:prstGeom>
        </p:spPr>
      </p:pic>
      <p:pic>
        <p:nvPicPr>
          <p:cNvPr id="268" name="Picture 267" descr="A picture containing text&#10;&#10;Description automatically generated">
            <a:extLst>
              <a:ext uri="{FF2B5EF4-FFF2-40B4-BE49-F238E27FC236}">
                <a16:creationId xmlns:a16="http://schemas.microsoft.com/office/drawing/2014/main" id="{81FD1679-2AF0-4497-9972-34C40708B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632" y="-2026636"/>
            <a:ext cx="342029" cy="342029"/>
          </a:xfrm>
          <a:prstGeom prst="rect">
            <a:avLst/>
          </a:prstGeom>
        </p:spPr>
      </p:pic>
      <p:pic>
        <p:nvPicPr>
          <p:cNvPr id="269" name="Picture 268" descr="A picture containing text&#10;&#10;Description automatically generated">
            <a:extLst>
              <a:ext uri="{FF2B5EF4-FFF2-40B4-BE49-F238E27FC236}">
                <a16:creationId xmlns:a16="http://schemas.microsoft.com/office/drawing/2014/main" id="{AE6FE7CD-5D8D-402F-83D4-4E1FA2A99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73" y="-2553124"/>
            <a:ext cx="342029" cy="342029"/>
          </a:xfrm>
          <a:prstGeom prst="rect">
            <a:avLst/>
          </a:prstGeom>
        </p:spPr>
      </p:pic>
      <p:pic>
        <p:nvPicPr>
          <p:cNvPr id="270" name="Picture 269" descr="A picture containing text&#10;&#10;Description automatically generated">
            <a:extLst>
              <a:ext uri="{FF2B5EF4-FFF2-40B4-BE49-F238E27FC236}">
                <a16:creationId xmlns:a16="http://schemas.microsoft.com/office/drawing/2014/main" id="{12EE2FF5-77A0-4090-BAC8-1D68D9868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76" y="-3035197"/>
            <a:ext cx="342029" cy="342029"/>
          </a:xfrm>
          <a:prstGeom prst="rect">
            <a:avLst/>
          </a:prstGeom>
        </p:spPr>
      </p:pic>
      <p:pic>
        <p:nvPicPr>
          <p:cNvPr id="271" name="Picture 270" descr="A picture containing text&#10;&#10;Description automatically generated">
            <a:extLst>
              <a:ext uri="{FF2B5EF4-FFF2-40B4-BE49-F238E27FC236}">
                <a16:creationId xmlns:a16="http://schemas.microsoft.com/office/drawing/2014/main" id="{AAA6BF9C-19B9-435D-AB13-BC7352861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034" y="-3125676"/>
            <a:ext cx="342029" cy="342029"/>
          </a:xfrm>
          <a:prstGeom prst="rect">
            <a:avLst/>
          </a:prstGeom>
        </p:spPr>
      </p:pic>
      <p:pic>
        <p:nvPicPr>
          <p:cNvPr id="272" name="Picture 271" descr="A picture containing text&#10;&#10;Description automatically generated">
            <a:extLst>
              <a:ext uri="{FF2B5EF4-FFF2-40B4-BE49-F238E27FC236}">
                <a16:creationId xmlns:a16="http://schemas.microsoft.com/office/drawing/2014/main" id="{429E2A06-1A02-494A-9203-592D21202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307" y="-2856804"/>
            <a:ext cx="342029" cy="342029"/>
          </a:xfrm>
          <a:prstGeom prst="rect">
            <a:avLst/>
          </a:prstGeom>
        </p:spPr>
      </p:pic>
      <p:pic>
        <p:nvPicPr>
          <p:cNvPr id="273" name="Picture 272" descr="A picture containing text&#10;&#10;Description automatically generated">
            <a:extLst>
              <a:ext uri="{FF2B5EF4-FFF2-40B4-BE49-F238E27FC236}">
                <a16:creationId xmlns:a16="http://schemas.microsoft.com/office/drawing/2014/main" id="{6A2A54F8-8662-4D41-8279-88F8317E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473" y="-3940983"/>
            <a:ext cx="342029" cy="342029"/>
          </a:xfrm>
          <a:prstGeom prst="rect">
            <a:avLst/>
          </a:prstGeom>
        </p:spPr>
      </p:pic>
      <p:pic>
        <p:nvPicPr>
          <p:cNvPr id="274" name="Picture 273" descr="A picture containing text&#10;&#10;Description automatically generated">
            <a:extLst>
              <a:ext uri="{FF2B5EF4-FFF2-40B4-BE49-F238E27FC236}">
                <a16:creationId xmlns:a16="http://schemas.microsoft.com/office/drawing/2014/main" id="{2BE4B1EC-4430-47B2-977F-FDB1D071E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52" y="-4160669"/>
            <a:ext cx="342029" cy="342029"/>
          </a:xfrm>
          <a:prstGeom prst="rect">
            <a:avLst/>
          </a:prstGeom>
        </p:spPr>
      </p:pic>
      <p:pic>
        <p:nvPicPr>
          <p:cNvPr id="275" name="Picture 274" descr="A picture containing text&#10;&#10;Description automatically generated">
            <a:extLst>
              <a:ext uri="{FF2B5EF4-FFF2-40B4-BE49-F238E27FC236}">
                <a16:creationId xmlns:a16="http://schemas.microsoft.com/office/drawing/2014/main" id="{D110E7FB-68B5-4EEC-A4B1-21BB06D6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54" y="-5227222"/>
            <a:ext cx="342029" cy="342029"/>
          </a:xfrm>
          <a:prstGeom prst="rect">
            <a:avLst/>
          </a:prstGeom>
        </p:spPr>
      </p:pic>
      <p:pic>
        <p:nvPicPr>
          <p:cNvPr id="276" name="Picture 275" descr="A picture containing text&#10;&#10;Description automatically generated">
            <a:extLst>
              <a:ext uri="{FF2B5EF4-FFF2-40B4-BE49-F238E27FC236}">
                <a16:creationId xmlns:a16="http://schemas.microsoft.com/office/drawing/2014/main" id="{F09A73FB-974C-4754-850A-E4A45769C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41" y="-5161131"/>
            <a:ext cx="342029" cy="342029"/>
          </a:xfrm>
          <a:prstGeom prst="rect">
            <a:avLst/>
          </a:prstGeom>
        </p:spPr>
      </p:pic>
      <p:pic>
        <p:nvPicPr>
          <p:cNvPr id="277" name="Picture 276" descr="A picture containing text&#10;&#10;Description automatically generated">
            <a:extLst>
              <a:ext uri="{FF2B5EF4-FFF2-40B4-BE49-F238E27FC236}">
                <a16:creationId xmlns:a16="http://schemas.microsoft.com/office/drawing/2014/main" id="{9794DFEA-6B3A-4ED0-A22F-AC98E4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756" y="-2425950"/>
            <a:ext cx="342029" cy="342029"/>
          </a:xfrm>
          <a:prstGeom prst="rect">
            <a:avLst/>
          </a:prstGeom>
        </p:spPr>
      </p:pic>
      <p:pic>
        <p:nvPicPr>
          <p:cNvPr id="278" name="Picture 277" descr="A picture containing text&#10;&#10;Description automatically generated">
            <a:extLst>
              <a:ext uri="{FF2B5EF4-FFF2-40B4-BE49-F238E27FC236}">
                <a16:creationId xmlns:a16="http://schemas.microsoft.com/office/drawing/2014/main" id="{97A957C1-4F10-457D-B86D-F82FA2BC7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0867" y="-4134727"/>
            <a:ext cx="342029" cy="342029"/>
          </a:xfrm>
          <a:prstGeom prst="rect">
            <a:avLst/>
          </a:prstGeom>
        </p:spPr>
      </p:pic>
      <p:pic>
        <p:nvPicPr>
          <p:cNvPr id="279" name="Picture 278" descr="A picture containing text&#10;&#10;Description automatically generated">
            <a:extLst>
              <a:ext uri="{FF2B5EF4-FFF2-40B4-BE49-F238E27FC236}">
                <a16:creationId xmlns:a16="http://schemas.microsoft.com/office/drawing/2014/main" id="{BA3C2EC6-6F67-4EB5-85C0-8072A49C7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831" y="-5062109"/>
            <a:ext cx="342029" cy="342029"/>
          </a:xfrm>
          <a:prstGeom prst="rect">
            <a:avLst/>
          </a:prstGeom>
        </p:spPr>
      </p:pic>
      <p:pic>
        <p:nvPicPr>
          <p:cNvPr id="280" name="Picture 279" descr="A picture containing text&#10;&#10;Description automatically generated">
            <a:extLst>
              <a:ext uri="{FF2B5EF4-FFF2-40B4-BE49-F238E27FC236}">
                <a16:creationId xmlns:a16="http://schemas.microsoft.com/office/drawing/2014/main" id="{A3258B3F-7B35-44B7-A305-43FEF6EF5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802" y="-2989343"/>
            <a:ext cx="342029" cy="342029"/>
          </a:xfrm>
          <a:prstGeom prst="rect">
            <a:avLst/>
          </a:prstGeom>
        </p:spPr>
      </p:pic>
      <p:pic>
        <p:nvPicPr>
          <p:cNvPr id="281" name="Picture 280" descr="A picture containing text&#10;&#10;Description automatically generated">
            <a:extLst>
              <a:ext uri="{FF2B5EF4-FFF2-40B4-BE49-F238E27FC236}">
                <a16:creationId xmlns:a16="http://schemas.microsoft.com/office/drawing/2014/main" id="{105483CC-23A9-41E3-A206-FC89F54A3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627" y="-4351918"/>
            <a:ext cx="342029" cy="342029"/>
          </a:xfrm>
          <a:prstGeom prst="rect">
            <a:avLst/>
          </a:prstGeom>
        </p:spPr>
      </p:pic>
      <p:pic>
        <p:nvPicPr>
          <p:cNvPr id="282" name="Picture 281" descr="A picture containing text&#10;&#10;Description automatically generated">
            <a:extLst>
              <a:ext uri="{FF2B5EF4-FFF2-40B4-BE49-F238E27FC236}">
                <a16:creationId xmlns:a16="http://schemas.microsoft.com/office/drawing/2014/main" id="{2A040F30-3E2D-41D6-8F57-1800D3D9F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357" y="-2368665"/>
            <a:ext cx="342029" cy="342029"/>
          </a:xfrm>
          <a:prstGeom prst="rect">
            <a:avLst/>
          </a:prstGeom>
        </p:spPr>
      </p:pic>
      <p:pic>
        <p:nvPicPr>
          <p:cNvPr id="283" name="Picture 282" descr="A picture containing text&#10;&#10;Description automatically generated">
            <a:extLst>
              <a:ext uri="{FF2B5EF4-FFF2-40B4-BE49-F238E27FC236}">
                <a16:creationId xmlns:a16="http://schemas.microsoft.com/office/drawing/2014/main" id="{BD8A81CF-8CA1-416B-A896-D125F8C6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326" y="-2289485"/>
            <a:ext cx="342029" cy="342029"/>
          </a:xfrm>
          <a:prstGeom prst="rect">
            <a:avLst/>
          </a:prstGeom>
        </p:spPr>
      </p:pic>
      <p:pic>
        <p:nvPicPr>
          <p:cNvPr id="284" name="Picture 283" descr="A picture containing text&#10;&#10;Description automatically generated">
            <a:extLst>
              <a:ext uri="{FF2B5EF4-FFF2-40B4-BE49-F238E27FC236}">
                <a16:creationId xmlns:a16="http://schemas.microsoft.com/office/drawing/2014/main" id="{2AC20699-33E7-49A3-8CD5-80A39EBEC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756" y="-2857260"/>
            <a:ext cx="342029" cy="342029"/>
          </a:xfrm>
          <a:prstGeom prst="rect">
            <a:avLst/>
          </a:prstGeom>
        </p:spPr>
      </p:pic>
      <p:pic>
        <p:nvPicPr>
          <p:cNvPr id="285" name="Picture 284" descr="A picture containing text&#10;&#10;Description automatically generated">
            <a:extLst>
              <a:ext uri="{FF2B5EF4-FFF2-40B4-BE49-F238E27FC236}">
                <a16:creationId xmlns:a16="http://schemas.microsoft.com/office/drawing/2014/main" id="{FCACA941-EC29-4C46-B8C7-B3F8E45BE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146" y="-3094200"/>
            <a:ext cx="342029" cy="342029"/>
          </a:xfrm>
          <a:prstGeom prst="rect">
            <a:avLst/>
          </a:prstGeom>
        </p:spPr>
      </p:pic>
      <p:pic>
        <p:nvPicPr>
          <p:cNvPr id="286" name="Picture 285" descr="A picture containing text&#10;&#10;Description automatically generated">
            <a:extLst>
              <a:ext uri="{FF2B5EF4-FFF2-40B4-BE49-F238E27FC236}">
                <a16:creationId xmlns:a16="http://schemas.microsoft.com/office/drawing/2014/main" id="{9095B1E8-49A9-454C-B572-78A274EF0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728" y="-3388525"/>
            <a:ext cx="342029" cy="342029"/>
          </a:xfrm>
          <a:prstGeom prst="rect">
            <a:avLst/>
          </a:prstGeom>
        </p:spPr>
      </p:pic>
      <p:pic>
        <p:nvPicPr>
          <p:cNvPr id="287" name="Picture 286" descr="A picture containing text&#10;&#10;Description automatically generated">
            <a:extLst>
              <a:ext uri="{FF2B5EF4-FFF2-40B4-BE49-F238E27FC236}">
                <a16:creationId xmlns:a16="http://schemas.microsoft.com/office/drawing/2014/main" id="{32BF2864-CD4D-4087-8EF1-C5BD9F8D8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05" y="-3456787"/>
            <a:ext cx="342029" cy="342029"/>
          </a:xfrm>
          <a:prstGeom prst="rect">
            <a:avLst/>
          </a:prstGeom>
        </p:spPr>
      </p:pic>
      <p:pic>
        <p:nvPicPr>
          <p:cNvPr id="288" name="Picture 287" descr="A picture containing text&#10;&#10;Description automatically generated">
            <a:extLst>
              <a:ext uri="{FF2B5EF4-FFF2-40B4-BE49-F238E27FC236}">
                <a16:creationId xmlns:a16="http://schemas.microsoft.com/office/drawing/2014/main" id="{86E15C68-CC08-4436-9939-FC0C2184E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043" y="-3999986"/>
            <a:ext cx="342029" cy="342029"/>
          </a:xfrm>
          <a:prstGeom prst="rect">
            <a:avLst/>
          </a:prstGeom>
        </p:spPr>
      </p:pic>
      <p:pic>
        <p:nvPicPr>
          <p:cNvPr id="289" name="Picture 288" descr="A picture containing text&#10;&#10;Description automatically generated">
            <a:extLst>
              <a:ext uri="{FF2B5EF4-FFF2-40B4-BE49-F238E27FC236}">
                <a16:creationId xmlns:a16="http://schemas.microsoft.com/office/drawing/2014/main" id="{201BDA91-4179-488D-A420-D14460D7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413" y="-4311673"/>
            <a:ext cx="342029" cy="342029"/>
          </a:xfrm>
          <a:prstGeom prst="rect">
            <a:avLst/>
          </a:prstGeom>
        </p:spPr>
      </p:pic>
      <p:pic>
        <p:nvPicPr>
          <p:cNvPr id="290" name="Picture 289" descr="A picture containing text&#10;&#10;Description automatically generated">
            <a:extLst>
              <a:ext uri="{FF2B5EF4-FFF2-40B4-BE49-F238E27FC236}">
                <a16:creationId xmlns:a16="http://schemas.microsoft.com/office/drawing/2014/main" id="{1286AD39-50CD-49D6-A2CF-0A1F1115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56" y="-4939080"/>
            <a:ext cx="342029" cy="342029"/>
          </a:xfrm>
          <a:prstGeom prst="rect">
            <a:avLst/>
          </a:prstGeom>
        </p:spPr>
      </p:pic>
      <p:pic>
        <p:nvPicPr>
          <p:cNvPr id="291" name="Picture 290" descr="A picture containing text&#10;&#10;Description automatically generated">
            <a:extLst>
              <a:ext uri="{FF2B5EF4-FFF2-40B4-BE49-F238E27FC236}">
                <a16:creationId xmlns:a16="http://schemas.microsoft.com/office/drawing/2014/main" id="{072AD88A-D46E-4AF7-8A03-578C9DAFA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26" y="-5515981"/>
            <a:ext cx="342029" cy="342029"/>
          </a:xfrm>
          <a:prstGeom prst="rect">
            <a:avLst/>
          </a:prstGeom>
        </p:spPr>
      </p:pic>
      <p:pic>
        <p:nvPicPr>
          <p:cNvPr id="292" name="Picture 291" descr="A picture containing text&#10;&#10;Description automatically generated">
            <a:extLst>
              <a:ext uri="{FF2B5EF4-FFF2-40B4-BE49-F238E27FC236}">
                <a16:creationId xmlns:a16="http://schemas.microsoft.com/office/drawing/2014/main" id="{7BD09F79-D4A1-40A0-AEA0-57026B31F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65" y="-2056477"/>
            <a:ext cx="342029" cy="342029"/>
          </a:xfrm>
          <a:prstGeom prst="rect">
            <a:avLst/>
          </a:prstGeom>
        </p:spPr>
      </p:pic>
      <p:pic>
        <p:nvPicPr>
          <p:cNvPr id="293" name="Picture 292" descr="A picture containing text&#10;&#10;Description automatically generated">
            <a:extLst>
              <a:ext uri="{FF2B5EF4-FFF2-40B4-BE49-F238E27FC236}">
                <a16:creationId xmlns:a16="http://schemas.microsoft.com/office/drawing/2014/main" id="{61BE6430-78E4-44B1-9A77-6A4D30647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276" y="-3765254"/>
            <a:ext cx="342029" cy="342029"/>
          </a:xfrm>
          <a:prstGeom prst="rect">
            <a:avLst/>
          </a:prstGeom>
        </p:spPr>
      </p:pic>
      <p:pic>
        <p:nvPicPr>
          <p:cNvPr id="294" name="Picture 293" descr="A picture containing text&#10;&#10;Description automatically generated">
            <a:extLst>
              <a:ext uri="{FF2B5EF4-FFF2-40B4-BE49-F238E27FC236}">
                <a16:creationId xmlns:a16="http://schemas.microsoft.com/office/drawing/2014/main" id="{A162AE67-5FD9-4571-9D18-933062208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329" y="-4733923"/>
            <a:ext cx="342029" cy="342029"/>
          </a:xfrm>
          <a:prstGeom prst="rect">
            <a:avLst/>
          </a:prstGeom>
        </p:spPr>
      </p:pic>
      <p:pic>
        <p:nvPicPr>
          <p:cNvPr id="295" name="Picture 294" descr="A picture containing text&#10;&#10;Description automatically generated">
            <a:extLst>
              <a:ext uri="{FF2B5EF4-FFF2-40B4-BE49-F238E27FC236}">
                <a16:creationId xmlns:a16="http://schemas.microsoft.com/office/drawing/2014/main" id="{99F38898-BC64-47A0-9818-0A8E0B79E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648" y="-3161753"/>
            <a:ext cx="342029" cy="342029"/>
          </a:xfrm>
          <a:prstGeom prst="rect">
            <a:avLst/>
          </a:prstGeom>
        </p:spPr>
      </p:pic>
      <p:pic>
        <p:nvPicPr>
          <p:cNvPr id="296" name="Picture 295" descr="A picture containing text&#10;&#10;Description automatically generated">
            <a:extLst>
              <a:ext uri="{FF2B5EF4-FFF2-40B4-BE49-F238E27FC236}">
                <a16:creationId xmlns:a16="http://schemas.microsoft.com/office/drawing/2014/main" id="{D2867674-3B39-464D-8B8B-D883098B7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473" y="-4524328"/>
            <a:ext cx="342029" cy="342029"/>
          </a:xfrm>
          <a:prstGeom prst="rect">
            <a:avLst/>
          </a:prstGeom>
        </p:spPr>
      </p:pic>
      <p:pic>
        <p:nvPicPr>
          <p:cNvPr id="297" name="Picture 296" descr="A picture containing text&#10;&#10;Description automatically generated">
            <a:extLst>
              <a:ext uri="{FF2B5EF4-FFF2-40B4-BE49-F238E27FC236}">
                <a16:creationId xmlns:a16="http://schemas.microsoft.com/office/drawing/2014/main" id="{44787F3A-F08D-49A0-9630-9FFED6D53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03" y="-2541075"/>
            <a:ext cx="342029" cy="342029"/>
          </a:xfrm>
          <a:prstGeom prst="rect">
            <a:avLst/>
          </a:prstGeom>
        </p:spPr>
      </p:pic>
      <p:pic>
        <p:nvPicPr>
          <p:cNvPr id="298" name="Picture 297" descr="A picture containing text&#10;&#10;Description automatically generated">
            <a:extLst>
              <a:ext uri="{FF2B5EF4-FFF2-40B4-BE49-F238E27FC236}">
                <a16:creationId xmlns:a16="http://schemas.microsoft.com/office/drawing/2014/main" id="{BC25DD19-ADE2-4EB5-BA5C-7D095E89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5700" y="-1757453"/>
            <a:ext cx="342029" cy="342029"/>
          </a:xfrm>
          <a:prstGeom prst="rect">
            <a:avLst/>
          </a:prstGeom>
        </p:spPr>
      </p:pic>
      <p:pic>
        <p:nvPicPr>
          <p:cNvPr id="299" name="Picture 298" descr="A picture containing text&#10;&#10;Description automatically generated">
            <a:extLst>
              <a:ext uri="{FF2B5EF4-FFF2-40B4-BE49-F238E27FC236}">
                <a16:creationId xmlns:a16="http://schemas.microsoft.com/office/drawing/2014/main" id="{3FC9E40F-58BA-4E98-9BE3-287BF3CB9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165" y="-2487787"/>
            <a:ext cx="342029" cy="342029"/>
          </a:xfrm>
          <a:prstGeom prst="rect">
            <a:avLst/>
          </a:prstGeom>
        </p:spPr>
      </p:pic>
      <p:pic>
        <p:nvPicPr>
          <p:cNvPr id="300" name="Picture 299" descr="A picture containing text&#10;&#10;Description automatically generated">
            <a:extLst>
              <a:ext uri="{FF2B5EF4-FFF2-40B4-BE49-F238E27FC236}">
                <a16:creationId xmlns:a16="http://schemas.microsoft.com/office/drawing/2014/main" id="{B2479B8F-06C4-48ED-BCD7-36AD39C3D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644" y="-2766014"/>
            <a:ext cx="342029" cy="342029"/>
          </a:xfrm>
          <a:prstGeom prst="rect">
            <a:avLst/>
          </a:prstGeom>
        </p:spPr>
      </p:pic>
      <p:pic>
        <p:nvPicPr>
          <p:cNvPr id="301" name="Picture 300" descr="A picture containing text&#10;&#10;Description automatically generated">
            <a:extLst>
              <a:ext uri="{FF2B5EF4-FFF2-40B4-BE49-F238E27FC236}">
                <a16:creationId xmlns:a16="http://schemas.microsoft.com/office/drawing/2014/main" id="{B4DC6F56-0C88-4163-B3B4-C8A9A2052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226" y="-3060339"/>
            <a:ext cx="342029" cy="342029"/>
          </a:xfrm>
          <a:prstGeom prst="rect">
            <a:avLst/>
          </a:prstGeom>
        </p:spPr>
      </p:pic>
      <p:pic>
        <p:nvPicPr>
          <p:cNvPr id="302" name="Picture 301" descr="A picture containing text&#10;&#10;Description automatically generated">
            <a:extLst>
              <a:ext uri="{FF2B5EF4-FFF2-40B4-BE49-F238E27FC236}">
                <a16:creationId xmlns:a16="http://schemas.microsoft.com/office/drawing/2014/main" id="{F90F951E-F74E-4203-8AE0-F6A438B2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803" y="-3128601"/>
            <a:ext cx="342029" cy="342029"/>
          </a:xfrm>
          <a:prstGeom prst="rect">
            <a:avLst/>
          </a:prstGeom>
        </p:spPr>
      </p:pic>
      <p:pic>
        <p:nvPicPr>
          <p:cNvPr id="303" name="Picture 302" descr="A picture containing text&#10;&#10;Description automatically generated">
            <a:extLst>
              <a:ext uri="{FF2B5EF4-FFF2-40B4-BE49-F238E27FC236}">
                <a16:creationId xmlns:a16="http://schemas.microsoft.com/office/drawing/2014/main" id="{653FC104-1249-4784-91B9-07994E749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541" y="-3671800"/>
            <a:ext cx="342029" cy="342029"/>
          </a:xfrm>
          <a:prstGeom prst="rect">
            <a:avLst/>
          </a:prstGeom>
        </p:spPr>
      </p:pic>
      <p:pic>
        <p:nvPicPr>
          <p:cNvPr id="304" name="Picture 303" descr="A picture containing text&#10;&#10;Description automatically generated">
            <a:extLst>
              <a:ext uri="{FF2B5EF4-FFF2-40B4-BE49-F238E27FC236}">
                <a16:creationId xmlns:a16="http://schemas.microsoft.com/office/drawing/2014/main" id="{30283B92-23C9-4BB4-89DB-7D06C0915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59" y="-4484083"/>
            <a:ext cx="342029" cy="342029"/>
          </a:xfrm>
          <a:prstGeom prst="rect">
            <a:avLst/>
          </a:prstGeom>
        </p:spPr>
      </p:pic>
      <p:pic>
        <p:nvPicPr>
          <p:cNvPr id="305" name="Picture 304" descr="A picture containing text&#10;&#10;Description automatically generated">
            <a:extLst>
              <a:ext uri="{FF2B5EF4-FFF2-40B4-BE49-F238E27FC236}">
                <a16:creationId xmlns:a16="http://schemas.microsoft.com/office/drawing/2014/main" id="{F5376DE8-3B8F-46C4-BBAB-984237AAB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054" y="-4610894"/>
            <a:ext cx="342029" cy="342029"/>
          </a:xfrm>
          <a:prstGeom prst="rect">
            <a:avLst/>
          </a:prstGeom>
        </p:spPr>
      </p:pic>
      <p:pic>
        <p:nvPicPr>
          <p:cNvPr id="306" name="Picture 305" descr="A picture containing text&#10;&#10;Description automatically generated">
            <a:extLst>
              <a:ext uri="{FF2B5EF4-FFF2-40B4-BE49-F238E27FC236}">
                <a16:creationId xmlns:a16="http://schemas.microsoft.com/office/drawing/2014/main" id="{E602BD6F-65AD-4015-B58B-08862DCE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637" y="-5432928"/>
            <a:ext cx="342029" cy="342029"/>
          </a:xfrm>
          <a:prstGeom prst="rect">
            <a:avLst/>
          </a:prstGeom>
        </p:spPr>
      </p:pic>
      <p:sp>
        <p:nvSpPr>
          <p:cNvPr id="93" name="Rectangle: Rounded Corners 92">
            <a:extLst>
              <a:ext uri="{FF2B5EF4-FFF2-40B4-BE49-F238E27FC236}">
                <a16:creationId xmlns:a16="http://schemas.microsoft.com/office/drawing/2014/main" id="{83EF3DB6-6257-4D17-9AD5-0F76B487AE4A}"/>
              </a:ext>
            </a:extLst>
          </p:cNvPr>
          <p:cNvSpPr/>
          <p:nvPr/>
        </p:nvSpPr>
        <p:spPr>
          <a:xfrm>
            <a:off x="648368" y="624114"/>
            <a:ext cx="10895264" cy="1131987"/>
          </a:xfrm>
          <a:prstGeom prst="roundRect">
            <a:avLst/>
          </a:prstGeom>
          <a:solidFill>
            <a:srgbClr val="1A2980"/>
          </a:solidFill>
          <a:ln>
            <a:noFill/>
          </a:ln>
          <a:effectLst>
            <a:outerShdw blurRad="203200" dist="38100" dir="5400000" sx="102000" sy="102000" algn="t" rotWithShape="0">
              <a:srgbClr val="50140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FF00"/>
              </a:solidFill>
            </a:endParaRPr>
          </a:p>
        </p:txBody>
      </p:sp>
      <p:sp>
        <p:nvSpPr>
          <p:cNvPr id="94" name="TextBox 93">
            <a:extLst>
              <a:ext uri="{FF2B5EF4-FFF2-40B4-BE49-F238E27FC236}">
                <a16:creationId xmlns:a16="http://schemas.microsoft.com/office/drawing/2014/main" id="{B180D5DA-503E-48D5-BE2E-47A5B7930510}"/>
              </a:ext>
            </a:extLst>
          </p:cNvPr>
          <p:cNvSpPr txBox="1"/>
          <p:nvPr/>
        </p:nvSpPr>
        <p:spPr>
          <a:xfrm>
            <a:off x="1617516" y="943886"/>
            <a:ext cx="8956969" cy="492443"/>
          </a:xfrm>
          <a:prstGeom prst="rect">
            <a:avLst/>
          </a:prstGeom>
          <a:noFill/>
        </p:spPr>
        <p:txBody>
          <a:bodyPr wrap="square" rtlCol="0">
            <a:spAutoFit/>
          </a:bodyPr>
          <a:lstStyle/>
          <a:p>
            <a:pPr lvl="0">
              <a:defRPr/>
            </a:pPr>
            <a:r>
              <a:rPr kumimoji="0" lang="en-US" sz="2600" b="0" i="0" u="none" strike="noStrike" kern="1200" cap="none" spc="0" normalizeH="0" baseline="0" noProof="0" dirty="0" err="1">
                <a:ln>
                  <a:noFill/>
                </a:ln>
                <a:solidFill>
                  <a:schemeClr val="bg1"/>
                </a:solidFill>
                <a:effectLst/>
                <a:uLnTx/>
                <a:uFillTx/>
                <a:latin typeface="Roboto"/>
                <a:ea typeface="+mn-ea"/>
                <a:cs typeface="+mn-cs"/>
              </a:rPr>
              <a:t>Ngày</a:t>
            </a:r>
            <a:r>
              <a:rPr kumimoji="0" lang="en-US" sz="2600" b="0" i="0" u="none" strike="noStrike" kern="1200" cap="none" spc="0" normalizeH="0" noProof="0" dirty="0">
                <a:ln>
                  <a:noFill/>
                </a:ln>
                <a:solidFill>
                  <a:schemeClr val="bg1"/>
                </a:solidFill>
                <a:effectLst/>
                <a:uLnTx/>
                <a:uFillTx/>
                <a:latin typeface="Roboto"/>
                <a:ea typeface="+mn-ea"/>
                <a:cs typeface="+mn-cs"/>
              </a:rPr>
              <a:t> 4 – 7 – 1776, ở </a:t>
            </a:r>
            <a:r>
              <a:rPr kumimoji="0" lang="en-US" sz="2600" b="0" i="0" u="none" strike="noStrike" kern="1200" cap="none" spc="0" normalizeH="0" noProof="0" dirty="0" err="1">
                <a:ln>
                  <a:noFill/>
                </a:ln>
                <a:solidFill>
                  <a:schemeClr val="bg1"/>
                </a:solidFill>
                <a:effectLst/>
                <a:uLnTx/>
                <a:uFillTx/>
                <a:latin typeface="Roboto"/>
                <a:ea typeface="+mn-ea"/>
                <a:cs typeface="+mn-cs"/>
              </a:rPr>
              <a:t>Bắc</a:t>
            </a:r>
            <a:r>
              <a:rPr kumimoji="0" lang="en-US" sz="2600" b="0" i="0" u="none" strike="noStrike" kern="1200" cap="none" spc="0" normalizeH="0" noProof="0" dirty="0">
                <a:ln>
                  <a:noFill/>
                </a:ln>
                <a:solidFill>
                  <a:schemeClr val="bg1"/>
                </a:solidFill>
                <a:effectLst/>
                <a:uLnTx/>
                <a:uFillTx/>
                <a:latin typeface="Roboto"/>
                <a:ea typeface="+mn-ea"/>
                <a:cs typeface="+mn-cs"/>
              </a:rPr>
              <a:t> </a:t>
            </a:r>
            <a:r>
              <a:rPr kumimoji="0" lang="en-US" sz="2600" b="0" i="0" u="none" strike="noStrike" kern="1200" cap="none" spc="0" normalizeH="0" noProof="0" dirty="0" err="1">
                <a:ln>
                  <a:noFill/>
                </a:ln>
                <a:solidFill>
                  <a:schemeClr val="bg1"/>
                </a:solidFill>
                <a:effectLst/>
                <a:uLnTx/>
                <a:uFillTx/>
                <a:latin typeface="Roboto"/>
                <a:ea typeface="+mn-ea"/>
                <a:cs typeface="+mn-cs"/>
              </a:rPr>
              <a:t>Mĩ</a:t>
            </a:r>
            <a:r>
              <a:rPr lang="en-US" sz="2600" dirty="0">
                <a:solidFill>
                  <a:schemeClr val="bg1"/>
                </a:solidFill>
              </a:rPr>
              <a:t> </a:t>
            </a:r>
            <a:r>
              <a:rPr lang="en-US" sz="2600" dirty="0" err="1">
                <a:solidFill>
                  <a:schemeClr val="bg1"/>
                </a:solidFill>
              </a:rPr>
              <a:t>diễn</a:t>
            </a:r>
            <a:r>
              <a:rPr lang="en-US" sz="2600" dirty="0">
                <a:solidFill>
                  <a:schemeClr val="bg1"/>
                </a:solidFill>
              </a:rPr>
              <a:t> ra </a:t>
            </a:r>
            <a:r>
              <a:rPr lang="en-US" sz="2600" dirty="0" err="1">
                <a:solidFill>
                  <a:schemeClr val="bg1"/>
                </a:solidFill>
              </a:rPr>
              <a:t>sự</a:t>
            </a:r>
            <a:r>
              <a:rPr lang="en-US" sz="2600" dirty="0">
                <a:solidFill>
                  <a:schemeClr val="bg1"/>
                </a:solidFill>
              </a:rPr>
              <a:t> </a:t>
            </a:r>
            <a:r>
              <a:rPr lang="en-US" sz="2600" dirty="0" err="1">
                <a:solidFill>
                  <a:schemeClr val="bg1"/>
                </a:solidFill>
              </a:rPr>
              <a:t>kiện</a:t>
            </a:r>
            <a:r>
              <a:rPr lang="en-US" sz="2600" dirty="0">
                <a:solidFill>
                  <a:schemeClr val="bg1"/>
                </a:solidFill>
              </a:rPr>
              <a:t> </a:t>
            </a:r>
            <a:r>
              <a:rPr lang="en-US" sz="2600" dirty="0" err="1">
                <a:solidFill>
                  <a:schemeClr val="bg1"/>
                </a:solidFill>
              </a:rPr>
              <a:t>nào</a:t>
            </a:r>
            <a:r>
              <a:rPr lang="en-US" sz="2600" dirty="0">
                <a:solidFill>
                  <a:schemeClr val="bg1"/>
                </a:solidFill>
              </a:rPr>
              <a:t> ?</a:t>
            </a:r>
            <a:endParaRPr kumimoji="0" lang="vi-VN" sz="2600" b="0" i="0" u="none" strike="noStrike" kern="1200" cap="none" spc="0" normalizeH="0" baseline="0" noProof="0" dirty="0">
              <a:ln>
                <a:noFill/>
              </a:ln>
              <a:solidFill>
                <a:schemeClr val="bg1"/>
              </a:solidFill>
              <a:effectLst/>
              <a:uLnTx/>
              <a:uFillTx/>
              <a:latin typeface="Roboto"/>
              <a:ea typeface="+mn-ea"/>
              <a:cs typeface="+mn-cs"/>
            </a:endParaRPr>
          </a:p>
        </p:txBody>
      </p:sp>
      <p:sp>
        <p:nvSpPr>
          <p:cNvPr id="95" name="Rectangle: Rounded Corners 94">
            <a:extLst>
              <a:ext uri="{FF2B5EF4-FFF2-40B4-BE49-F238E27FC236}">
                <a16:creationId xmlns:a16="http://schemas.microsoft.com/office/drawing/2014/main" id="{4E27236A-1FC8-43BA-9596-A47FE563A839}"/>
              </a:ext>
            </a:extLst>
          </p:cNvPr>
          <p:cNvSpPr/>
          <p:nvPr/>
        </p:nvSpPr>
        <p:spPr>
          <a:xfrm>
            <a:off x="798789" y="747160"/>
            <a:ext cx="10594423" cy="885894"/>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Freeform: Shape 96">
            <a:extLst>
              <a:ext uri="{FF2B5EF4-FFF2-40B4-BE49-F238E27FC236}">
                <a16:creationId xmlns:a16="http://schemas.microsoft.com/office/drawing/2014/main" id="{05F8157A-F912-47F2-B51D-CECD03744338}"/>
              </a:ext>
            </a:extLst>
          </p:cNvPr>
          <p:cNvSpPr/>
          <p:nvPr/>
        </p:nvSpPr>
        <p:spPr>
          <a:xfrm rot="3946838">
            <a:off x="-9119588" y="-1918902"/>
            <a:ext cx="9017929" cy="10107658"/>
          </a:xfrm>
          <a:custGeom>
            <a:avLst/>
            <a:gdLst>
              <a:gd name="connsiteX0" fmla="*/ 0 w 8755139"/>
              <a:gd name="connsiteY0" fmla="*/ 6970437 h 9783803"/>
              <a:gd name="connsiteX1" fmla="*/ 2500770 w 8755139"/>
              <a:gd name="connsiteY1" fmla="*/ 1410998 h 9783803"/>
              <a:gd name="connsiteX2" fmla="*/ 2500770 w 8755139"/>
              <a:gd name="connsiteY2" fmla="*/ 1410998 h 9783803"/>
              <a:gd name="connsiteX3" fmla="*/ 3135471 w 8755139"/>
              <a:gd name="connsiteY3" fmla="*/ 0 h 9783803"/>
              <a:gd name="connsiteX4" fmla="*/ 3145803 w 8755139"/>
              <a:gd name="connsiteY4" fmla="*/ 20796 h 9783803"/>
              <a:gd name="connsiteX5" fmla="*/ 5553542 w 8755139"/>
              <a:gd name="connsiteY5" fmla="*/ 2771316 h 9783803"/>
              <a:gd name="connsiteX6" fmla="*/ 5587406 w 8755139"/>
              <a:gd name="connsiteY6" fmla="*/ 2799441 h 9783803"/>
              <a:gd name="connsiteX7" fmla="*/ 8755139 w 8755139"/>
              <a:gd name="connsiteY7" fmla="*/ 4224364 h 9783803"/>
              <a:gd name="connsiteX8" fmla="*/ 6254369 w 8755139"/>
              <a:gd name="connsiteY8" fmla="*/ 9783803 h 97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5139" h="9783803">
                <a:moveTo>
                  <a:pt x="0" y="6970437"/>
                </a:moveTo>
                <a:lnTo>
                  <a:pt x="2500770" y="1410998"/>
                </a:lnTo>
                <a:lnTo>
                  <a:pt x="2500770" y="1410998"/>
                </a:lnTo>
                <a:lnTo>
                  <a:pt x="3135471" y="0"/>
                </a:lnTo>
                <a:lnTo>
                  <a:pt x="3145803" y="20796"/>
                </a:lnTo>
                <a:cubicBezTo>
                  <a:pt x="3564829" y="835239"/>
                  <a:pt x="4075083" y="1533205"/>
                  <a:pt x="5553542" y="2771316"/>
                </a:cubicBezTo>
                <a:lnTo>
                  <a:pt x="5587406" y="2799441"/>
                </a:lnTo>
                <a:lnTo>
                  <a:pt x="8755139" y="4224364"/>
                </a:lnTo>
                <a:lnTo>
                  <a:pt x="6254369" y="9783803"/>
                </a:lnTo>
                <a:close/>
              </a:path>
            </a:pathLst>
          </a:custGeom>
          <a:gradFill>
            <a:gsLst>
              <a:gs pos="0">
                <a:srgbClr val="96B5D2"/>
              </a:gs>
              <a:gs pos="100000">
                <a:srgbClr val="E7E2DF"/>
              </a:gs>
            </a:gsLst>
            <a:lin ang="5400000" scaled="1"/>
          </a:gradFill>
          <a:ln w="38100">
            <a:gradFill>
              <a:gsLst>
                <a:gs pos="0">
                  <a:schemeClr val="bg1">
                    <a:lumMod val="95000"/>
                  </a:schemeClr>
                </a:gs>
                <a:gs pos="100000">
                  <a:srgbClr val="FFC000"/>
                </a:gs>
              </a:gsLst>
              <a:lin ang="5400000" scaled="1"/>
            </a:gradFill>
          </a:ln>
          <a:effectLst>
            <a:outerShdw blurRad="4572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3863903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2200"/>
                                </p:stCondLst>
                                <p:childTnLst>
                                  <p:par>
                                    <p:cTn id="9" presetID="2" presetClass="entr" presetSubtype="8" fill="hold" nodeType="after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3950"/>
                                </p:stCondLst>
                                <p:childTnLst>
                                  <p:par>
                                    <p:cTn id="14" presetID="2" presetClass="entr" presetSubtype="2"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7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700"/>
                                </p:stCondLst>
                                <p:childTnLst>
                                  <p:par>
                                    <p:cTn id="19" presetID="2" presetClass="entr" presetSubtype="8" fill="hold" nodeType="after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1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7450"/>
                                </p:stCondLst>
                                <p:childTnLst>
                                  <p:par>
                                    <p:cTn id="24" presetID="2" presetClass="entr" presetSubtype="2" fill="hold" nodeType="after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175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cTn>
                                  </p:par>
                                  <p:par>
                                    <p:cTn id="100" presetID="2" presetClass="entr" presetSubtype="4" fill="hold" nodeType="withEffect">
                                      <p:stCondLst>
                                        <p:cond delay="0"/>
                                      </p:stCondLst>
                                      <p:childTnLst>
                                        <p:set>
                                          <p:cBhvr>
                                            <p:cTn id="101" dur="1" fill="hold">
                                              <p:stCondLst>
                                                <p:cond delay="0"/>
                                              </p:stCondLst>
                                            </p:cTn>
                                            <p:tgtEl>
                                              <p:spTgt spid="245"/>
                                            </p:tgtEl>
                                            <p:attrNameLst>
                                              <p:attrName>style.visibility</p:attrName>
                                            </p:attrNameLst>
                                          </p:cBhvr>
                                          <p:to>
                                            <p:strVal val="visible"/>
                                          </p:to>
                                        </p:set>
                                        <p:anim calcmode="lin" valueType="num">
                                          <p:cBhvr additive="base">
                                            <p:cTn id="102" dur="2750" fill="hold"/>
                                            <p:tgtEl>
                                              <p:spTgt spid="245"/>
                                            </p:tgtEl>
                                            <p:attrNameLst>
                                              <p:attrName>ppt_x</p:attrName>
                                            </p:attrNameLst>
                                          </p:cBhvr>
                                          <p:tavLst>
                                            <p:tav tm="0">
                                              <p:val>
                                                <p:strVal val="#ppt_x"/>
                                              </p:val>
                                            </p:tav>
                                            <p:tav tm="100000">
                                              <p:val>
                                                <p:strVal val="#ppt_x"/>
                                              </p:val>
                                            </p:tav>
                                          </p:tavLst>
                                        </p:anim>
                                        <p:anim calcmode="lin" valueType="num">
                                          <p:cBhvr additive="base">
                                            <p:cTn id="103"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5" name="applause.wav"/>
                                            </p:tgtEl>
                                          </p:cMediaNode>
                                        </p:audio>
                                      </p:subTnLst>
                                    </p:cTn>
                                  </p:par>
                                  <p:par>
                                    <p:cTn id="104" presetID="2" presetClass="entr" presetSubtype="4" fill="hold" nodeType="withEffect">
                                      <p:stCondLst>
                                        <p:cond delay="0"/>
                                      </p:stCondLst>
                                      <p:childTnLst>
                                        <p:set>
                                          <p:cBhvr>
                                            <p:cTn id="105" dur="1" fill="hold">
                                              <p:stCondLst>
                                                <p:cond delay="0"/>
                                              </p:stCondLst>
                                            </p:cTn>
                                            <p:tgtEl>
                                              <p:spTgt spid="246"/>
                                            </p:tgtEl>
                                            <p:attrNameLst>
                                              <p:attrName>style.visibility</p:attrName>
                                            </p:attrNameLst>
                                          </p:cBhvr>
                                          <p:to>
                                            <p:strVal val="visible"/>
                                          </p:to>
                                        </p:set>
                                        <p:anim calcmode="lin" valueType="num">
                                          <p:cBhvr additive="base">
                                            <p:cTn id="106" dur="2750" fill="hold"/>
                                            <p:tgtEl>
                                              <p:spTgt spid="246"/>
                                            </p:tgtEl>
                                            <p:attrNameLst>
                                              <p:attrName>ppt_x</p:attrName>
                                            </p:attrNameLst>
                                          </p:cBhvr>
                                          <p:tavLst>
                                            <p:tav tm="0">
                                              <p:val>
                                                <p:strVal val="#ppt_x"/>
                                              </p:val>
                                            </p:tav>
                                            <p:tav tm="100000">
                                              <p:val>
                                                <p:strVal val="#ppt_x"/>
                                              </p:val>
                                            </p:tav>
                                          </p:tavLst>
                                        </p:anim>
                                        <p:anim calcmode="lin" valueType="num">
                                          <p:cBhvr additive="base">
                                            <p:cTn id="107" dur="2750" fill="hold"/>
                                            <p:tgtEl>
                                              <p:spTgt spid="246"/>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47"/>
                                            </p:tgtEl>
                                            <p:attrNameLst>
                                              <p:attrName>style.visibility</p:attrName>
                                            </p:attrNameLst>
                                          </p:cBhvr>
                                          <p:to>
                                            <p:strVal val="visible"/>
                                          </p:to>
                                        </p:set>
                                        <p:anim calcmode="lin" valueType="num">
                                          <p:cBhvr additive="base">
                                            <p:cTn id="110" dur="2750" fill="hold"/>
                                            <p:tgtEl>
                                              <p:spTgt spid="247"/>
                                            </p:tgtEl>
                                            <p:attrNameLst>
                                              <p:attrName>ppt_x</p:attrName>
                                            </p:attrNameLst>
                                          </p:cBhvr>
                                          <p:tavLst>
                                            <p:tav tm="0">
                                              <p:val>
                                                <p:strVal val="#ppt_x"/>
                                              </p:val>
                                            </p:tav>
                                            <p:tav tm="100000">
                                              <p:val>
                                                <p:strVal val="#ppt_x"/>
                                              </p:val>
                                            </p:tav>
                                          </p:tavLst>
                                        </p:anim>
                                        <p:anim calcmode="lin" valueType="num">
                                          <p:cBhvr additive="base">
                                            <p:cTn id="111" dur="2750" fill="hold"/>
                                            <p:tgtEl>
                                              <p:spTgt spid="247"/>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48"/>
                                            </p:tgtEl>
                                            <p:attrNameLst>
                                              <p:attrName>style.visibility</p:attrName>
                                            </p:attrNameLst>
                                          </p:cBhvr>
                                          <p:to>
                                            <p:strVal val="visible"/>
                                          </p:to>
                                        </p:set>
                                        <p:anim calcmode="lin" valueType="num">
                                          <p:cBhvr additive="base">
                                            <p:cTn id="114" dur="2750" fill="hold"/>
                                            <p:tgtEl>
                                              <p:spTgt spid="248"/>
                                            </p:tgtEl>
                                            <p:attrNameLst>
                                              <p:attrName>ppt_x</p:attrName>
                                            </p:attrNameLst>
                                          </p:cBhvr>
                                          <p:tavLst>
                                            <p:tav tm="0">
                                              <p:val>
                                                <p:strVal val="#ppt_x"/>
                                              </p:val>
                                            </p:tav>
                                            <p:tav tm="100000">
                                              <p:val>
                                                <p:strVal val="#ppt_x"/>
                                              </p:val>
                                            </p:tav>
                                          </p:tavLst>
                                        </p:anim>
                                        <p:anim calcmode="lin" valueType="num">
                                          <p:cBhvr additive="base">
                                            <p:cTn id="115" dur="2750" fill="hold"/>
                                            <p:tgtEl>
                                              <p:spTgt spid="248"/>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49"/>
                                            </p:tgtEl>
                                            <p:attrNameLst>
                                              <p:attrName>style.visibility</p:attrName>
                                            </p:attrNameLst>
                                          </p:cBhvr>
                                          <p:to>
                                            <p:strVal val="visible"/>
                                          </p:to>
                                        </p:set>
                                        <p:anim calcmode="lin" valueType="num">
                                          <p:cBhvr additive="base">
                                            <p:cTn id="118" dur="2750" fill="hold"/>
                                            <p:tgtEl>
                                              <p:spTgt spid="249"/>
                                            </p:tgtEl>
                                            <p:attrNameLst>
                                              <p:attrName>ppt_x</p:attrName>
                                            </p:attrNameLst>
                                          </p:cBhvr>
                                          <p:tavLst>
                                            <p:tav tm="0">
                                              <p:val>
                                                <p:strVal val="#ppt_x"/>
                                              </p:val>
                                            </p:tav>
                                            <p:tav tm="100000">
                                              <p:val>
                                                <p:strVal val="#ppt_x"/>
                                              </p:val>
                                            </p:tav>
                                          </p:tavLst>
                                        </p:anim>
                                        <p:anim calcmode="lin" valueType="num">
                                          <p:cBhvr additive="base">
                                            <p:cTn id="119" dur="2750" fill="hold"/>
                                            <p:tgtEl>
                                              <p:spTgt spid="249"/>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50"/>
                                            </p:tgtEl>
                                            <p:attrNameLst>
                                              <p:attrName>style.visibility</p:attrName>
                                            </p:attrNameLst>
                                          </p:cBhvr>
                                          <p:to>
                                            <p:strVal val="visible"/>
                                          </p:to>
                                        </p:set>
                                        <p:anim calcmode="lin" valueType="num">
                                          <p:cBhvr additive="base">
                                            <p:cTn id="122" dur="2750" fill="hold"/>
                                            <p:tgtEl>
                                              <p:spTgt spid="250"/>
                                            </p:tgtEl>
                                            <p:attrNameLst>
                                              <p:attrName>ppt_x</p:attrName>
                                            </p:attrNameLst>
                                          </p:cBhvr>
                                          <p:tavLst>
                                            <p:tav tm="0">
                                              <p:val>
                                                <p:strVal val="#ppt_x"/>
                                              </p:val>
                                            </p:tav>
                                            <p:tav tm="100000">
                                              <p:val>
                                                <p:strVal val="#ppt_x"/>
                                              </p:val>
                                            </p:tav>
                                          </p:tavLst>
                                        </p:anim>
                                        <p:anim calcmode="lin" valueType="num">
                                          <p:cBhvr additive="base">
                                            <p:cTn id="123" dur="2750" fill="hold"/>
                                            <p:tgtEl>
                                              <p:spTgt spid="250"/>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51"/>
                                            </p:tgtEl>
                                            <p:attrNameLst>
                                              <p:attrName>style.visibility</p:attrName>
                                            </p:attrNameLst>
                                          </p:cBhvr>
                                          <p:to>
                                            <p:strVal val="visible"/>
                                          </p:to>
                                        </p:set>
                                        <p:anim calcmode="lin" valueType="num">
                                          <p:cBhvr additive="base">
                                            <p:cTn id="126" dur="2750" fill="hold"/>
                                            <p:tgtEl>
                                              <p:spTgt spid="251"/>
                                            </p:tgtEl>
                                            <p:attrNameLst>
                                              <p:attrName>ppt_x</p:attrName>
                                            </p:attrNameLst>
                                          </p:cBhvr>
                                          <p:tavLst>
                                            <p:tav tm="0">
                                              <p:val>
                                                <p:strVal val="#ppt_x"/>
                                              </p:val>
                                            </p:tav>
                                            <p:tav tm="100000">
                                              <p:val>
                                                <p:strVal val="#ppt_x"/>
                                              </p:val>
                                            </p:tav>
                                          </p:tavLst>
                                        </p:anim>
                                        <p:anim calcmode="lin" valueType="num">
                                          <p:cBhvr additive="base">
                                            <p:cTn id="127" dur="2750" fill="hold"/>
                                            <p:tgtEl>
                                              <p:spTgt spid="251"/>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52"/>
                                            </p:tgtEl>
                                            <p:attrNameLst>
                                              <p:attrName>style.visibility</p:attrName>
                                            </p:attrNameLst>
                                          </p:cBhvr>
                                          <p:to>
                                            <p:strVal val="visible"/>
                                          </p:to>
                                        </p:set>
                                        <p:anim calcmode="lin" valueType="num">
                                          <p:cBhvr additive="base">
                                            <p:cTn id="130" dur="2750" fill="hold"/>
                                            <p:tgtEl>
                                              <p:spTgt spid="252"/>
                                            </p:tgtEl>
                                            <p:attrNameLst>
                                              <p:attrName>ppt_x</p:attrName>
                                            </p:attrNameLst>
                                          </p:cBhvr>
                                          <p:tavLst>
                                            <p:tav tm="0">
                                              <p:val>
                                                <p:strVal val="#ppt_x"/>
                                              </p:val>
                                            </p:tav>
                                            <p:tav tm="100000">
                                              <p:val>
                                                <p:strVal val="#ppt_x"/>
                                              </p:val>
                                            </p:tav>
                                          </p:tavLst>
                                        </p:anim>
                                        <p:anim calcmode="lin" valueType="num">
                                          <p:cBhvr additive="base">
                                            <p:cTn id="131" dur="2750" fill="hold"/>
                                            <p:tgtEl>
                                              <p:spTgt spid="25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53"/>
                                            </p:tgtEl>
                                            <p:attrNameLst>
                                              <p:attrName>style.visibility</p:attrName>
                                            </p:attrNameLst>
                                          </p:cBhvr>
                                          <p:to>
                                            <p:strVal val="visible"/>
                                          </p:to>
                                        </p:set>
                                        <p:anim calcmode="lin" valueType="num">
                                          <p:cBhvr additive="base">
                                            <p:cTn id="134" dur="2750" fill="hold"/>
                                            <p:tgtEl>
                                              <p:spTgt spid="253"/>
                                            </p:tgtEl>
                                            <p:attrNameLst>
                                              <p:attrName>ppt_x</p:attrName>
                                            </p:attrNameLst>
                                          </p:cBhvr>
                                          <p:tavLst>
                                            <p:tav tm="0">
                                              <p:val>
                                                <p:strVal val="#ppt_x"/>
                                              </p:val>
                                            </p:tav>
                                            <p:tav tm="100000">
                                              <p:val>
                                                <p:strVal val="#ppt_x"/>
                                              </p:val>
                                            </p:tav>
                                          </p:tavLst>
                                        </p:anim>
                                        <p:anim calcmode="lin" valueType="num">
                                          <p:cBhvr additive="base">
                                            <p:cTn id="135" dur="2750" fill="hold"/>
                                            <p:tgtEl>
                                              <p:spTgt spid="25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54"/>
                                            </p:tgtEl>
                                            <p:attrNameLst>
                                              <p:attrName>style.visibility</p:attrName>
                                            </p:attrNameLst>
                                          </p:cBhvr>
                                          <p:to>
                                            <p:strVal val="visible"/>
                                          </p:to>
                                        </p:set>
                                        <p:anim calcmode="lin" valueType="num">
                                          <p:cBhvr additive="base">
                                            <p:cTn id="138" dur="2750" fill="hold"/>
                                            <p:tgtEl>
                                              <p:spTgt spid="254"/>
                                            </p:tgtEl>
                                            <p:attrNameLst>
                                              <p:attrName>ppt_x</p:attrName>
                                            </p:attrNameLst>
                                          </p:cBhvr>
                                          <p:tavLst>
                                            <p:tav tm="0">
                                              <p:val>
                                                <p:strVal val="#ppt_x"/>
                                              </p:val>
                                            </p:tav>
                                            <p:tav tm="100000">
                                              <p:val>
                                                <p:strVal val="#ppt_x"/>
                                              </p:val>
                                            </p:tav>
                                          </p:tavLst>
                                        </p:anim>
                                        <p:anim calcmode="lin" valueType="num">
                                          <p:cBhvr additive="base">
                                            <p:cTn id="139" dur="2750" fill="hold"/>
                                            <p:tgtEl>
                                              <p:spTgt spid="254"/>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55"/>
                                            </p:tgtEl>
                                            <p:attrNameLst>
                                              <p:attrName>style.visibility</p:attrName>
                                            </p:attrNameLst>
                                          </p:cBhvr>
                                          <p:to>
                                            <p:strVal val="visible"/>
                                          </p:to>
                                        </p:set>
                                        <p:anim calcmode="lin" valueType="num">
                                          <p:cBhvr additive="base">
                                            <p:cTn id="142" dur="2750" fill="hold"/>
                                            <p:tgtEl>
                                              <p:spTgt spid="255"/>
                                            </p:tgtEl>
                                            <p:attrNameLst>
                                              <p:attrName>ppt_x</p:attrName>
                                            </p:attrNameLst>
                                          </p:cBhvr>
                                          <p:tavLst>
                                            <p:tav tm="0">
                                              <p:val>
                                                <p:strVal val="#ppt_x"/>
                                              </p:val>
                                            </p:tav>
                                            <p:tav tm="100000">
                                              <p:val>
                                                <p:strVal val="#ppt_x"/>
                                              </p:val>
                                            </p:tav>
                                          </p:tavLst>
                                        </p:anim>
                                        <p:anim calcmode="lin" valueType="num">
                                          <p:cBhvr additive="base">
                                            <p:cTn id="143" dur="2750" fill="hold"/>
                                            <p:tgtEl>
                                              <p:spTgt spid="255"/>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56"/>
                                            </p:tgtEl>
                                            <p:attrNameLst>
                                              <p:attrName>style.visibility</p:attrName>
                                            </p:attrNameLst>
                                          </p:cBhvr>
                                          <p:to>
                                            <p:strVal val="visible"/>
                                          </p:to>
                                        </p:set>
                                        <p:anim calcmode="lin" valueType="num">
                                          <p:cBhvr additive="base">
                                            <p:cTn id="146" dur="2750" fill="hold"/>
                                            <p:tgtEl>
                                              <p:spTgt spid="256"/>
                                            </p:tgtEl>
                                            <p:attrNameLst>
                                              <p:attrName>ppt_x</p:attrName>
                                            </p:attrNameLst>
                                          </p:cBhvr>
                                          <p:tavLst>
                                            <p:tav tm="0">
                                              <p:val>
                                                <p:strVal val="#ppt_x"/>
                                              </p:val>
                                            </p:tav>
                                            <p:tav tm="100000">
                                              <p:val>
                                                <p:strVal val="#ppt_x"/>
                                              </p:val>
                                            </p:tav>
                                          </p:tavLst>
                                        </p:anim>
                                        <p:anim calcmode="lin" valueType="num">
                                          <p:cBhvr additive="base">
                                            <p:cTn id="147" dur="2750" fill="hold"/>
                                            <p:tgtEl>
                                              <p:spTgt spid="256"/>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57"/>
                                            </p:tgtEl>
                                            <p:attrNameLst>
                                              <p:attrName>style.visibility</p:attrName>
                                            </p:attrNameLst>
                                          </p:cBhvr>
                                          <p:to>
                                            <p:strVal val="visible"/>
                                          </p:to>
                                        </p:set>
                                        <p:anim calcmode="lin" valueType="num">
                                          <p:cBhvr additive="base">
                                            <p:cTn id="150" dur="2750" fill="hold"/>
                                            <p:tgtEl>
                                              <p:spTgt spid="257"/>
                                            </p:tgtEl>
                                            <p:attrNameLst>
                                              <p:attrName>ppt_x</p:attrName>
                                            </p:attrNameLst>
                                          </p:cBhvr>
                                          <p:tavLst>
                                            <p:tav tm="0">
                                              <p:val>
                                                <p:strVal val="#ppt_x"/>
                                              </p:val>
                                            </p:tav>
                                            <p:tav tm="100000">
                                              <p:val>
                                                <p:strVal val="#ppt_x"/>
                                              </p:val>
                                            </p:tav>
                                          </p:tavLst>
                                        </p:anim>
                                        <p:anim calcmode="lin" valueType="num">
                                          <p:cBhvr additive="base">
                                            <p:cTn id="151" dur="2750" fill="hold"/>
                                            <p:tgtEl>
                                              <p:spTgt spid="257"/>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58"/>
                                            </p:tgtEl>
                                            <p:attrNameLst>
                                              <p:attrName>style.visibility</p:attrName>
                                            </p:attrNameLst>
                                          </p:cBhvr>
                                          <p:to>
                                            <p:strVal val="visible"/>
                                          </p:to>
                                        </p:set>
                                        <p:anim calcmode="lin" valueType="num">
                                          <p:cBhvr additive="base">
                                            <p:cTn id="154" dur="2750" fill="hold"/>
                                            <p:tgtEl>
                                              <p:spTgt spid="258"/>
                                            </p:tgtEl>
                                            <p:attrNameLst>
                                              <p:attrName>ppt_x</p:attrName>
                                            </p:attrNameLst>
                                          </p:cBhvr>
                                          <p:tavLst>
                                            <p:tav tm="0">
                                              <p:val>
                                                <p:strVal val="#ppt_x"/>
                                              </p:val>
                                            </p:tav>
                                            <p:tav tm="100000">
                                              <p:val>
                                                <p:strVal val="#ppt_x"/>
                                              </p:val>
                                            </p:tav>
                                          </p:tavLst>
                                        </p:anim>
                                        <p:anim calcmode="lin" valueType="num">
                                          <p:cBhvr additive="base">
                                            <p:cTn id="155" dur="2750" fill="hold"/>
                                            <p:tgtEl>
                                              <p:spTgt spid="258"/>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59"/>
                                            </p:tgtEl>
                                            <p:attrNameLst>
                                              <p:attrName>style.visibility</p:attrName>
                                            </p:attrNameLst>
                                          </p:cBhvr>
                                          <p:to>
                                            <p:strVal val="visible"/>
                                          </p:to>
                                        </p:set>
                                        <p:anim calcmode="lin" valueType="num">
                                          <p:cBhvr additive="base">
                                            <p:cTn id="158" dur="2750" fill="hold"/>
                                            <p:tgtEl>
                                              <p:spTgt spid="259"/>
                                            </p:tgtEl>
                                            <p:attrNameLst>
                                              <p:attrName>ppt_x</p:attrName>
                                            </p:attrNameLst>
                                          </p:cBhvr>
                                          <p:tavLst>
                                            <p:tav tm="0">
                                              <p:val>
                                                <p:strVal val="#ppt_x"/>
                                              </p:val>
                                            </p:tav>
                                            <p:tav tm="100000">
                                              <p:val>
                                                <p:strVal val="#ppt_x"/>
                                              </p:val>
                                            </p:tav>
                                          </p:tavLst>
                                        </p:anim>
                                        <p:anim calcmode="lin" valueType="num">
                                          <p:cBhvr additive="base">
                                            <p:cTn id="159" dur="2750" fill="hold"/>
                                            <p:tgtEl>
                                              <p:spTgt spid="25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60"/>
                                            </p:tgtEl>
                                            <p:attrNameLst>
                                              <p:attrName>style.visibility</p:attrName>
                                            </p:attrNameLst>
                                          </p:cBhvr>
                                          <p:to>
                                            <p:strVal val="visible"/>
                                          </p:to>
                                        </p:set>
                                        <p:anim calcmode="lin" valueType="num">
                                          <p:cBhvr additive="base">
                                            <p:cTn id="162" dur="2750" fill="hold"/>
                                            <p:tgtEl>
                                              <p:spTgt spid="260"/>
                                            </p:tgtEl>
                                            <p:attrNameLst>
                                              <p:attrName>ppt_x</p:attrName>
                                            </p:attrNameLst>
                                          </p:cBhvr>
                                          <p:tavLst>
                                            <p:tav tm="0">
                                              <p:val>
                                                <p:strVal val="#ppt_x"/>
                                              </p:val>
                                            </p:tav>
                                            <p:tav tm="100000">
                                              <p:val>
                                                <p:strVal val="#ppt_x"/>
                                              </p:val>
                                            </p:tav>
                                          </p:tavLst>
                                        </p:anim>
                                        <p:anim calcmode="lin" valueType="num">
                                          <p:cBhvr additive="base">
                                            <p:cTn id="163" dur="2750" fill="hold"/>
                                            <p:tgtEl>
                                              <p:spTgt spid="260"/>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61"/>
                                            </p:tgtEl>
                                            <p:attrNameLst>
                                              <p:attrName>style.visibility</p:attrName>
                                            </p:attrNameLst>
                                          </p:cBhvr>
                                          <p:to>
                                            <p:strVal val="visible"/>
                                          </p:to>
                                        </p:set>
                                        <p:anim calcmode="lin" valueType="num">
                                          <p:cBhvr additive="base">
                                            <p:cTn id="166" dur="2750" fill="hold"/>
                                            <p:tgtEl>
                                              <p:spTgt spid="261"/>
                                            </p:tgtEl>
                                            <p:attrNameLst>
                                              <p:attrName>ppt_x</p:attrName>
                                            </p:attrNameLst>
                                          </p:cBhvr>
                                          <p:tavLst>
                                            <p:tav tm="0">
                                              <p:val>
                                                <p:strVal val="#ppt_x"/>
                                              </p:val>
                                            </p:tav>
                                            <p:tav tm="100000">
                                              <p:val>
                                                <p:strVal val="#ppt_x"/>
                                              </p:val>
                                            </p:tav>
                                          </p:tavLst>
                                        </p:anim>
                                        <p:anim calcmode="lin" valueType="num">
                                          <p:cBhvr additive="base">
                                            <p:cTn id="167" dur="2750" fill="hold"/>
                                            <p:tgtEl>
                                              <p:spTgt spid="261"/>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62"/>
                                            </p:tgtEl>
                                            <p:attrNameLst>
                                              <p:attrName>style.visibility</p:attrName>
                                            </p:attrNameLst>
                                          </p:cBhvr>
                                          <p:to>
                                            <p:strVal val="visible"/>
                                          </p:to>
                                        </p:set>
                                        <p:anim calcmode="lin" valueType="num">
                                          <p:cBhvr additive="base">
                                            <p:cTn id="170" dur="2750" fill="hold"/>
                                            <p:tgtEl>
                                              <p:spTgt spid="262"/>
                                            </p:tgtEl>
                                            <p:attrNameLst>
                                              <p:attrName>ppt_x</p:attrName>
                                            </p:attrNameLst>
                                          </p:cBhvr>
                                          <p:tavLst>
                                            <p:tav tm="0">
                                              <p:val>
                                                <p:strVal val="#ppt_x"/>
                                              </p:val>
                                            </p:tav>
                                            <p:tav tm="100000">
                                              <p:val>
                                                <p:strVal val="#ppt_x"/>
                                              </p:val>
                                            </p:tav>
                                          </p:tavLst>
                                        </p:anim>
                                        <p:anim calcmode="lin" valueType="num">
                                          <p:cBhvr additive="base">
                                            <p:cTn id="171" dur="2750" fill="hold"/>
                                            <p:tgtEl>
                                              <p:spTgt spid="262"/>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191"/>
                                            </p:tgtEl>
                                            <p:attrNameLst>
                                              <p:attrName>style.visibility</p:attrName>
                                            </p:attrNameLst>
                                          </p:cBhvr>
                                          <p:to>
                                            <p:strVal val="visible"/>
                                          </p:to>
                                        </p:set>
                                        <p:anim calcmode="lin" valueType="num">
                                          <p:cBhvr additive="base">
                                            <p:cTn id="174" dur="2750" fill="hold"/>
                                            <p:tgtEl>
                                              <p:spTgt spid="191"/>
                                            </p:tgtEl>
                                            <p:attrNameLst>
                                              <p:attrName>ppt_x</p:attrName>
                                            </p:attrNameLst>
                                          </p:cBhvr>
                                          <p:tavLst>
                                            <p:tav tm="0">
                                              <p:val>
                                                <p:strVal val="#ppt_x"/>
                                              </p:val>
                                            </p:tav>
                                            <p:tav tm="100000">
                                              <p:val>
                                                <p:strVal val="#ppt_x"/>
                                              </p:val>
                                            </p:tav>
                                          </p:tavLst>
                                        </p:anim>
                                        <p:anim calcmode="lin" valueType="num">
                                          <p:cBhvr additive="base">
                                            <p:cTn id="175"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4"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77"/>
                                            </p:tgtEl>
                                            <p:attrNameLst>
                                              <p:attrName>style.visibility</p:attrName>
                                            </p:attrNameLst>
                                          </p:cBhvr>
                                          <p:to>
                                            <p:strVal val="visible"/>
                                          </p:to>
                                        </p:set>
                                        <p:anim calcmode="lin" valueType="num">
                                          <p:cBhvr additive="base">
                                            <p:cTn id="250" dur="2750" fill="hold"/>
                                            <p:tgtEl>
                                              <p:spTgt spid="277"/>
                                            </p:tgtEl>
                                            <p:attrNameLst>
                                              <p:attrName>ppt_x</p:attrName>
                                            </p:attrNameLst>
                                          </p:cBhvr>
                                          <p:tavLst>
                                            <p:tav tm="0">
                                              <p:val>
                                                <p:strVal val="#ppt_x"/>
                                              </p:val>
                                            </p:tav>
                                            <p:tav tm="100000">
                                              <p:val>
                                                <p:strVal val="#ppt_x"/>
                                              </p:val>
                                            </p:tav>
                                          </p:tavLst>
                                        </p:anim>
                                        <p:anim calcmode="lin" valueType="num">
                                          <p:cBhvr additive="base">
                                            <p:cTn id="251"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4"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78"/>
                                            </p:tgtEl>
                                            <p:attrNameLst>
                                              <p:attrName>style.visibility</p:attrName>
                                            </p:attrNameLst>
                                          </p:cBhvr>
                                          <p:to>
                                            <p:strVal val="visible"/>
                                          </p:to>
                                        </p:set>
                                        <p:anim calcmode="lin" valueType="num">
                                          <p:cBhvr additive="base">
                                            <p:cTn id="254" dur="2750" fill="hold"/>
                                            <p:tgtEl>
                                              <p:spTgt spid="278"/>
                                            </p:tgtEl>
                                            <p:attrNameLst>
                                              <p:attrName>ppt_x</p:attrName>
                                            </p:attrNameLst>
                                          </p:cBhvr>
                                          <p:tavLst>
                                            <p:tav tm="0">
                                              <p:val>
                                                <p:strVal val="#ppt_x"/>
                                              </p:val>
                                            </p:tav>
                                            <p:tav tm="100000">
                                              <p:val>
                                                <p:strVal val="#ppt_x"/>
                                              </p:val>
                                            </p:tav>
                                          </p:tavLst>
                                        </p:anim>
                                        <p:anim calcmode="lin" valueType="num">
                                          <p:cBhvr additive="base">
                                            <p:cTn id="255" dur="2750" fill="hold"/>
                                            <p:tgtEl>
                                              <p:spTgt spid="278"/>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79"/>
                                            </p:tgtEl>
                                            <p:attrNameLst>
                                              <p:attrName>style.visibility</p:attrName>
                                            </p:attrNameLst>
                                          </p:cBhvr>
                                          <p:to>
                                            <p:strVal val="visible"/>
                                          </p:to>
                                        </p:set>
                                        <p:anim calcmode="lin" valueType="num">
                                          <p:cBhvr additive="base">
                                            <p:cTn id="258" dur="2750" fill="hold"/>
                                            <p:tgtEl>
                                              <p:spTgt spid="279"/>
                                            </p:tgtEl>
                                            <p:attrNameLst>
                                              <p:attrName>ppt_x</p:attrName>
                                            </p:attrNameLst>
                                          </p:cBhvr>
                                          <p:tavLst>
                                            <p:tav tm="0">
                                              <p:val>
                                                <p:strVal val="#ppt_x"/>
                                              </p:val>
                                            </p:tav>
                                            <p:tav tm="100000">
                                              <p:val>
                                                <p:strVal val="#ppt_x"/>
                                              </p:val>
                                            </p:tav>
                                          </p:tavLst>
                                        </p:anim>
                                        <p:anim calcmode="lin" valueType="num">
                                          <p:cBhvr additive="base">
                                            <p:cTn id="259" dur="2750" fill="hold"/>
                                            <p:tgtEl>
                                              <p:spTgt spid="279"/>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80"/>
                                            </p:tgtEl>
                                            <p:attrNameLst>
                                              <p:attrName>style.visibility</p:attrName>
                                            </p:attrNameLst>
                                          </p:cBhvr>
                                          <p:to>
                                            <p:strVal val="visible"/>
                                          </p:to>
                                        </p:set>
                                        <p:anim calcmode="lin" valueType="num">
                                          <p:cBhvr additive="base">
                                            <p:cTn id="262" dur="2750" fill="hold"/>
                                            <p:tgtEl>
                                              <p:spTgt spid="280"/>
                                            </p:tgtEl>
                                            <p:attrNameLst>
                                              <p:attrName>ppt_x</p:attrName>
                                            </p:attrNameLst>
                                          </p:cBhvr>
                                          <p:tavLst>
                                            <p:tav tm="0">
                                              <p:val>
                                                <p:strVal val="#ppt_x"/>
                                              </p:val>
                                            </p:tav>
                                            <p:tav tm="100000">
                                              <p:val>
                                                <p:strVal val="#ppt_x"/>
                                              </p:val>
                                            </p:tav>
                                          </p:tavLst>
                                        </p:anim>
                                        <p:anim calcmode="lin" valueType="num">
                                          <p:cBhvr additive="base">
                                            <p:cTn id="263" dur="2750" fill="hold"/>
                                            <p:tgtEl>
                                              <p:spTgt spid="280"/>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81"/>
                                            </p:tgtEl>
                                            <p:attrNameLst>
                                              <p:attrName>style.visibility</p:attrName>
                                            </p:attrNameLst>
                                          </p:cBhvr>
                                          <p:to>
                                            <p:strVal val="visible"/>
                                          </p:to>
                                        </p:set>
                                        <p:anim calcmode="lin" valueType="num">
                                          <p:cBhvr additive="base">
                                            <p:cTn id="266" dur="2750" fill="hold"/>
                                            <p:tgtEl>
                                              <p:spTgt spid="281"/>
                                            </p:tgtEl>
                                            <p:attrNameLst>
                                              <p:attrName>ppt_x</p:attrName>
                                            </p:attrNameLst>
                                          </p:cBhvr>
                                          <p:tavLst>
                                            <p:tav tm="0">
                                              <p:val>
                                                <p:strVal val="#ppt_x"/>
                                              </p:val>
                                            </p:tav>
                                            <p:tav tm="100000">
                                              <p:val>
                                                <p:strVal val="#ppt_x"/>
                                              </p:val>
                                            </p:tav>
                                          </p:tavLst>
                                        </p:anim>
                                        <p:anim calcmode="lin" valueType="num">
                                          <p:cBhvr additive="base">
                                            <p:cTn id="267" dur="2750" fill="hold"/>
                                            <p:tgtEl>
                                              <p:spTgt spid="281"/>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82"/>
                                            </p:tgtEl>
                                            <p:attrNameLst>
                                              <p:attrName>style.visibility</p:attrName>
                                            </p:attrNameLst>
                                          </p:cBhvr>
                                          <p:to>
                                            <p:strVal val="visible"/>
                                          </p:to>
                                        </p:set>
                                        <p:anim calcmode="lin" valueType="num">
                                          <p:cBhvr additive="base">
                                            <p:cTn id="270" dur="2750" fill="hold"/>
                                            <p:tgtEl>
                                              <p:spTgt spid="282"/>
                                            </p:tgtEl>
                                            <p:attrNameLst>
                                              <p:attrName>ppt_x</p:attrName>
                                            </p:attrNameLst>
                                          </p:cBhvr>
                                          <p:tavLst>
                                            <p:tav tm="0">
                                              <p:val>
                                                <p:strVal val="#ppt_x"/>
                                              </p:val>
                                            </p:tav>
                                            <p:tav tm="100000">
                                              <p:val>
                                                <p:strVal val="#ppt_x"/>
                                              </p:val>
                                            </p:tav>
                                          </p:tavLst>
                                        </p:anim>
                                        <p:anim calcmode="lin" valueType="num">
                                          <p:cBhvr additive="base">
                                            <p:cTn id="271" dur="2750" fill="hold"/>
                                            <p:tgtEl>
                                              <p:spTgt spid="282"/>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83"/>
                                            </p:tgtEl>
                                            <p:attrNameLst>
                                              <p:attrName>style.visibility</p:attrName>
                                            </p:attrNameLst>
                                          </p:cBhvr>
                                          <p:to>
                                            <p:strVal val="visible"/>
                                          </p:to>
                                        </p:set>
                                        <p:anim calcmode="lin" valueType="num">
                                          <p:cBhvr additive="base">
                                            <p:cTn id="274" dur="2750" fill="hold"/>
                                            <p:tgtEl>
                                              <p:spTgt spid="283"/>
                                            </p:tgtEl>
                                            <p:attrNameLst>
                                              <p:attrName>ppt_x</p:attrName>
                                            </p:attrNameLst>
                                          </p:cBhvr>
                                          <p:tavLst>
                                            <p:tav tm="0">
                                              <p:val>
                                                <p:strVal val="#ppt_x"/>
                                              </p:val>
                                            </p:tav>
                                            <p:tav tm="100000">
                                              <p:val>
                                                <p:strVal val="#ppt_x"/>
                                              </p:val>
                                            </p:tav>
                                          </p:tavLst>
                                        </p:anim>
                                        <p:anim calcmode="lin" valueType="num">
                                          <p:cBhvr additive="base">
                                            <p:cTn id="275" dur="2750" fill="hold"/>
                                            <p:tgtEl>
                                              <p:spTgt spid="283"/>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84"/>
                                            </p:tgtEl>
                                            <p:attrNameLst>
                                              <p:attrName>style.visibility</p:attrName>
                                            </p:attrNameLst>
                                          </p:cBhvr>
                                          <p:to>
                                            <p:strVal val="visible"/>
                                          </p:to>
                                        </p:set>
                                        <p:anim calcmode="lin" valueType="num">
                                          <p:cBhvr additive="base">
                                            <p:cTn id="278" dur="2750" fill="hold"/>
                                            <p:tgtEl>
                                              <p:spTgt spid="284"/>
                                            </p:tgtEl>
                                            <p:attrNameLst>
                                              <p:attrName>ppt_x</p:attrName>
                                            </p:attrNameLst>
                                          </p:cBhvr>
                                          <p:tavLst>
                                            <p:tav tm="0">
                                              <p:val>
                                                <p:strVal val="#ppt_x"/>
                                              </p:val>
                                            </p:tav>
                                            <p:tav tm="100000">
                                              <p:val>
                                                <p:strVal val="#ppt_x"/>
                                              </p:val>
                                            </p:tav>
                                          </p:tavLst>
                                        </p:anim>
                                        <p:anim calcmode="lin" valueType="num">
                                          <p:cBhvr additive="base">
                                            <p:cTn id="279" dur="2750" fill="hold"/>
                                            <p:tgtEl>
                                              <p:spTgt spid="284"/>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85"/>
                                            </p:tgtEl>
                                            <p:attrNameLst>
                                              <p:attrName>style.visibility</p:attrName>
                                            </p:attrNameLst>
                                          </p:cBhvr>
                                          <p:to>
                                            <p:strVal val="visible"/>
                                          </p:to>
                                        </p:set>
                                        <p:anim calcmode="lin" valueType="num">
                                          <p:cBhvr additive="base">
                                            <p:cTn id="282" dur="2750" fill="hold"/>
                                            <p:tgtEl>
                                              <p:spTgt spid="285"/>
                                            </p:tgtEl>
                                            <p:attrNameLst>
                                              <p:attrName>ppt_x</p:attrName>
                                            </p:attrNameLst>
                                          </p:cBhvr>
                                          <p:tavLst>
                                            <p:tav tm="0">
                                              <p:val>
                                                <p:strVal val="#ppt_x"/>
                                              </p:val>
                                            </p:tav>
                                            <p:tav tm="100000">
                                              <p:val>
                                                <p:strVal val="#ppt_x"/>
                                              </p:val>
                                            </p:tav>
                                          </p:tavLst>
                                        </p:anim>
                                        <p:anim calcmode="lin" valueType="num">
                                          <p:cBhvr additive="base">
                                            <p:cTn id="283" dur="2750" fill="hold"/>
                                            <p:tgtEl>
                                              <p:spTgt spid="285"/>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86"/>
                                            </p:tgtEl>
                                            <p:attrNameLst>
                                              <p:attrName>style.visibility</p:attrName>
                                            </p:attrNameLst>
                                          </p:cBhvr>
                                          <p:to>
                                            <p:strVal val="visible"/>
                                          </p:to>
                                        </p:set>
                                        <p:anim calcmode="lin" valueType="num">
                                          <p:cBhvr additive="base">
                                            <p:cTn id="286" dur="2750" fill="hold"/>
                                            <p:tgtEl>
                                              <p:spTgt spid="286"/>
                                            </p:tgtEl>
                                            <p:attrNameLst>
                                              <p:attrName>ppt_x</p:attrName>
                                            </p:attrNameLst>
                                          </p:cBhvr>
                                          <p:tavLst>
                                            <p:tav tm="0">
                                              <p:val>
                                                <p:strVal val="#ppt_x"/>
                                              </p:val>
                                            </p:tav>
                                            <p:tav tm="100000">
                                              <p:val>
                                                <p:strVal val="#ppt_x"/>
                                              </p:val>
                                            </p:tav>
                                          </p:tavLst>
                                        </p:anim>
                                        <p:anim calcmode="lin" valueType="num">
                                          <p:cBhvr additive="base">
                                            <p:cTn id="287" dur="2750" fill="hold"/>
                                            <p:tgtEl>
                                              <p:spTgt spid="286"/>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87"/>
                                            </p:tgtEl>
                                            <p:attrNameLst>
                                              <p:attrName>style.visibility</p:attrName>
                                            </p:attrNameLst>
                                          </p:cBhvr>
                                          <p:to>
                                            <p:strVal val="visible"/>
                                          </p:to>
                                        </p:set>
                                        <p:anim calcmode="lin" valueType="num">
                                          <p:cBhvr additive="base">
                                            <p:cTn id="290" dur="2750" fill="hold"/>
                                            <p:tgtEl>
                                              <p:spTgt spid="287"/>
                                            </p:tgtEl>
                                            <p:attrNameLst>
                                              <p:attrName>ppt_x</p:attrName>
                                            </p:attrNameLst>
                                          </p:cBhvr>
                                          <p:tavLst>
                                            <p:tav tm="0">
                                              <p:val>
                                                <p:strVal val="#ppt_x"/>
                                              </p:val>
                                            </p:tav>
                                            <p:tav tm="100000">
                                              <p:val>
                                                <p:strVal val="#ppt_x"/>
                                              </p:val>
                                            </p:tav>
                                          </p:tavLst>
                                        </p:anim>
                                        <p:anim calcmode="lin" valueType="num">
                                          <p:cBhvr additive="base">
                                            <p:cTn id="291" dur="2750" fill="hold"/>
                                            <p:tgtEl>
                                              <p:spTgt spid="287"/>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88"/>
                                            </p:tgtEl>
                                            <p:attrNameLst>
                                              <p:attrName>style.visibility</p:attrName>
                                            </p:attrNameLst>
                                          </p:cBhvr>
                                          <p:to>
                                            <p:strVal val="visible"/>
                                          </p:to>
                                        </p:set>
                                        <p:anim calcmode="lin" valueType="num">
                                          <p:cBhvr additive="base">
                                            <p:cTn id="294" dur="2750" fill="hold"/>
                                            <p:tgtEl>
                                              <p:spTgt spid="288"/>
                                            </p:tgtEl>
                                            <p:attrNameLst>
                                              <p:attrName>ppt_x</p:attrName>
                                            </p:attrNameLst>
                                          </p:cBhvr>
                                          <p:tavLst>
                                            <p:tav tm="0">
                                              <p:val>
                                                <p:strVal val="#ppt_x"/>
                                              </p:val>
                                            </p:tav>
                                            <p:tav tm="100000">
                                              <p:val>
                                                <p:strVal val="#ppt_x"/>
                                              </p:val>
                                            </p:tav>
                                          </p:tavLst>
                                        </p:anim>
                                        <p:anim calcmode="lin" valueType="num">
                                          <p:cBhvr additive="base">
                                            <p:cTn id="295" dur="2750" fill="hold"/>
                                            <p:tgtEl>
                                              <p:spTgt spid="288"/>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89"/>
                                            </p:tgtEl>
                                            <p:attrNameLst>
                                              <p:attrName>style.visibility</p:attrName>
                                            </p:attrNameLst>
                                          </p:cBhvr>
                                          <p:to>
                                            <p:strVal val="visible"/>
                                          </p:to>
                                        </p:set>
                                        <p:anim calcmode="lin" valueType="num">
                                          <p:cBhvr additive="base">
                                            <p:cTn id="298" dur="2750" fill="hold"/>
                                            <p:tgtEl>
                                              <p:spTgt spid="289"/>
                                            </p:tgtEl>
                                            <p:attrNameLst>
                                              <p:attrName>ppt_x</p:attrName>
                                            </p:attrNameLst>
                                          </p:cBhvr>
                                          <p:tavLst>
                                            <p:tav tm="0">
                                              <p:val>
                                                <p:strVal val="#ppt_x"/>
                                              </p:val>
                                            </p:tav>
                                            <p:tav tm="100000">
                                              <p:val>
                                                <p:strVal val="#ppt_x"/>
                                              </p:val>
                                            </p:tav>
                                          </p:tavLst>
                                        </p:anim>
                                        <p:anim calcmode="lin" valueType="num">
                                          <p:cBhvr additive="base">
                                            <p:cTn id="299" dur="2750" fill="hold"/>
                                            <p:tgtEl>
                                              <p:spTgt spid="289"/>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90"/>
                                            </p:tgtEl>
                                            <p:attrNameLst>
                                              <p:attrName>style.visibility</p:attrName>
                                            </p:attrNameLst>
                                          </p:cBhvr>
                                          <p:to>
                                            <p:strVal val="visible"/>
                                          </p:to>
                                        </p:set>
                                        <p:anim calcmode="lin" valueType="num">
                                          <p:cBhvr additive="base">
                                            <p:cTn id="302" dur="2750" fill="hold"/>
                                            <p:tgtEl>
                                              <p:spTgt spid="290"/>
                                            </p:tgtEl>
                                            <p:attrNameLst>
                                              <p:attrName>ppt_x</p:attrName>
                                            </p:attrNameLst>
                                          </p:cBhvr>
                                          <p:tavLst>
                                            <p:tav tm="0">
                                              <p:val>
                                                <p:strVal val="#ppt_x"/>
                                              </p:val>
                                            </p:tav>
                                            <p:tav tm="100000">
                                              <p:val>
                                                <p:strVal val="#ppt_x"/>
                                              </p:val>
                                            </p:tav>
                                          </p:tavLst>
                                        </p:anim>
                                        <p:anim calcmode="lin" valueType="num">
                                          <p:cBhvr additive="base">
                                            <p:cTn id="303" dur="2750" fill="hold"/>
                                            <p:tgtEl>
                                              <p:spTgt spid="290"/>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91"/>
                                            </p:tgtEl>
                                            <p:attrNameLst>
                                              <p:attrName>style.visibility</p:attrName>
                                            </p:attrNameLst>
                                          </p:cBhvr>
                                          <p:to>
                                            <p:strVal val="visible"/>
                                          </p:to>
                                        </p:set>
                                        <p:anim calcmode="lin" valueType="num">
                                          <p:cBhvr additive="base">
                                            <p:cTn id="306" dur="2750" fill="hold"/>
                                            <p:tgtEl>
                                              <p:spTgt spid="291"/>
                                            </p:tgtEl>
                                            <p:attrNameLst>
                                              <p:attrName>ppt_x</p:attrName>
                                            </p:attrNameLst>
                                          </p:cBhvr>
                                          <p:tavLst>
                                            <p:tav tm="0">
                                              <p:val>
                                                <p:strVal val="#ppt_x"/>
                                              </p:val>
                                            </p:tav>
                                            <p:tav tm="100000">
                                              <p:val>
                                                <p:strVal val="#ppt_x"/>
                                              </p:val>
                                            </p:tav>
                                          </p:tavLst>
                                        </p:anim>
                                        <p:anim calcmode="lin" valueType="num">
                                          <p:cBhvr additive="base">
                                            <p:cTn id="307"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down)">
                                          <p:cBhvr>
                                            <p:cTn id="7" dur="500"/>
                                            <p:tgtEl>
                                              <p:spTgt spid="94"/>
                                            </p:tgtEl>
                                          </p:cBhvr>
                                        </p:animEffect>
                                      </p:childTnLst>
                                    </p:cTn>
                                  </p:par>
                                </p:childTnLst>
                              </p:cTn>
                            </p:par>
                            <p:par>
                              <p:cTn id="8" fill="hold">
                                <p:stCondLst>
                                  <p:cond delay="22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395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1+#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7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750" fill="hold"/>
                                            <p:tgtEl>
                                              <p:spTgt spid="5"/>
                                            </p:tgtEl>
                                            <p:attrNameLst>
                                              <p:attrName>ppt_x</p:attrName>
                                            </p:attrNameLst>
                                          </p:cBhvr>
                                          <p:tavLst>
                                            <p:tav tm="0">
                                              <p:val>
                                                <p:strVal val="0-#ppt_w/2"/>
                                              </p:val>
                                            </p:tav>
                                            <p:tav tm="100000">
                                              <p:val>
                                                <p:strVal val="#ppt_x"/>
                                              </p:val>
                                            </p:tav>
                                          </p:tavLst>
                                        </p:anim>
                                        <p:anim calcmode="lin" valueType="num">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745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750" fill="hold"/>
                                            <p:tgtEl>
                                              <p:spTgt spid="9"/>
                                            </p:tgtEl>
                                            <p:attrNameLst>
                                              <p:attrName>ppt_x</p:attrName>
                                            </p:attrNameLst>
                                          </p:cBhvr>
                                          <p:tavLst>
                                            <p:tav tm="0">
                                              <p:val>
                                                <p:strVal val="1+#ppt_w/2"/>
                                              </p:val>
                                            </p:tav>
                                            <p:tav tm="100000">
                                              <p:val>
                                                <p:strVal val="#ppt_x"/>
                                              </p:val>
                                            </p:tav>
                                          </p:tavLst>
                                        </p:anim>
                                        <p:anim calcmode="lin" valueType="num">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9"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cTn>
                                  </p:par>
                                  <p:par>
                                    <p:cTn id="100" presetID="2" presetClass="entr" presetSubtype="4" fill="hold" nodeType="withEffect">
                                      <p:stCondLst>
                                        <p:cond delay="0"/>
                                      </p:stCondLst>
                                      <p:childTnLst>
                                        <p:set>
                                          <p:cBhvr>
                                            <p:cTn id="101" dur="1" fill="hold">
                                              <p:stCondLst>
                                                <p:cond delay="0"/>
                                              </p:stCondLst>
                                            </p:cTn>
                                            <p:tgtEl>
                                              <p:spTgt spid="245"/>
                                            </p:tgtEl>
                                            <p:attrNameLst>
                                              <p:attrName>style.visibility</p:attrName>
                                            </p:attrNameLst>
                                          </p:cBhvr>
                                          <p:to>
                                            <p:strVal val="visible"/>
                                          </p:to>
                                        </p:set>
                                        <p:anim calcmode="lin" valueType="num">
                                          <p:cBhvr additive="base">
                                            <p:cTn id="102" dur="2750" fill="hold"/>
                                            <p:tgtEl>
                                              <p:spTgt spid="245"/>
                                            </p:tgtEl>
                                            <p:attrNameLst>
                                              <p:attrName>ppt_x</p:attrName>
                                            </p:attrNameLst>
                                          </p:cBhvr>
                                          <p:tavLst>
                                            <p:tav tm="0">
                                              <p:val>
                                                <p:strVal val="#ppt_x"/>
                                              </p:val>
                                            </p:tav>
                                            <p:tav tm="100000">
                                              <p:val>
                                                <p:strVal val="#ppt_x"/>
                                              </p:val>
                                            </p:tav>
                                          </p:tavLst>
                                        </p:anim>
                                        <p:anim calcmode="lin" valueType="num">
                                          <p:cBhvr additive="base">
                                            <p:cTn id="103"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10" name="applause.wav"/>
                                            </p:tgtEl>
                                          </p:cMediaNode>
                                        </p:audio>
                                      </p:subTnLst>
                                    </p:cTn>
                                  </p:par>
                                  <p:par>
                                    <p:cTn id="104" presetID="2" presetClass="entr" presetSubtype="4" fill="hold" nodeType="withEffect">
                                      <p:stCondLst>
                                        <p:cond delay="0"/>
                                      </p:stCondLst>
                                      <p:childTnLst>
                                        <p:set>
                                          <p:cBhvr>
                                            <p:cTn id="105" dur="1" fill="hold">
                                              <p:stCondLst>
                                                <p:cond delay="0"/>
                                              </p:stCondLst>
                                            </p:cTn>
                                            <p:tgtEl>
                                              <p:spTgt spid="246"/>
                                            </p:tgtEl>
                                            <p:attrNameLst>
                                              <p:attrName>style.visibility</p:attrName>
                                            </p:attrNameLst>
                                          </p:cBhvr>
                                          <p:to>
                                            <p:strVal val="visible"/>
                                          </p:to>
                                        </p:set>
                                        <p:anim calcmode="lin" valueType="num">
                                          <p:cBhvr additive="base">
                                            <p:cTn id="106" dur="2750" fill="hold"/>
                                            <p:tgtEl>
                                              <p:spTgt spid="246"/>
                                            </p:tgtEl>
                                            <p:attrNameLst>
                                              <p:attrName>ppt_x</p:attrName>
                                            </p:attrNameLst>
                                          </p:cBhvr>
                                          <p:tavLst>
                                            <p:tav tm="0">
                                              <p:val>
                                                <p:strVal val="#ppt_x"/>
                                              </p:val>
                                            </p:tav>
                                            <p:tav tm="100000">
                                              <p:val>
                                                <p:strVal val="#ppt_x"/>
                                              </p:val>
                                            </p:tav>
                                          </p:tavLst>
                                        </p:anim>
                                        <p:anim calcmode="lin" valueType="num">
                                          <p:cBhvr additive="base">
                                            <p:cTn id="107" dur="2750" fill="hold"/>
                                            <p:tgtEl>
                                              <p:spTgt spid="246"/>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47"/>
                                            </p:tgtEl>
                                            <p:attrNameLst>
                                              <p:attrName>style.visibility</p:attrName>
                                            </p:attrNameLst>
                                          </p:cBhvr>
                                          <p:to>
                                            <p:strVal val="visible"/>
                                          </p:to>
                                        </p:set>
                                        <p:anim calcmode="lin" valueType="num">
                                          <p:cBhvr additive="base">
                                            <p:cTn id="110" dur="2750" fill="hold"/>
                                            <p:tgtEl>
                                              <p:spTgt spid="247"/>
                                            </p:tgtEl>
                                            <p:attrNameLst>
                                              <p:attrName>ppt_x</p:attrName>
                                            </p:attrNameLst>
                                          </p:cBhvr>
                                          <p:tavLst>
                                            <p:tav tm="0">
                                              <p:val>
                                                <p:strVal val="#ppt_x"/>
                                              </p:val>
                                            </p:tav>
                                            <p:tav tm="100000">
                                              <p:val>
                                                <p:strVal val="#ppt_x"/>
                                              </p:val>
                                            </p:tav>
                                          </p:tavLst>
                                        </p:anim>
                                        <p:anim calcmode="lin" valueType="num">
                                          <p:cBhvr additive="base">
                                            <p:cTn id="111" dur="2750" fill="hold"/>
                                            <p:tgtEl>
                                              <p:spTgt spid="247"/>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48"/>
                                            </p:tgtEl>
                                            <p:attrNameLst>
                                              <p:attrName>style.visibility</p:attrName>
                                            </p:attrNameLst>
                                          </p:cBhvr>
                                          <p:to>
                                            <p:strVal val="visible"/>
                                          </p:to>
                                        </p:set>
                                        <p:anim calcmode="lin" valueType="num">
                                          <p:cBhvr additive="base">
                                            <p:cTn id="114" dur="2750" fill="hold"/>
                                            <p:tgtEl>
                                              <p:spTgt spid="248"/>
                                            </p:tgtEl>
                                            <p:attrNameLst>
                                              <p:attrName>ppt_x</p:attrName>
                                            </p:attrNameLst>
                                          </p:cBhvr>
                                          <p:tavLst>
                                            <p:tav tm="0">
                                              <p:val>
                                                <p:strVal val="#ppt_x"/>
                                              </p:val>
                                            </p:tav>
                                            <p:tav tm="100000">
                                              <p:val>
                                                <p:strVal val="#ppt_x"/>
                                              </p:val>
                                            </p:tav>
                                          </p:tavLst>
                                        </p:anim>
                                        <p:anim calcmode="lin" valueType="num">
                                          <p:cBhvr additive="base">
                                            <p:cTn id="115" dur="2750" fill="hold"/>
                                            <p:tgtEl>
                                              <p:spTgt spid="248"/>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49"/>
                                            </p:tgtEl>
                                            <p:attrNameLst>
                                              <p:attrName>style.visibility</p:attrName>
                                            </p:attrNameLst>
                                          </p:cBhvr>
                                          <p:to>
                                            <p:strVal val="visible"/>
                                          </p:to>
                                        </p:set>
                                        <p:anim calcmode="lin" valueType="num">
                                          <p:cBhvr additive="base">
                                            <p:cTn id="118" dur="2750" fill="hold"/>
                                            <p:tgtEl>
                                              <p:spTgt spid="249"/>
                                            </p:tgtEl>
                                            <p:attrNameLst>
                                              <p:attrName>ppt_x</p:attrName>
                                            </p:attrNameLst>
                                          </p:cBhvr>
                                          <p:tavLst>
                                            <p:tav tm="0">
                                              <p:val>
                                                <p:strVal val="#ppt_x"/>
                                              </p:val>
                                            </p:tav>
                                            <p:tav tm="100000">
                                              <p:val>
                                                <p:strVal val="#ppt_x"/>
                                              </p:val>
                                            </p:tav>
                                          </p:tavLst>
                                        </p:anim>
                                        <p:anim calcmode="lin" valueType="num">
                                          <p:cBhvr additive="base">
                                            <p:cTn id="119" dur="2750" fill="hold"/>
                                            <p:tgtEl>
                                              <p:spTgt spid="249"/>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50"/>
                                            </p:tgtEl>
                                            <p:attrNameLst>
                                              <p:attrName>style.visibility</p:attrName>
                                            </p:attrNameLst>
                                          </p:cBhvr>
                                          <p:to>
                                            <p:strVal val="visible"/>
                                          </p:to>
                                        </p:set>
                                        <p:anim calcmode="lin" valueType="num">
                                          <p:cBhvr additive="base">
                                            <p:cTn id="122" dur="2750" fill="hold"/>
                                            <p:tgtEl>
                                              <p:spTgt spid="250"/>
                                            </p:tgtEl>
                                            <p:attrNameLst>
                                              <p:attrName>ppt_x</p:attrName>
                                            </p:attrNameLst>
                                          </p:cBhvr>
                                          <p:tavLst>
                                            <p:tav tm="0">
                                              <p:val>
                                                <p:strVal val="#ppt_x"/>
                                              </p:val>
                                            </p:tav>
                                            <p:tav tm="100000">
                                              <p:val>
                                                <p:strVal val="#ppt_x"/>
                                              </p:val>
                                            </p:tav>
                                          </p:tavLst>
                                        </p:anim>
                                        <p:anim calcmode="lin" valueType="num">
                                          <p:cBhvr additive="base">
                                            <p:cTn id="123" dur="2750" fill="hold"/>
                                            <p:tgtEl>
                                              <p:spTgt spid="250"/>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51"/>
                                            </p:tgtEl>
                                            <p:attrNameLst>
                                              <p:attrName>style.visibility</p:attrName>
                                            </p:attrNameLst>
                                          </p:cBhvr>
                                          <p:to>
                                            <p:strVal val="visible"/>
                                          </p:to>
                                        </p:set>
                                        <p:anim calcmode="lin" valueType="num">
                                          <p:cBhvr additive="base">
                                            <p:cTn id="126" dur="2750" fill="hold"/>
                                            <p:tgtEl>
                                              <p:spTgt spid="251"/>
                                            </p:tgtEl>
                                            <p:attrNameLst>
                                              <p:attrName>ppt_x</p:attrName>
                                            </p:attrNameLst>
                                          </p:cBhvr>
                                          <p:tavLst>
                                            <p:tav tm="0">
                                              <p:val>
                                                <p:strVal val="#ppt_x"/>
                                              </p:val>
                                            </p:tav>
                                            <p:tav tm="100000">
                                              <p:val>
                                                <p:strVal val="#ppt_x"/>
                                              </p:val>
                                            </p:tav>
                                          </p:tavLst>
                                        </p:anim>
                                        <p:anim calcmode="lin" valueType="num">
                                          <p:cBhvr additive="base">
                                            <p:cTn id="127" dur="2750" fill="hold"/>
                                            <p:tgtEl>
                                              <p:spTgt spid="251"/>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52"/>
                                            </p:tgtEl>
                                            <p:attrNameLst>
                                              <p:attrName>style.visibility</p:attrName>
                                            </p:attrNameLst>
                                          </p:cBhvr>
                                          <p:to>
                                            <p:strVal val="visible"/>
                                          </p:to>
                                        </p:set>
                                        <p:anim calcmode="lin" valueType="num">
                                          <p:cBhvr additive="base">
                                            <p:cTn id="130" dur="2750" fill="hold"/>
                                            <p:tgtEl>
                                              <p:spTgt spid="252"/>
                                            </p:tgtEl>
                                            <p:attrNameLst>
                                              <p:attrName>ppt_x</p:attrName>
                                            </p:attrNameLst>
                                          </p:cBhvr>
                                          <p:tavLst>
                                            <p:tav tm="0">
                                              <p:val>
                                                <p:strVal val="#ppt_x"/>
                                              </p:val>
                                            </p:tav>
                                            <p:tav tm="100000">
                                              <p:val>
                                                <p:strVal val="#ppt_x"/>
                                              </p:val>
                                            </p:tav>
                                          </p:tavLst>
                                        </p:anim>
                                        <p:anim calcmode="lin" valueType="num">
                                          <p:cBhvr additive="base">
                                            <p:cTn id="131" dur="2750" fill="hold"/>
                                            <p:tgtEl>
                                              <p:spTgt spid="25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53"/>
                                            </p:tgtEl>
                                            <p:attrNameLst>
                                              <p:attrName>style.visibility</p:attrName>
                                            </p:attrNameLst>
                                          </p:cBhvr>
                                          <p:to>
                                            <p:strVal val="visible"/>
                                          </p:to>
                                        </p:set>
                                        <p:anim calcmode="lin" valueType="num">
                                          <p:cBhvr additive="base">
                                            <p:cTn id="134" dur="2750" fill="hold"/>
                                            <p:tgtEl>
                                              <p:spTgt spid="253"/>
                                            </p:tgtEl>
                                            <p:attrNameLst>
                                              <p:attrName>ppt_x</p:attrName>
                                            </p:attrNameLst>
                                          </p:cBhvr>
                                          <p:tavLst>
                                            <p:tav tm="0">
                                              <p:val>
                                                <p:strVal val="#ppt_x"/>
                                              </p:val>
                                            </p:tav>
                                            <p:tav tm="100000">
                                              <p:val>
                                                <p:strVal val="#ppt_x"/>
                                              </p:val>
                                            </p:tav>
                                          </p:tavLst>
                                        </p:anim>
                                        <p:anim calcmode="lin" valueType="num">
                                          <p:cBhvr additive="base">
                                            <p:cTn id="135" dur="2750" fill="hold"/>
                                            <p:tgtEl>
                                              <p:spTgt spid="25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54"/>
                                            </p:tgtEl>
                                            <p:attrNameLst>
                                              <p:attrName>style.visibility</p:attrName>
                                            </p:attrNameLst>
                                          </p:cBhvr>
                                          <p:to>
                                            <p:strVal val="visible"/>
                                          </p:to>
                                        </p:set>
                                        <p:anim calcmode="lin" valueType="num">
                                          <p:cBhvr additive="base">
                                            <p:cTn id="138" dur="2750" fill="hold"/>
                                            <p:tgtEl>
                                              <p:spTgt spid="254"/>
                                            </p:tgtEl>
                                            <p:attrNameLst>
                                              <p:attrName>ppt_x</p:attrName>
                                            </p:attrNameLst>
                                          </p:cBhvr>
                                          <p:tavLst>
                                            <p:tav tm="0">
                                              <p:val>
                                                <p:strVal val="#ppt_x"/>
                                              </p:val>
                                            </p:tav>
                                            <p:tav tm="100000">
                                              <p:val>
                                                <p:strVal val="#ppt_x"/>
                                              </p:val>
                                            </p:tav>
                                          </p:tavLst>
                                        </p:anim>
                                        <p:anim calcmode="lin" valueType="num">
                                          <p:cBhvr additive="base">
                                            <p:cTn id="139" dur="2750" fill="hold"/>
                                            <p:tgtEl>
                                              <p:spTgt spid="254"/>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55"/>
                                            </p:tgtEl>
                                            <p:attrNameLst>
                                              <p:attrName>style.visibility</p:attrName>
                                            </p:attrNameLst>
                                          </p:cBhvr>
                                          <p:to>
                                            <p:strVal val="visible"/>
                                          </p:to>
                                        </p:set>
                                        <p:anim calcmode="lin" valueType="num">
                                          <p:cBhvr additive="base">
                                            <p:cTn id="142" dur="2750" fill="hold"/>
                                            <p:tgtEl>
                                              <p:spTgt spid="255"/>
                                            </p:tgtEl>
                                            <p:attrNameLst>
                                              <p:attrName>ppt_x</p:attrName>
                                            </p:attrNameLst>
                                          </p:cBhvr>
                                          <p:tavLst>
                                            <p:tav tm="0">
                                              <p:val>
                                                <p:strVal val="#ppt_x"/>
                                              </p:val>
                                            </p:tav>
                                            <p:tav tm="100000">
                                              <p:val>
                                                <p:strVal val="#ppt_x"/>
                                              </p:val>
                                            </p:tav>
                                          </p:tavLst>
                                        </p:anim>
                                        <p:anim calcmode="lin" valueType="num">
                                          <p:cBhvr additive="base">
                                            <p:cTn id="143" dur="2750" fill="hold"/>
                                            <p:tgtEl>
                                              <p:spTgt spid="255"/>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56"/>
                                            </p:tgtEl>
                                            <p:attrNameLst>
                                              <p:attrName>style.visibility</p:attrName>
                                            </p:attrNameLst>
                                          </p:cBhvr>
                                          <p:to>
                                            <p:strVal val="visible"/>
                                          </p:to>
                                        </p:set>
                                        <p:anim calcmode="lin" valueType="num">
                                          <p:cBhvr additive="base">
                                            <p:cTn id="146" dur="2750" fill="hold"/>
                                            <p:tgtEl>
                                              <p:spTgt spid="256"/>
                                            </p:tgtEl>
                                            <p:attrNameLst>
                                              <p:attrName>ppt_x</p:attrName>
                                            </p:attrNameLst>
                                          </p:cBhvr>
                                          <p:tavLst>
                                            <p:tav tm="0">
                                              <p:val>
                                                <p:strVal val="#ppt_x"/>
                                              </p:val>
                                            </p:tav>
                                            <p:tav tm="100000">
                                              <p:val>
                                                <p:strVal val="#ppt_x"/>
                                              </p:val>
                                            </p:tav>
                                          </p:tavLst>
                                        </p:anim>
                                        <p:anim calcmode="lin" valueType="num">
                                          <p:cBhvr additive="base">
                                            <p:cTn id="147" dur="2750" fill="hold"/>
                                            <p:tgtEl>
                                              <p:spTgt spid="256"/>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57"/>
                                            </p:tgtEl>
                                            <p:attrNameLst>
                                              <p:attrName>style.visibility</p:attrName>
                                            </p:attrNameLst>
                                          </p:cBhvr>
                                          <p:to>
                                            <p:strVal val="visible"/>
                                          </p:to>
                                        </p:set>
                                        <p:anim calcmode="lin" valueType="num">
                                          <p:cBhvr additive="base">
                                            <p:cTn id="150" dur="2750" fill="hold"/>
                                            <p:tgtEl>
                                              <p:spTgt spid="257"/>
                                            </p:tgtEl>
                                            <p:attrNameLst>
                                              <p:attrName>ppt_x</p:attrName>
                                            </p:attrNameLst>
                                          </p:cBhvr>
                                          <p:tavLst>
                                            <p:tav tm="0">
                                              <p:val>
                                                <p:strVal val="#ppt_x"/>
                                              </p:val>
                                            </p:tav>
                                            <p:tav tm="100000">
                                              <p:val>
                                                <p:strVal val="#ppt_x"/>
                                              </p:val>
                                            </p:tav>
                                          </p:tavLst>
                                        </p:anim>
                                        <p:anim calcmode="lin" valueType="num">
                                          <p:cBhvr additive="base">
                                            <p:cTn id="151" dur="2750" fill="hold"/>
                                            <p:tgtEl>
                                              <p:spTgt spid="257"/>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58"/>
                                            </p:tgtEl>
                                            <p:attrNameLst>
                                              <p:attrName>style.visibility</p:attrName>
                                            </p:attrNameLst>
                                          </p:cBhvr>
                                          <p:to>
                                            <p:strVal val="visible"/>
                                          </p:to>
                                        </p:set>
                                        <p:anim calcmode="lin" valueType="num">
                                          <p:cBhvr additive="base">
                                            <p:cTn id="154" dur="2750" fill="hold"/>
                                            <p:tgtEl>
                                              <p:spTgt spid="258"/>
                                            </p:tgtEl>
                                            <p:attrNameLst>
                                              <p:attrName>ppt_x</p:attrName>
                                            </p:attrNameLst>
                                          </p:cBhvr>
                                          <p:tavLst>
                                            <p:tav tm="0">
                                              <p:val>
                                                <p:strVal val="#ppt_x"/>
                                              </p:val>
                                            </p:tav>
                                            <p:tav tm="100000">
                                              <p:val>
                                                <p:strVal val="#ppt_x"/>
                                              </p:val>
                                            </p:tav>
                                          </p:tavLst>
                                        </p:anim>
                                        <p:anim calcmode="lin" valueType="num">
                                          <p:cBhvr additive="base">
                                            <p:cTn id="155" dur="2750" fill="hold"/>
                                            <p:tgtEl>
                                              <p:spTgt spid="258"/>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59"/>
                                            </p:tgtEl>
                                            <p:attrNameLst>
                                              <p:attrName>style.visibility</p:attrName>
                                            </p:attrNameLst>
                                          </p:cBhvr>
                                          <p:to>
                                            <p:strVal val="visible"/>
                                          </p:to>
                                        </p:set>
                                        <p:anim calcmode="lin" valueType="num">
                                          <p:cBhvr additive="base">
                                            <p:cTn id="158" dur="2750" fill="hold"/>
                                            <p:tgtEl>
                                              <p:spTgt spid="259"/>
                                            </p:tgtEl>
                                            <p:attrNameLst>
                                              <p:attrName>ppt_x</p:attrName>
                                            </p:attrNameLst>
                                          </p:cBhvr>
                                          <p:tavLst>
                                            <p:tav tm="0">
                                              <p:val>
                                                <p:strVal val="#ppt_x"/>
                                              </p:val>
                                            </p:tav>
                                            <p:tav tm="100000">
                                              <p:val>
                                                <p:strVal val="#ppt_x"/>
                                              </p:val>
                                            </p:tav>
                                          </p:tavLst>
                                        </p:anim>
                                        <p:anim calcmode="lin" valueType="num">
                                          <p:cBhvr additive="base">
                                            <p:cTn id="159" dur="2750" fill="hold"/>
                                            <p:tgtEl>
                                              <p:spTgt spid="25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60"/>
                                            </p:tgtEl>
                                            <p:attrNameLst>
                                              <p:attrName>style.visibility</p:attrName>
                                            </p:attrNameLst>
                                          </p:cBhvr>
                                          <p:to>
                                            <p:strVal val="visible"/>
                                          </p:to>
                                        </p:set>
                                        <p:anim calcmode="lin" valueType="num">
                                          <p:cBhvr additive="base">
                                            <p:cTn id="162" dur="2750" fill="hold"/>
                                            <p:tgtEl>
                                              <p:spTgt spid="260"/>
                                            </p:tgtEl>
                                            <p:attrNameLst>
                                              <p:attrName>ppt_x</p:attrName>
                                            </p:attrNameLst>
                                          </p:cBhvr>
                                          <p:tavLst>
                                            <p:tav tm="0">
                                              <p:val>
                                                <p:strVal val="#ppt_x"/>
                                              </p:val>
                                            </p:tav>
                                            <p:tav tm="100000">
                                              <p:val>
                                                <p:strVal val="#ppt_x"/>
                                              </p:val>
                                            </p:tav>
                                          </p:tavLst>
                                        </p:anim>
                                        <p:anim calcmode="lin" valueType="num">
                                          <p:cBhvr additive="base">
                                            <p:cTn id="163" dur="2750" fill="hold"/>
                                            <p:tgtEl>
                                              <p:spTgt spid="260"/>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61"/>
                                            </p:tgtEl>
                                            <p:attrNameLst>
                                              <p:attrName>style.visibility</p:attrName>
                                            </p:attrNameLst>
                                          </p:cBhvr>
                                          <p:to>
                                            <p:strVal val="visible"/>
                                          </p:to>
                                        </p:set>
                                        <p:anim calcmode="lin" valueType="num">
                                          <p:cBhvr additive="base">
                                            <p:cTn id="166" dur="2750" fill="hold"/>
                                            <p:tgtEl>
                                              <p:spTgt spid="261"/>
                                            </p:tgtEl>
                                            <p:attrNameLst>
                                              <p:attrName>ppt_x</p:attrName>
                                            </p:attrNameLst>
                                          </p:cBhvr>
                                          <p:tavLst>
                                            <p:tav tm="0">
                                              <p:val>
                                                <p:strVal val="#ppt_x"/>
                                              </p:val>
                                            </p:tav>
                                            <p:tav tm="100000">
                                              <p:val>
                                                <p:strVal val="#ppt_x"/>
                                              </p:val>
                                            </p:tav>
                                          </p:tavLst>
                                        </p:anim>
                                        <p:anim calcmode="lin" valueType="num">
                                          <p:cBhvr additive="base">
                                            <p:cTn id="167" dur="2750" fill="hold"/>
                                            <p:tgtEl>
                                              <p:spTgt spid="261"/>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62"/>
                                            </p:tgtEl>
                                            <p:attrNameLst>
                                              <p:attrName>style.visibility</p:attrName>
                                            </p:attrNameLst>
                                          </p:cBhvr>
                                          <p:to>
                                            <p:strVal val="visible"/>
                                          </p:to>
                                        </p:set>
                                        <p:anim calcmode="lin" valueType="num">
                                          <p:cBhvr additive="base">
                                            <p:cTn id="170" dur="2750" fill="hold"/>
                                            <p:tgtEl>
                                              <p:spTgt spid="262"/>
                                            </p:tgtEl>
                                            <p:attrNameLst>
                                              <p:attrName>ppt_x</p:attrName>
                                            </p:attrNameLst>
                                          </p:cBhvr>
                                          <p:tavLst>
                                            <p:tav tm="0">
                                              <p:val>
                                                <p:strVal val="#ppt_x"/>
                                              </p:val>
                                            </p:tav>
                                            <p:tav tm="100000">
                                              <p:val>
                                                <p:strVal val="#ppt_x"/>
                                              </p:val>
                                            </p:tav>
                                          </p:tavLst>
                                        </p:anim>
                                        <p:anim calcmode="lin" valueType="num">
                                          <p:cBhvr additive="base">
                                            <p:cTn id="171" dur="2750" fill="hold"/>
                                            <p:tgtEl>
                                              <p:spTgt spid="262"/>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191"/>
                                            </p:tgtEl>
                                            <p:attrNameLst>
                                              <p:attrName>style.visibility</p:attrName>
                                            </p:attrNameLst>
                                          </p:cBhvr>
                                          <p:to>
                                            <p:strVal val="visible"/>
                                          </p:to>
                                        </p:set>
                                        <p:anim calcmode="lin" valueType="num">
                                          <p:cBhvr additive="base">
                                            <p:cTn id="174" dur="2750" fill="hold"/>
                                            <p:tgtEl>
                                              <p:spTgt spid="191"/>
                                            </p:tgtEl>
                                            <p:attrNameLst>
                                              <p:attrName>ppt_x</p:attrName>
                                            </p:attrNameLst>
                                          </p:cBhvr>
                                          <p:tavLst>
                                            <p:tav tm="0">
                                              <p:val>
                                                <p:strVal val="#ppt_x"/>
                                              </p:val>
                                            </p:tav>
                                            <p:tav tm="100000">
                                              <p:val>
                                                <p:strVal val="#ppt_x"/>
                                              </p:val>
                                            </p:tav>
                                          </p:tavLst>
                                        </p:anim>
                                        <p:anim calcmode="lin" valueType="num">
                                          <p:cBhvr additive="base">
                                            <p:cTn id="175"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9"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77"/>
                                            </p:tgtEl>
                                            <p:attrNameLst>
                                              <p:attrName>style.visibility</p:attrName>
                                            </p:attrNameLst>
                                          </p:cBhvr>
                                          <p:to>
                                            <p:strVal val="visible"/>
                                          </p:to>
                                        </p:set>
                                        <p:anim calcmode="lin" valueType="num">
                                          <p:cBhvr additive="base">
                                            <p:cTn id="250" dur="2750" fill="hold"/>
                                            <p:tgtEl>
                                              <p:spTgt spid="277"/>
                                            </p:tgtEl>
                                            <p:attrNameLst>
                                              <p:attrName>ppt_x</p:attrName>
                                            </p:attrNameLst>
                                          </p:cBhvr>
                                          <p:tavLst>
                                            <p:tav tm="0">
                                              <p:val>
                                                <p:strVal val="#ppt_x"/>
                                              </p:val>
                                            </p:tav>
                                            <p:tav tm="100000">
                                              <p:val>
                                                <p:strVal val="#ppt_x"/>
                                              </p:val>
                                            </p:tav>
                                          </p:tavLst>
                                        </p:anim>
                                        <p:anim calcmode="lin" valueType="num">
                                          <p:cBhvr additive="base">
                                            <p:cTn id="251"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9"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78"/>
                                            </p:tgtEl>
                                            <p:attrNameLst>
                                              <p:attrName>style.visibility</p:attrName>
                                            </p:attrNameLst>
                                          </p:cBhvr>
                                          <p:to>
                                            <p:strVal val="visible"/>
                                          </p:to>
                                        </p:set>
                                        <p:anim calcmode="lin" valueType="num">
                                          <p:cBhvr additive="base">
                                            <p:cTn id="254" dur="2750" fill="hold"/>
                                            <p:tgtEl>
                                              <p:spTgt spid="278"/>
                                            </p:tgtEl>
                                            <p:attrNameLst>
                                              <p:attrName>ppt_x</p:attrName>
                                            </p:attrNameLst>
                                          </p:cBhvr>
                                          <p:tavLst>
                                            <p:tav tm="0">
                                              <p:val>
                                                <p:strVal val="#ppt_x"/>
                                              </p:val>
                                            </p:tav>
                                            <p:tav tm="100000">
                                              <p:val>
                                                <p:strVal val="#ppt_x"/>
                                              </p:val>
                                            </p:tav>
                                          </p:tavLst>
                                        </p:anim>
                                        <p:anim calcmode="lin" valueType="num">
                                          <p:cBhvr additive="base">
                                            <p:cTn id="255" dur="2750" fill="hold"/>
                                            <p:tgtEl>
                                              <p:spTgt spid="278"/>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79"/>
                                            </p:tgtEl>
                                            <p:attrNameLst>
                                              <p:attrName>style.visibility</p:attrName>
                                            </p:attrNameLst>
                                          </p:cBhvr>
                                          <p:to>
                                            <p:strVal val="visible"/>
                                          </p:to>
                                        </p:set>
                                        <p:anim calcmode="lin" valueType="num">
                                          <p:cBhvr additive="base">
                                            <p:cTn id="258" dur="2750" fill="hold"/>
                                            <p:tgtEl>
                                              <p:spTgt spid="279"/>
                                            </p:tgtEl>
                                            <p:attrNameLst>
                                              <p:attrName>ppt_x</p:attrName>
                                            </p:attrNameLst>
                                          </p:cBhvr>
                                          <p:tavLst>
                                            <p:tav tm="0">
                                              <p:val>
                                                <p:strVal val="#ppt_x"/>
                                              </p:val>
                                            </p:tav>
                                            <p:tav tm="100000">
                                              <p:val>
                                                <p:strVal val="#ppt_x"/>
                                              </p:val>
                                            </p:tav>
                                          </p:tavLst>
                                        </p:anim>
                                        <p:anim calcmode="lin" valueType="num">
                                          <p:cBhvr additive="base">
                                            <p:cTn id="259" dur="2750" fill="hold"/>
                                            <p:tgtEl>
                                              <p:spTgt spid="279"/>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80"/>
                                            </p:tgtEl>
                                            <p:attrNameLst>
                                              <p:attrName>style.visibility</p:attrName>
                                            </p:attrNameLst>
                                          </p:cBhvr>
                                          <p:to>
                                            <p:strVal val="visible"/>
                                          </p:to>
                                        </p:set>
                                        <p:anim calcmode="lin" valueType="num">
                                          <p:cBhvr additive="base">
                                            <p:cTn id="262" dur="2750" fill="hold"/>
                                            <p:tgtEl>
                                              <p:spTgt spid="280"/>
                                            </p:tgtEl>
                                            <p:attrNameLst>
                                              <p:attrName>ppt_x</p:attrName>
                                            </p:attrNameLst>
                                          </p:cBhvr>
                                          <p:tavLst>
                                            <p:tav tm="0">
                                              <p:val>
                                                <p:strVal val="#ppt_x"/>
                                              </p:val>
                                            </p:tav>
                                            <p:tav tm="100000">
                                              <p:val>
                                                <p:strVal val="#ppt_x"/>
                                              </p:val>
                                            </p:tav>
                                          </p:tavLst>
                                        </p:anim>
                                        <p:anim calcmode="lin" valueType="num">
                                          <p:cBhvr additive="base">
                                            <p:cTn id="263" dur="2750" fill="hold"/>
                                            <p:tgtEl>
                                              <p:spTgt spid="280"/>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81"/>
                                            </p:tgtEl>
                                            <p:attrNameLst>
                                              <p:attrName>style.visibility</p:attrName>
                                            </p:attrNameLst>
                                          </p:cBhvr>
                                          <p:to>
                                            <p:strVal val="visible"/>
                                          </p:to>
                                        </p:set>
                                        <p:anim calcmode="lin" valueType="num">
                                          <p:cBhvr additive="base">
                                            <p:cTn id="266" dur="2750" fill="hold"/>
                                            <p:tgtEl>
                                              <p:spTgt spid="281"/>
                                            </p:tgtEl>
                                            <p:attrNameLst>
                                              <p:attrName>ppt_x</p:attrName>
                                            </p:attrNameLst>
                                          </p:cBhvr>
                                          <p:tavLst>
                                            <p:tav tm="0">
                                              <p:val>
                                                <p:strVal val="#ppt_x"/>
                                              </p:val>
                                            </p:tav>
                                            <p:tav tm="100000">
                                              <p:val>
                                                <p:strVal val="#ppt_x"/>
                                              </p:val>
                                            </p:tav>
                                          </p:tavLst>
                                        </p:anim>
                                        <p:anim calcmode="lin" valueType="num">
                                          <p:cBhvr additive="base">
                                            <p:cTn id="267" dur="2750" fill="hold"/>
                                            <p:tgtEl>
                                              <p:spTgt spid="281"/>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82"/>
                                            </p:tgtEl>
                                            <p:attrNameLst>
                                              <p:attrName>style.visibility</p:attrName>
                                            </p:attrNameLst>
                                          </p:cBhvr>
                                          <p:to>
                                            <p:strVal val="visible"/>
                                          </p:to>
                                        </p:set>
                                        <p:anim calcmode="lin" valueType="num">
                                          <p:cBhvr additive="base">
                                            <p:cTn id="270" dur="2750" fill="hold"/>
                                            <p:tgtEl>
                                              <p:spTgt spid="282"/>
                                            </p:tgtEl>
                                            <p:attrNameLst>
                                              <p:attrName>ppt_x</p:attrName>
                                            </p:attrNameLst>
                                          </p:cBhvr>
                                          <p:tavLst>
                                            <p:tav tm="0">
                                              <p:val>
                                                <p:strVal val="#ppt_x"/>
                                              </p:val>
                                            </p:tav>
                                            <p:tav tm="100000">
                                              <p:val>
                                                <p:strVal val="#ppt_x"/>
                                              </p:val>
                                            </p:tav>
                                          </p:tavLst>
                                        </p:anim>
                                        <p:anim calcmode="lin" valueType="num">
                                          <p:cBhvr additive="base">
                                            <p:cTn id="271" dur="2750" fill="hold"/>
                                            <p:tgtEl>
                                              <p:spTgt spid="282"/>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83"/>
                                            </p:tgtEl>
                                            <p:attrNameLst>
                                              <p:attrName>style.visibility</p:attrName>
                                            </p:attrNameLst>
                                          </p:cBhvr>
                                          <p:to>
                                            <p:strVal val="visible"/>
                                          </p:to>
                                        </p:set>
                                        <p:anim calcmode="lin" valueType="num">
                                          <p:cBhvr additive="base">
                                            <p:cTn id="274" dur="2750" fill="hold"/>
                                            <p:tgtEl>
                                              <p:spTgt spid="283"/>
                                            </p:tgtEl>
                                            <p:attrNameLst>
                                              <p:attrName>ppt_x</p:attrName>
                                            </p:attrNameLst>
                                          </p:cBhvr>
                                          <p:tavLst>
                                            <p:tav tm="0">
                                              <p:val>
                                                <p:strVal val="#ppt_x"/>
                                              </p:val>
                                            </p:tav>
                                            <p:tav tm="100000">
                                              <p:val>
                                                <p:strVal val="#ppt_x"/>
                                              </p:val>
                                            </p:tav>
                                          </p:tavLst>
                                        </p:anim>
                                        <p:anim calcmode="lin" valueType="num">
                                          <p:cBhvr additive="base">
                                            <p:cTn id="275" dur="2750" fill="hold"/>
                                            <p:tgtEl>
                                              <p:spTgt spid="283"/>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84"/>
                                            </p:tgtEl>
                                            <p:attrNameLst>
                                              <p:attrName>style.visibility</p:attrName>
                                            </p:attrNameLst>
                                          </p:cBhvr>
                                          <p:to>
                                            <p:strVal val="visible"/>
                                          </p:to>
                                        </p:set>
                                        <p:anim calcmode="lin" valueType="num">
                                          <p:cBhvr additive="base">
                                            <p:cTn id="278" dur="2750" fill="hold"/>
                                            <p:tgtEl>
                                              <p:spTgt spid="284"/>
                                            </p:tgtEl>
                                            <p:attrNameLst>
                                              <p:attrName>ppt_x</p:attrName>
                                            </p:attrNameLst>
                                          </p:cBhvr>
                                          <p:tavLst>
                                            <p:tav tm="0">
                                              <p:val>
                                                <p:strVal val="#ppt_x"/>
                                              </p:val>
                                            </p:tav>
                                            <p:tav tm="100000">
                                              <p:val>
                                                <p:strVal val="#ppt_x"/>
                                              </p:val>
                                            </p:tav>
                                          </p:tavLst>
                                        </p:anim>
                                        <p:anim calcmode="lin" valueType="num">
                                          <p:cBhvr additive="base">
                                            <p:cTn id="279" dur="2750" fill="hold"/>
                                            <p:tgtEl>
                                              <p:spTgt spid="284"/>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85"/>
                                            </p:tgtEl>
                                            <p:attrNameLst>
                                              <p:attrName>style.visibility</p:attrName>
                                            </p:attrNameLst>
                                          </p:cBhvr>
                                          <p:to>
                                            <p:strVal val="visible"/>
                                          </p:to>
                                        </p:set>
                                        <p:anim calcmode="lin" valueType="num">
                                          <p:cBhvr additive="base">
                                            <p:cTn id="282" dur="2750" fill="hold"/>
                                            <p:tgtEl>
                                              <p:spTgt spid="285"/>
                                            </p:tgtEl>
                                            <p:attrNameLst>
                                              <p:attrName>ppt_x</p:attrName>
                                            </p:attrNameLst>
                                          </p:cBhvr>
                                          <p:tavLst>
                                            <p:tav tm="0">
                                              <p:val>
                                                <p:strVal val="#ppt_x"/>
                                              </p:val>
                                            </p:tav>
                                            <p:tav tm="100000">
                                              <p:val>
                                                <p:strVal val="#ppt_x"/>
                                              </p:val>
                                            </p:tav>
                                          </p:tavLst>
                                        </p:anim>
                                        <p:anim calcmode="lin" valueType="num">
                                          <p:cBhvr additive="base">
                                            <p:cTn id="283" dur="2750" fill="hold"/>
                                            <p:tgtEl>
                                              <p:spTgt spid="285"/>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86"/>
                                            </p:tgtEl>
                                            <p:attrNameLst>
                                              <p:attrName>style.visibility</p:attrName>
                                            </p:attrNameLst>
                                          </p:cBhvr>
                                          <p:to>
                                            <p:strVal val="visible"/>
                                          </p:to>
                                        </p:set>
                                        <p:anim calcmode="lin" valueType="num">
                                          <p:cBhvr additive="base">
                                            <p:cTn id="286" dur="2750" fill="hold"/>
                                            <p:tgtEl>
                                              <p:spTgt spid="286"/>
                                            </p:tgtEl>
                                            <p:attrNameLst>
                                              <p:attrName>ppt_x</p:attrName>
                                            </p:attrNameLst>
                                          </p:cBhvr>
                                          <p:tavLst>
                                            <p:tav tm="0">
                                              <p:val>
                                                <p:strVal val="#ppt_x"/>
                                              </p:val>
                                            </p:tav>
                                            <p:tav tm="100000">
                                              <p:val>
                                                <p:strVal val="#ppt_x"/>
                                              </p:val>
                                            </p:tav>
                                          </p:tavLst>
                                        </p:anim>
                                        <p:anim calcmode="lin" valueType="num">
                                          <p:cBhvr additive="base">
                                            <p:cTn id="287" dur="2750" fill="hold"/>
                                            <p:tgtEl>
                                              <p:spTgt spid="286"/>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87"/>
                                            </p:tgtEl>
                                            <p:attrNameLst>
                                              <p:attrName>style.visibility</p:attrName>
                                            </p:attrNameLst>
                                          </p:cBhvr>
                                          <p:to>
                                            <p:strVal val="visible"/>
                                          </p:to>
                                        </p:set>
                                        <p:anim calcmode="lin" valueType="num">
                                          <p:cBhvr additive="base">
                                            <p:cTn id="290" dur="2750" fill="hold"/>
                                            <p:tgtEl>
                                              <p:spTgt spid="287"/>
                                            </p:tgtEl>
                                            <p:attrNameLst>
                                              <p:attrName>ppt_x</p:attrName>
                                            </p:attrNameLst>
                                          </p:cBhvr>
                                          <p:tavLst>
                                            <p:tav tm="0">
                                              <p:val>
                                                <p:strVal val="#ppt_x"/>
                                              </p:val>
                                            </p:tav>
                                            <p:tav tm="100000">
                                              <p:val>
                                                <p:strVal val="#ppt_x"/>
                                              </p:val>
                                            </p:tav>
                                          </p:tavLst>
                                        </p:anim>
                                        <p:anim calcmode="lin" valueType="num">
                                          <p:cBhvr additive="base">
                                            <p:cTn id="291" dur="2750" fill="hold"/>
                                            <p:tgtEl>
                                              <p:spTgt spid="287"/>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88"/>
                                            </p:tgtEl>
                                            <p:attrNameLst>
                                              <p:attrName>style.visibility</p:attrName>
                                            </p:attrNameLst>
                                          </p:cBhvr>
                                          <p:to>
                                            <p:strVal val="visible"/>
                                          </p:to>
                                        </p:set>
                                        <p:anim calcmode="lin" valueType="num">
                                          <p:cBhvr additive="base">
                                            <p:cTn id="294" dur="2750" fill="hold"/>
                                            <p:tgtEl>
                                              <p:spTgt spid="288"/>
                                            </p:tgtEl>
                                            <p:attrNameLst>
                                              <p:attrName>ppt_x</p:attrName>
                                            </p:attrNameLst>
                                          </p:cBhvr>
                                          <p:tavLst>
                                            <p:tav tm="0">
                                              <p:val>
                                                <p:strVal val="#ppt_x"/>
                                              </p:val>
                                            </p:tav>
                                            <p:tav tm="100000">
                                              <p:val>
                                                <p:strVal val="#ppt_x"/>
                                              </p:val>
                                            </p:tav>
                                          </p:tavLst>
                                        </p:anim>
                                        <p:anim calcmode="lin" valueType="num">
                                          <p:cBhvr additive="base">
                                            <p:cTn id="295" dur="2750" fill="hold"/>
                                            <p:tgtEl>
                                              <p:spTgt spid="288"/>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89"/>
                                            </p:tgtEl>
                                            <p:attrNameLst>
                                              <p:attrName>style.visibility</p:attrName>
                                            </p:attrNameLst>
                                          </p:cBhvr>
                                          <p:to>
                                            <p:strVal val="visible"/>
                                          </p:to>
                                        </p:set>
                                        <p:anim calcmode="lin" valueType="num">
                                          <p:cBhvr additive="base">
                                            <p:cTn id="298" dur="2750" fill="hold"/>
                                            <p:tgtEl>
                                              <p:spTgt spid="289"/>
                                            </p:tgtEl>
                                            <p:attrNameLst>
                                              <p:attrName>ppt_x</p:attrName>
                                            </p:attrNameLst>
                                          </p:cBhvr>
                                          <p:tavLst>
                                            <p:tav tm="0">
                                              <p:val>
                                                <p:strVal val="#ppt_x"/>
                                              </p:val>
                                            </p:tav>
                                            <p:tav tm="100000">
                                              <p:val>
                                                <p:strVal val="#ppt_x"/>
                                              </p:val>
                                            </p:tav>
                                          </p:tavLst>
                                        </p:anim>
                                        <p:anim calcmode="lin" valueType="num">
                                          <p:cBhvr additive="base">
                                            <p:cTn id="299" dur="2750" fill="hold"/>
                                            <p:tgtEl>
                                              <p:spTgt spid="289"/>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90"/>
                                            </p:tgtEl>
                                            <p:attrNameLst>
                                              <p:attrName>style.visibility</p:attrName>
                                            </p:attrNameLst>
                                          </p:cBhvr>
                                          <p:to>
                                            <p:strVal val="visible"/>
                                          </p:to>
                                        </p:set>
                                        <p:anim calcmode="lin" valueType="num">
                                          <p:cBhvr additive="base">
                                            <p:cTn id="302" dur="2750" fill="hold"/>
                                            <p:tgtEl>
                                              <p:spTgt spid="290"/>
                                            </p:tgtEl>
                                            <p:attrNameLst>
                                              <p:attrName>ppt_x</p:attrName>
                                            </p:attrNameLst>
                                          </p:cBhvr>
                                          <p:tavLst>
                                            <p:tav tm="0">
                                              <p:val>
                                                <p:strVal val="#ppt_x"/>
                                              </p:val>
                                            </p:tav>
                                            <p:tav tm="100000">
                                              <p:val>
                                                <p:strVal val="#ppt_x"/>
                                              </p:val>
                                            </p:tav>
                                          </p:tavLst>
                                        </p:anim>
                                        <p:anim calcmode="lin" valueType="num">
                                          <p:cBhvr additive="base">
                                            <p:cTn id="303" dur="2750" fill="hold"/>
                                            <p:tgtEl>
                                              <p:spTgt spid="290"/>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91"/>
                                            </p:tgtEl>
                                            <p:attrNameLst>
                                              <p:attrName>style.visibility</p:attrName>
                                            </p:attrNameLst>
                                          </p:cBhvr>
                                          <p:to>
                                            <p:strVal val="visible"/>
                                          </p:to>
                                        </p:set>
                                        <p:anim calcmode="lin" valueType="num">
                                          <p:cBhvr additive="base">
                                            <p:cTn id="306" dur="2750" fill="hold"/>
                                            <p:tgtEl>
                                              <p:spTgt spid="291"/>
                                            </p:tgtEl>
                                            <p:attrNameLst>
                                              <p:attrName>ppt_x</p:attrName>
                                            </p:attrNameLst>
                                          </p:cBhvr>
                                          <p:tavLst>
                                            <p:tav tm="0">
                                              <p:val>
                                                <p:strVal val="#ppt_x"/>
                                              </p:val>
                                            </p:tav>
                                            <p:tav tm="100000">
                                              <p:val>
                                                <p:strVal val="#ppt_x"/>
                                              </p:val>
                                            </p:tav>
                                          </p:tavLst>
                                        </p:anim>
                                        <p:anim calcmode="lin" valueType="num">
                                          <p:cBhvr additive="base">
                                            <p:cTn id="307"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
            <a:extLst>
              <a:ext uri="{FF2B5EF4-FFF2-40B4-BE49-F238E27FC236}">
                <a16:creationId xmlns:a16="http://schemas.microsoft.com/office/drawing/2014/main" id="{192C90DF-63BF-4D0B-8325-72010D82E400}"/>
              </a:ext>
            </a:extLst>
          </p:cNvPr>
          <p:cNvGrpSpPr/>
          <p:nvPr/>
        </p:nvGrpSpPr>
        <p:grpSpPr>
          <a:xfrm>
            <a:off x="305391" y="3233082"/>
            <a:ext cx="5580446" cy="1124305"/>
            <a:chOff x="305391" y="3233082"/>
            <a:chExt cx="5580446" cy="1124305"/>
          </a:xfrm>
        </p:grpSpPr>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228726" y="3527235"/>
              <a:ext cx="4494188" cy="487826"/>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Cách</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mạng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xã</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hội</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chủ</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nghĩa</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80048"/>
                  </a:solidFill>
                  <a:effectLst/>
                  <a:uLnTx/>
                  <a:uFillTx/>
                  <a:latin typeface="Roboto"/>
                  <a:ea typeface="+mn-ea"/>
                  <a:cs typeface="+mn-cs"/>
                </a:rPr>
                <a:t>A</a:t>
              </a:r>
              <a:endParaRPr kumimoji="0" lang="vi-VN" sz="2400" b="1" i="0" u="none" strike="noStrike" kern="1200" cap="none" spc="0" normalizeH="0" baseline="0" noProof="0" dirty="0">
                <a:ln>
                  <a:noFill/>
                </a:ln>
                <a:solidFill>
                  <a:srgbClr val="480048"/>
                </a:solidFill>
                <a:effectLst/>
                <a:uLnTx/>
                <a:uFillTx/>
                <a:latin typeface="Roboto"/>
                <a:ea typeface="+mn-ea"/>
                <a:cs typeface="+mn-cs"/>
              </a:endParaRPr>
            </a:p>
          </p:txBody>
        </p:sp>
      </p:grpSp>
      <p:grpSp>
        <p:nvGrpSpPr>
          <p:cNvPr id="5" name="C">
            <a:extLst>
              <a:ext uri="{FF2B5EF4-FFF2-40B4-BE49-F238E27FC236}">
                <a16:creationId xmlns:a16="http://schemas.microsoft.com/office/drawing/2014/main" id="{500758A1-F613-48C0-B83A-76CDE89EAEAF}"/>
              </a:ext>
            </a:extLst>
          </p:cNvPr>
          <p:cNvGrpSpPr/>
          <p:nvPr/>
        </p:nvGrpSpPr>
        <p:grpSpPr>
          <a:xfrm>
            <a:off x="305391" y="4709810"/>
            <a:ext cx="5547675" cy="1124305"/>
            <a:chOff x="305391" y="4709810"/>
            <a:chExt cx="5547675" cy="1124305"/>
          </a:xfrm>
        </p:grpSpPr>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4985061"/>
              <a:ext cx="4478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Cách</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mạng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tư</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sản</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80048"/>
                  </a:solidFill>
                  <a:effectLst/>
                  <a:uLnTx/>
                  <a:uFillTx/>
                  <a:latin typeface="Roboto"/>
                  <a:ea typeface="+mn-ea"/>
                  <a:cs typeface="+mn-cs"/>
                </a:rPr>
                <a:t>C</a:t>
              </a:r>
              <a:endParaRPr kumimoji="0" lang="vi-VN" sz="2400" b="1" i="0" u="none" strike="noStrike" kern="1200" cap="none" spc="0" normalizeH="0" baseline="0" noProof="0" dirty="0">
                <a:ln>
                  <a:noFill/>
                </a:ln>
                <a:solidFill>
                  <a:srgbClr val="480048"/>
                </a:solidFill>
                <a:effectLst/>
                <a:uLnTx/>
                <a:uFillTx/>
                <a:latin typeface="Roboto"/>
                <a:ea typeface="+mn-ea"/>
                <a:cs typeface="+mn-cs"/>
              </a:endParaRPr>
            </a:p>
          </p:txBody>
        </p:sp>
      </p:grpSp>
      <p:grpSp>
        <p:nvGrpSpPr>
          <p:cNvPr id="6" name="B">
            <a:extLst>
              <a:ext uri="{FF2B5EF4-FFF2-40B4-BE49-F238E27FC236}">
                <a16:creationId xmlns:a16="http://schemas.microsoft.com/office/drawing/2014/main" id="{10C636D7-B8E9-4DCF-87E2-F1E85B69F391}"/>
              </a:ext>
            </a:extLst>
          </p:cNvPr>
          <p:cNvGrpSpPr/>
          <p:nvPr/>
        </p:nvGrpSpPr>
        <p:grpSpPr>
          <a:xfrm>
            <a:off x="6300912" y="3233082"/>
            <a:ext cx="5585695" cy="1124305"/>
            <a:chOff x="6300912" y="3233082"/>
            <a:chExt cx="5585695" cy="1124305"/>
          </a:xfrm>
        </p:grpSpPr>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349999"/>
              <a:ext cx="4494189"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2400" dirty="0" err="1">
                  <a:solidFill>
                    <a:srgbClr val="3F3F3F"/>
                  </a:solidFill>
                  <a:latin typeface="Roboto"/>
                  <a:ea typeface="Times New Roman" panose="02020603050405020304" pitchFamily="18" charset="0"/>
                </a:rPr>
                <a:t>Chiến</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tranh</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nhằm</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lật</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đổ</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chế</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độ</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phong</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kiến</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80048"/>
                  </a:solidFill>
                  <a:effectLst/>
                  <a:uLnTx/>
                  <a:uFillTx/>
                  <a:latin typeface="Roboto"/>
                  <a:ea typeface="+mn-ea"/>
                  <a:cs typeface="+mn-cs"/>
                </a:rPr>
                <a:t>B</a:t>
              </a:r>
              <a:endParaRPr kumimoji="0" lang="vi-VN" sz="2400" b="1" i="0" u="none" strike="noStrike" kern="1200" cap="none" spc="0" normalizeH="0" baseline="0" noProof="0" dirty="0">
                <a:ln>
                  <a:noFill/>
                </a:ln>
                <a:solidFill>
                  <a:srgbClr val="480048"/>
                </a:solidFill>
                <a:effectLst/>
                <a:uLnTx/>
                <a:uFillTx/>
                <a:latin typeface="Roboto"/>
                <a:ea typeface="+mn-ea"/>
                <a:cs typeface="+mn-cs"/>
              </a:endParaRPr>
            </a:p>
          </p:txBody>
        </p:sp>
      </p:grpSp>
      <p:grpSp>
        <p:nvGrpSpPr>
          <p:cNvPr id="9" name="D">
            <a:extLst>
              <a:ext uri="{FF2B5EF4-FFF2-40B4-BE49-F238E27FC236}">
                <a16:creationId xmlns:a16="http://schemas.microsoft.com/office/drawing/2014/main" id="{B5898F44-38D9-4A0D-ABDB-75509DE71D7E}"/>
              </a:ext>
            </a:extLst>
          </p:cNvPr>
          <p:cNvGrpSpPr/>
          <p:nvPr/>
        </p:nvGrpSpPr>
        <p:grpSpPr>
          <a:xfrm>
            <a:off x="6300911" y="4709810"/>
            <a:ext cx="5585696" cy="1124305"/>
            <a:chOff x="6300911" y="4709810"/>
            <a:chExt cx="5585696" cy="1124305"/>
          </a:xfrm>
        </p:grpSpPr>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4842983"/>
              <a:ext cx="4477001"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2400" dirty="0" err="1">
                  <a:solidFill>
                    <a:srgbClr val="3F3F3F"/>
                  </a:solidFill>
                  <a:latin typeface="Roboto"/>
                  <a:ea typeface="Times New Roman" panose="02020603050405020304" pitchFamily="18" charset="0"/>
                </a:rPr>
                <a:t>Đấu</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tranh</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trên</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lĩnh</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vực</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văn</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hóa</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tư</a:t>
              </a:r>
              <a:r>
                <a:rPr lang="en-US" sz="2400" dirty="0">
                  <a:solidFill>
                    <a:srgbClr val="3F3F3F"/>
                  </a:solidFill>
                  <a:latin typeface="Roboto"/>
                  <a:ea typeface="Times New Roman" panose="02020603050405020304" pitchFamily="18" charset="0"/>
                </a:rPr>
                <a:t> </a:t>
              </a:r>
              <a:r>
                <a:rPr lang="en-US" sz="2400" dirty="0" err="1">
                  <a:solidFill>
                    <a:srgbClr val="3F3F3F"/>
                  </a:solidFill>
                  <a:latin typeface="Roboto"/>
                  <a:ea typeface="Times New Roman" panose="02020603050405020304" pitchFamily="18" charset="0"/>
                </a:rPr>
                <a:t>tưởng</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80048"/>
                  </a:solidFill>
                  <a:effectLst/>
                  <a:uLnTx/>
                  <a:uFillTx/>
                  <a:latin typeface="Roboto"/>
                  <a:ea typeface="+mn-ea"/>
                  <a:cs typeface="+mn-cs"/>
                </a:rPr>
                <a:t>D</a:t>
              </a:r>
              <a:endParaRPr kumimoji="0" lang="vi-VN" sz="2400" b="1" i="0" u="none" strike="noStrike" kern="1200" cap="none" spc="0" normalizeH="0" baseline="0" noProof="0" dirty="0">
                <a:ln>
                  <a:noFill/>
                </a:ln>
                <a:solidFill>
                  <a:srgbClr val="480048"/>
                </a:solidFill>
                <a:effectLst/>
                <a:uLnTx/>
                <a:uFillTx/>
                <a:latin typeface="Roboto"/>
                <a:ea typeface="+mn-ea"/>
                <a:cs typeface="+mn-cs"/>
              </a:endParaRPr>
            </a:p>
          </p:txBody>
        </p:sp>
      </p:grpSp>
      <p:pic>
        <p:nvPicPr>
          <p:cNvPr id="191" name="Picture 190" descr="Logo, icon&#10;&#10;Description automatically generated">
            <a:extLst>
              <a:ext uri="{FF2B5EF4-FFF2-40B4-BE49-F238E27FC236}">
                <a16:creationId xmlns:a16="http://schemas.microsoft.com/office/drawing/2014/main" id="{06305B71-D99E-4586-82A1-9253B41C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031" y="-2913725"/>
            <a:ext cx="342029" cy="342029"/>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42D40E11-EA3B-4796-9A55-1E7F3C17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54" y="-2714092"/>
            <a:ext cx="342029" cy="342029"/>
          </a:xfrm>
          <a:prstGeom prst="rect">
            <a:avLst/>
          </a:prstGeom>
        </p:spPr>
      </p:pic>
      <p:pic>
        <p:nvPicPr>
          <p:cNvPr id="245" name="Picture 244" descr="Logo, icon&#10;&#10;Description automatically generated">
            <a:extLst>
              <a:ext uri="{FF2B5EF4-FFF2-40B4-BE49-F238E27FC236}">
                <a16:creationId xmlns:a16="http://schemas.microsoft.com/office/drawing/2014/main" id="{5878ACE1-4209-46EE-A07C-598CF980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352" y="-5069600"/>
            <a:ext cx="342029" cy="342029"/>
          </a:xfrm>
          <a:prstGeom prst="rect">
            <a:avLst/>
          </a:prstGeom>
        </p:spPr>
      </p:pic>
      <p:pic>
        <p:nvPicPr>
          <p:cNvPr id="246" name="Picture 245" descr="Logo, icon&#10;&#10;Description automatically generated">
            <a:extLst>
              <a:ext uri="{FF2B5EF4-FFF2-40B4-BE49-F238E27FC236}">
                <a16:creationId xmlns:a16="http://schemas.microsoft.com/office/drawing/2014/main" id="{E2A7B37F-37D0-4CAC-BDCC-B9CFCAF4B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154" y="-3703524"/>
            <a:ext cx="342029" cy="342029"/>
          </a:xfrm>
          <a:prstGeom prst="rect">
            <a:avLst/>
          </a:prstGeom>
        </p:spPr>
      </p:pic>
      <p:pic>
        <p:nvPicPr>
          <p:cNvPr id="247" name="Picture 246" descr="Logo, icon&#10;&#10;Description automatically generated">
            <a:extLst>
              <a:ext uri="{FF2B5EF4-FFF2-40B4-BE49-F238E27FC236}">
                <a16:creationId xmlns:a16="http://schemas.microsoft.com/office/drawing/2014/main" id="{DCA3CCF0-D4F6-44ED-8609-44FA87A45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677" y="-1934938"/>
            <a:ext cx="342029" cy="342029"/>
          </a:xfrm>
          <a:prstGeom prst="rect">
            <a:avLst/>
          </a:prstGeom>
        </p:spPr>
      </p:pic>
      <p:pic>
        <p:nvPicPr>
          <p:cNvPr id="248" name="Picture 247" descr="Logo, icon&#10;&#10;Description automatically generated">
            <a:extLst>
              <a:ext uri="{FF2B5EF4-FFF2-40B4-BE49-F238E27FC236}">
                <a16:creationId xmlns:a16="http://schemas.microsoft.com/office/drawing/2014/main" id="{4F887E07-03DE-4355-89E0-7FB506E9A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920" y="-4107834"/>
            <a:ext cx="342029" cy="342029"/>
          </a:xfrm>
          <a:prstGeom prst="rect">
            <a:avLst/>
          </a:prstGeom>
        </p:spPr>
      </p:pic>
      <p:pic>
        <p:nvPicPr>
          <p:cNvPr id="249" name="Picture 248" descr="Logo, icon&#10;&#10;Description automatically generated">
            <a:extLst>
              <a:ext uri="{FF2B5EF4-FFF2-40B4-BE49-F238E27FC236}">
                <a16:creationId xmlns:a16="http://schemas.microsoft.com/office/drawing/2014/main" id="{F4F9AFC0-A22C-45F5-AC7A-69BF89C8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687" y="-3171883"/>
            <a:ext cx="342029" cy="342029"/>
          </a:xfrm>
          <a:prstGeom prst="rect">
            <a:avLst/>
          </a:prstGeom>
        </p:spPr>
      </p:pic>
      <p:pic>
        <p:nvPicPr>
          <p:cNvPr id="250" name="Picture 249" descr="Logo, icon&#10;&#10;Description automatically generated">
            <a:extLst>
              <a:ext uri="{FF2B5EF4-FFF2-40B4-BE49-F238E27FC236}">
                <a16:creationId xmlns:a16="http://schemas.microsoft.com/office/drawing/2014/main" id="{2122FF03-6BFE-42ED-9CFB-B9A78C658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702" y="-3284429"/>
            <a:ext cx="342029" cy="342029"/>
          </a:xfrm>
          <a:prstGeom prst="rect">
            <a:avLst/>
          </a:prstGeom>
        </p:spPr>
      </p:pic>
      <p:pic>
        <p:nvPicPr>
          <p:cNvPr id="251" name="Picture 250" descr="Logo, icon&#10;&#10;Description automatically generated">
            <a:extLst>
              <a:ext uri="{FF2B5EF4-FFF2-40B4-BE49-F238E27FC236}">
                <a16:creationId xmlns:a16="http://schemas.microsoft.com/office/drawing/2014/main" id="{ADF4AA17-9B42-4740-8E2D-8CB5B7B4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27" y="-3886972"/>
            <a:ext cx="342029" cy="342029"/>
          </a:xfrm>
          <a:prstGeom prst="rect">
            <a:avLst/>
          </a:prstGeom>
        </p:spPr>
      </p:pic>
      <p:pic>
        <p:nvPicPr>
          <p:cNvPr id="252" name="Picture 251" descr="Logo, icon&#10;&#10;Description automatically generated">
            <a:extLst>
              <a:ext uri="{FF2B5EF4-FFF2-40B4-BE49-F238E27FC236}">
                <a16:creationId xmlns:a16="http://schemas.microsoft.com/office/drawing/2014/main" id="{58F41CB2-0671-4EAE-A10D-C3E4E399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58" y="-3999787"/>
            <a:ext cx="342029" cy="342029"/>
          </a:xfrm>
          <a:prstGeom prst="rect">
            <a:avLst/>
          </a:prstGeom>
        </p:spPr>
      </p:pic>
      <p:pic>
        <p:nvPicPr>
          <p:cNvPr id="253" name="Picture 252" descr="Logo, icon&#10;&#10;Description automatically generated">
            <a:extLst>
              <a:ext uri="{FF2B5EF4-FFF2-40B4-BE49-F238E27FC236}">
                <a16:creationId xmlns:a16="http://schemas.microsoft.com/office/drawing/2014/main" id="{3EBA14DB-F52E-4021-A5F3-AB915D4B0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171" y="-3351565"/>
            <a:ext cx="342029" cy="342029"/>
          </a:xfrm>
          <a:prstGeom prst="rect">
            <a:avLst/>
          </a:prstGeom>
        </p:spPr>
      </p:pic>
      <p:pic>
        <p:nvPicPr>
          <p:cNvPr id="254" name="Picture 253" descr="Logo, icon&#10;&#10;Description automatically generated">
            <a:extLst>
              <a:ext uri="{FF2B5EF4-FFF2-40B4-BE49-F238E27FC236}">
                <a16:creationId xmlns:a16="http://schemas.microsoft.com/office/drawing/2014/main" id="{BAA7FC1D-0A1A-4A44-9C39-0DFDCCB66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944" y="-2345178"/>
            <a:ext cx="342029" cy="342029"/>
          </a:xfrm>
          <a:prstGeom prst="rect">
            <a:avLst/>
          </a:prstGeom>
        </p:spPr>
      </p:pic>
      <p:pic>
        <p:nvPicPr>
          <p:cNvPr id="255" name="Picture 254" descr="Logo, icon&#10;&#10;Description automatically generated">
            <a:extLst>
              <a:ext uri="{FF2B5EF4-FFF2-40B4-BE49-F238E27FC236}">
                <a16:creationId xmlns:a16="http://schemas.microsoft.com/office/drawing/2014/main" id="{5B93E642-57BC-4389-A787-A6ED26E61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45" y="-2490233"/>
            <a:ext cx="342029" cy="342029"/>
          </a:xfrm>
          <a:prstGeom prst="rect">
            <a:avLst/>
          </a:prstGeom>
        </p:spPr>
      </p:pic>
      <p:pic>
        <p:nvPicPr>
          <p:cNvPr id="256" name="Picture 255" descr="Logo, icon&#10;&#10;Description automatically generated">
            <a:extLst>
              <a:ext uri="{FF2B5EF4-FFF2-40B4-BE49-F238E27FC236}">
                <a16:creationId xmlns:a16="http://schemas.microsoft.com/office/drawing/2014/main" id="{00843B3B-609A-4B9B-989F-90E778B17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5" y="-2701424"/>
            <a:ext cx="342029" cy="342029"/>
          </a:xfrm>
          <a:prstGeom prst="rect">
            <a:avLst/>
          </a:prstGeom>
        </p:spPr>
      </p:pic>
      <p:pic>
        <p:nvPicPr>
          <p:cNvPr id="257" name="Picture 256" descr="Logo, icon&#10;&#10;Description automatically generated">
            <a:extLst>
              <a:ext uri="{FF2B5EF4-FFF2-40B4-BE49-F238E27FC236}">
                <a16:creationId xmlns:a16="http://schemas.microsoft.com/office/drawing/2014/main" id="{3C07850B-43E7-4772-BC60-97F5339D4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1997923"/>
            <a:ext cx="342029" cy="342029"/>
          </a:xfrm>
          <a:prstGeom prst="rect">
            <a:avLst/>
          </a:prstGeom>
        </p:spPr>
      </p:pic>
      <p:pic>
        <p:nvPicPr>
          <p:cNvPr id="258" name="Picture 257" descr="Logo, icon&#10;&#10;Description automatically generated">
            <a:extLst>
              <a:ext uri="{FF2B5EF4-FFF2-40B4-BE49-F238E27FC236}">
                <a16:creationId xmlns:a16="http://schemas.microsoft.com/office/drawing/2014/main" id="{C535E199-4A56-44D2-A408-635052D2A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73" y="-3068931"/>
            <a:ext cx="342029" cy="342029"/>
          </a:xfrm>
          <a:prstGeom prst="rect">
            <a:avLst/>
          </a:prstGeom>
        </p:spPr>
      </p:pic>
      <p:pic>
        <p:nvPicPr>
          <p:cNvPr id="259" name="Picture 258" descr="Logo, icon&#10;&#10;Description automatically generated">
            <a:extLst>
              <a:ext uri="{FF2B5EF4-FFF2-40B4-BE49-F238E27FC236}">
                <a16:creationId xmlns:a16="http://schemas.microsoft.com/office/drawing/2014/main" id="{42717DA7-7196-4B2A-AD9E-B7DCDB819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663" y="-4296042"/>
            <a:ext cx="342029" cy="342029"/>
          </a:xfrm>
          <a:prstGeom prst="rect">
            <a:avLst/>
          </a:prstGeom>
        </p:spPr>
      </p:pic>
      <p:pic>
        <p:nvPicPr>
          <p:cNvPr id="260" name="Picture 259" descr="Logo, icon&#10;&#10;Description automatically generated">
            <a:extLst>
              <a:ext uri="{FF2B5EF4-FFF2-40B4-BE49-F238E27FC236}">
                <a16:creationId xmlns:a16="http://schemas.microsoft.com/office/drawing/2014/main" id="{8F10ACD2-A875-41D5-8F59-FB373E32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91" y="-1925271"/>
            <a:ext cx="342029" cy="342029"/>
          </a:xfrm>
          <a:prstGeom prst="rect">
            <a:avLst/>
          </a:prstGeom>
        </p:spPr>
      </p:pic>
      <p:pic>
        <p:nvPicPr>
          <p:cNvPr id="261" name="Picture 260" descr="Logo, icon&#10;&#10;Description automatically generated">
            <a:extLst>
              <a:ext uri="{FF2B5EF4-FFF2-40B4-BE49-F238E27FC236}">
                <a16:creationId xmlns:a16="http://schemas.microsoft.com/office/drawing/2014/main" id="{D5E06BF5-A5C3-42B0-88BB-1B69D59E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84" y="-2056477"/>
            <a:ext cx="342029" cy="342029"/>
          </a:xfrm>
          <a:prstGeom prst="rect">
            <a:avLst/>
          </a:prstGeom>
        </p:spPr>
      </p:pic>
      <p:pic>
        <p:nvPicPr>
          <p:cNvPr id="262" name="Picture 261" descr="Logo, icon&#10;&#10;Description automatically generated">
            <a:extLst>
              <a:ext uri="{FF2B5EF4-FFF2-40B4-BE49-F238E27FC236}">
                <a16:creationId xmlns:a16="http://schemas.microsoft.com/office/drawing/2014/main" id="{69807695-F14D-4803-924E-95145825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4186065"/>
            <a:ext cx="342029" cy="342029"/>
          </a:xfrm>
          <a:prstGeom prst="rect">
            <a:avLst/>
          </a:prstGeom>
        </p:spPr>
      </p:pic>
      <p:pic>
        <p:nvPicPr>
          <p:cNvPr id="263" name="Picture 262" descr="A picture containing text&#10;&#10;Description automatically generated">
            <a:extLst>
              <a:ext uri="{FF2B5EF4-FFF2-40B4-BE49-F238E27FC236}">
                <a16:creationId xmlns:a16="http://schemas.microsoft.com/office/drawing/2014/main" id="{0002B462-99B0-4A07-8337-2FA5B3C0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4" y="-3830591"/>
            <a:ext cx="342029" cy="342029"/>
          </a:xfrm>
          <a:prstGeom prst="rect">
            <a:avLst/>
          </a:prstGeom>
        </p:spPr>
      </p:pic>
      <p:pic>
        <p:nvPicPr>
          <p:cNvPr id="264" name="Picture 263" descr="A picture containing text&#10;&#10;Description automatically generated">
            <a:extLst>
              <a:ext uri="{FF2B5EF4-FFF2-40B4-BE49-F238E27FC236}">
                <a16:creationId xmlns:a16="http://schemas.microsoft.com/office/drawing/2014/main" id="{B992FE50-DEDD-4C39-8C5E-24B0C12C2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137" y="-4799260"/>
            <a:ext cx="342029" cy="342029"/>
          </a:xfrm>
          <a:prstGeom prst="rect">
            <a:avLst/>
          </a:prstGeom>
        </p:spPr>
      </p:pic>
      <p:pic>
        <p:nvPicPr>
          <p:cNvPr id="265" name="Picture 264" descr="A picture containing text&#10;&#10;Description automatically generated">
            <a:extLst>
              <a:ext uri="{FF2B5EF4-FFF2-40B4-BE49-F238E27FC236}">
                <a16:creationId xmlns:a16="http://schemas.microsoft.com/office/drawing/2014/main" id="{3D437BDC-DFDE-4AED-87F3-C3DA19723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017" y="-2634493"/>
            <a:ext cx="342029" cy="342029"/>
          </a:xfrm>
          <a:prstGeom prst="rect">
            <a:avLst/>
          </a:prstGeom>
        </p:spPr>
      </p:pic>
      <p:pic>
        <p:nvPicPr>
          <p:cNvPr id="266" name="Picture 265" descr="A picture containing text&#10;&#10;Description automatically generated">
            <a:extLst>
              <a:ext uri="{FF2B5EF4-FFF2-40B4-BE49-F238E27FC236}">
                <a16:creationId xmlns:a16="http://schemas.microsoft.com/office/drawing/2014/main" id="{3B43F418-1564-49E5-9F81-B2C304384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842" y="-3997068"/>
            <a:ext cx="342029" cy="342029"/>
          </a:xfrm>
          <a:prstGeom prst="rect">
            <a:avLst/>
          </a:prstGeom>
        </p:spPr>
      </p:pic>
      <p:pic>
        <p:nvPicPr>
          <p:cNvPr id="267" name="Picture 266" descr="A picture containing text&#10;&#10;Description automatically generated">
            <a:extLst>
              <a:ext uri="{FF2B5EF4-FFF2-40B4-BE49-F238E27FC236}">
                <a16:creationId xmlns:a16="http://schemas.microsoft.com/office/drawing/2014/main" id="{8206EAC4-0B0C-4921-8F3C-2E979F1C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572" y="-2013815"/>
            <a:ext cx="342029" cy="342029"/>
          </a:xfrm>
          <a:prstGeom prst="rect">
            <a:avLst/>
          </a:prstGeom>
        </p:spPr>
      </p:pic>
      <p:pic>
        <p:nvPicPr>
          <p:cNvPr id="268" name="Picture 267" descr="A picture containing text&#10;&#10;Description automatically generated">
            <a:extLst>
              <a:ext uri="{FF2B5EF4-FFF2-40B4-BE49-F238E27FC236}">
                <a16:creationId xmlns:a16="http://schemas.microsoft.com/office/drawing/2014/main" id="{81FD1679-2AF0-4497-9972-34C40708B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632" y="-2026636"/>
            <a:ext cx="342029" cy="342029"/>
          </a:xfrm>
          <a:prstGeom prst="rect">
            <a:avLst/>
          </a:prstGeom>
        </p:spPr>
      </p:pic>
      <p:pic>
        <p:nvPicPr>
          <p:cNvPr id="269" name="Picture 268" descr="A picture containing text&#10;&#10;Description automatically generated">
            <a:extLst>
              <a:ext uri="{FF2B5EF4-FFF2-40B4-BE49-F238E27FC236}">
                <a16:creationId xmlns:a16="http://schemas.microsoft.com/office/drawing/2014/main" id="{AE6FE7CD-5D8D-402F-83D4-4E1FA2A99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73" y="-2553124"/>
            <a:ext cx="342029" cy="342029"/>
          </a:xfrm>
          <a:prstGeom prst="rect">
            <a:avLst/>
          </a:prstGeom>
        </p:spPr>
      </p:pic>
      <p:pic>
        <p:nvPicPr>
          <p:cNvPr id="270" name="Picture 269" descr="A picture containing text&#10;&#10;Description automatically generated">
            <a:extLst>
              <a:ext uri="{FF2B5EF4-FFF2-40B4-BE49-F238E27FC236}">
                <a16:creationId xmlns:a16="http://schemas.microsoft.com/office/drawing/2014/main" id="{12EE2FF5-77A0-4090-BAC8-1D68D9868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76" y="-3035197"/>
            <a:ext cx="342029" cy="342029"/>
          </a:xfrm>
          <a:prstGeom prst="rect">
            <a:avLst/>
          </a:prstGeom>
        </p:spPr>
      </p:pic>
      <p:pic>
        <p:nvPicPr>
          <p:cNvPr id="271" name="Picture 270" descr="A picture containing text&#10;&#10;Description automatically generated">
            <a:extLst>
              <a:ext uri="{FF2B5EF4-FFF2-40B4-BE49-F238E27FC236}">
                <a16:creationId xmlns:a16="http://schemas.microsoft.com/office/drawing/2014/main" id="{AAA6BF9C-19B9-435D-AB13-BC7352861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034" y="-3125676"/>
            <a:ext cx="342029" cy="342029"/>
          </a:xfrm>
          <a:prstGeom prst="rect">
            <a:avLst/>
          </a:prstGeom>
        </p:spPr>
      </p:pic>
      <p:pic>
        <p:nvPicPr>
          <p:cNvPr id="272" name="Picture 271" descr="A picture containing text&#10;&#10;Description automatically generated">
            <a:extLst>
              <a:ext uri="{FF2B5EF4-FFF2-40B4-BE49-F238E27FC236}">
                <a16:creationId xmlns:a16="http://schemas.microsoft.com/office/drawing/2014/main" id="{429E2A06-1A02-494A-9203-592D21202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307" y="-2856804"/>
            <a:ext cx="342029" cy="342029"/>
          </a:xfrm>
          <a:prstGeom prst="rect">
            <a:avLst/>
          </a:prstGeom>
        </p:spPr>
      </p:pic>
      <p:pic>
        <p:nvPicPr>
          <p:cNvPr id="273" name="Picture 272" descr="A picture containing text&#10;&#10;Description automatically generated">
            <a:extLst>
              <a:ext uri="{FF2B5EF4-FFF2-40B4-BE49-F238E27FC236}">
                <a16:creationId xmlns:a16="http://schemas.microsoft.com/office/drawing/2014/main" id="{6A2A54F8-8662-4D41-8279-88F8317E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473" y="-3940983"/>
            <a:ext cx="342029" cy="342029"/>
          </a:xfrm>
          <a:prstGeom prst="rect">
            <a:avLst/>
          </a:prstGeom>
        </p:spPr>
      </p:pic>
      <p:pic>
        <p:nvPicPr>
          <p:cNvPr id="274" name="Picture 273" descr="A picture containing text&#10;&#10;Description automatically generated">
            <a:extLst>
              <a:ext uri="{FF2B5EF4-FFF2-40B4-BE49-F238E27FC236}">
                <a16:creationId xmlns:a16="http://schemas.microsoft.com/office/drawing/2014/main" id="{2BE4B1EC-4430-47B2-977F-FDB1D071E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52" y="-4160669"/>
            <a:ext cx="342029" cy="342029"/>
          </a:xfrm>
          <a:prstGeom prst="rect">
            <a:avLst/>
          </a:prstGeom>
        </p:spPr>
      </p:pic>
      <p:pic>
        <p:nvPicPr>
          <p:cNvPr id="275" name="Picture 274" descr="A picture containing text&#10;&#10;Description automatically generated">
            <a:extLst>
              <a:ext uri="{FF2B5EF4-FFF2-40B4-BE49-F238E27FC236}">
                <a16:creationId xmlns:a16="http://schemas.microsoft.com/office/drawing/2014/main" id="{D110E7FB-68B5-4EEC-A4B1-21BB06D6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54" y="-5227222"/>
            <a:ext cx="342029" cy="342029"/>
          </a:xfrm>
          <a:prstGeom prst="rect">
            <a:avLst/>
          </a:prstGeom>
        </p:spPr>
      </p:pic>
      <p:pic>
        <p:nvPicPr>
          <p:cNvPr id="276" name="Picture 275" descr="A picture containing text&#10;&#10;Description automatically generated">
            <a:extLst>
              <a:ext uri="{FF2B5EF4-FFF2-40B4-BE49-F238E27FC236}">
                <a16:creationId xmlns:a16="http://schemas.microsoft.com/office/drawing/2014/main" id="{F09A73FB-974C-4754-850A-E4A45769C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41" y="-5161131"/>
            <a:ext cx="342029" cy="342029"/>
          </a:xfrm>
          <a:prstGeom prst="rect">
            <a:avLst/>
          </a:prstGeom>
        </p:spPr>
      </p:pic>
      <p:pic>
        <p:nvPicPr>
          <p:cNvPr id="277" name="Picture 276" descr="A picture containing text&#10;&#10;Description automatically generated">
            <a:extLst>
              <a:ext uri="{FF2B5EF4-FFF2-40B4-BE49-F238E27FC236}">
                <a16:creationId xmlns:a16="http://schemas.microsoft.com/office/drawing/2014/main" id="{9794DFEA-6B3A-4ED0-A22F-AC98E4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756" y="-2425950"/>
            <a:ext cx="342029" cy="342029"/>
          </a:xfrm>
          <a:prstGeom prst="rect">
            <a:avLst/>
          </a:prstGeom>
        </p:spPr>
      </p:pic>
      <p:pic>
        <p:nvPicPr>
          <p:cNvPr id="278" name="Picture 277" descr="A picture containing text&#10;&#10;Description automatically generated">
            <a:extLst>
              <a:ext uri="{FF2B5EF4-FFF2-40B4-BE49-F238E27FC236}">
                <a16:creationId xmlns:a16="http://schemas.microsoft.com/office/drawing/2014/main" id="{97A957C1-4F10-457D-B86D-F82FA2BC7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0867" y="-4134727"/>
            <a:ext cx="342029" cy="342029"/>
          </a:xfrm>
          <a:prstGeom prst="rect">
            <a:avLst/>
          </a:prstGeom>
        </p:spPr>
      </p:pic>
      <p:pic>
        <p:nvPicPr>
          <p:cNvPr id="279" name="Picture 278" descr="A picture containing text&#10;&#10;Description automatically generated">
            <a:extLst>
              <a:ext uri="{FF2B5EF4-FFF2-40B4-BE49-F238E27FC236}">
                <a16:creationId xmlns:a16="http://schemas.microsoft.com/office/drawing/2014/main" id="{BA3C2EC6-6F67-4EB5-85C0-8072A49C7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831" y="-5062109"/>
            <a:ext cx="342029" cy="342029"/>
          </a:xfrm>
          <a:prstGeom prst="rect">
            <a:avLst/>
          </a:prstGeom>
        </p:spPr>
      </p:pic>
      <p:pic>
        <p:nvPicPr>
          <p:cNvPr id="280" name="Picture 279" descr="A picture containing text&#10;&#10;Description automatically generated">
            <a:extLst>
              <a:ext uri="{FF2B5EF4-FFF2-40B4-BE49-F238E27FC236}">
                <a16:creationId xmlns:a16="http://schemas.microsoft.com/office/drawing/2014/main" id="{A3258B3F-7B35-44B7-A305-43FEF6EF5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802" y="-2989343"/>
            <a:ext cx="342029" cy="342029"/>
          </a:xfrm>
          <a:prstGeom prst="rect">
            <a:avLst/>
          </a:prstGeom>
        </p:spPr>
      </p:pic>
      <p:pic>
        <p:nvPicPr>
          <p:cNvPr id="281" name="Picture 280" descr="A picture containing text&#10;&#10;Description automatically generated">
            <a:extLst>
              <a:ext uri="{FF2B5EF4-FFF2-40B4-BE49-F238E27FC236}">
                <a16:creationId xmlns:a16="http://schemas.microsoft.com/office/drawing/2014/main" id="{105483CC-23A9-41E3-A206-FC89F54A3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627" y="-4351918"/>
            <a:ext cx="342029" cy="342029"/>
          </a:xfrm>
          <a:prstGeom prst="rect">
            <a:avLst/>
          </a:prstGeom>
        </p:spPr>
      </p:pic>
      <p:pic>
        <p:nvPicPr>
          <p:cNvPr id="282" name="Picture 281" descr="A picture containing text&#10;&#10;Description automatically generated">
            <a:extLst>
              <a:ext uri="{FF2B5EF4-FFF2-40B4-BE49-F238E27FC236}">
                <a16:creationId xmlns:a16="http://schemas.microsoft.com/office/drawing/2014/main" id="{2A040F30-3E2D-41D6-8F57-1800D3D9F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357" y="-2368665"/>
            <a:ext cx="342029" cy="342029"/>
          </a:xfrm>
          <a:prstGeom prst="rect">
            <a:avLst/>
          </a:prstGeom>
        </p:spPr>
      </p:pic>
      <p:pic>
        <p:nvPicPr>
          <p:cNvPr id="283" name="Picture 282" descr="A picture containing text&#10;&#10;Description automatically generated">
            <a:extLst>
              <a:ext uri="{FF2B5EF4-FFF2-40B4-BE49-F238E27FC236}">
                <a16:creationId xmlns:a16="http://schemas.microsoft.com/office/drawing/2014/main" id="{BD8A81CF-8CA1-416B-A896-D125F8C6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326" y="-2289485"/>
            <a:ext cx="342029" cy="342029"/>
          </a:xfrm>
          <a:prstGeom prst="rect">
            <a:avLst/>
          </a:prstGeom>
        </p:spPr>
      </p:pic>
      <p:pic>
        <p:nvPicPr>
          <p:cNvPr id="284" name="Picture 283" descr="A picture containing text&#10;&#10;Description automatically generated">
            <a:extLst>
              <a:ext uri="{FF2B5EF4-FFF2-40B4-BE49-F238E27FC236}">
                <a16:creationId xmlns:a16="http://schemas.microsoft.com/office/drawing/2014/main" id="{2AC20699-33E7-49A3-8CD5-80A39EBEC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756" y="-2857260"/>
            <a:ext cx="342029" cy="342029"/>
          </a:xfrm>
          <a:prstGeom prst="rect">
            <a:avLst/>
          </a:prstGeom>
        </p:spPr>
      </p:pic>
      <p:pic>
        <p:nvPicPr>
          <p:cNvPr id="285" name="Picture 284" descr="A picture containing text&#10;&#10;Description automatically generated">
            <a:extLst>
              <a:ext uri="{FF2B5EF4-FFF2-40B4-BE49-F238E27FC236}">
                <a16:creationId xmlns:a16="http://schemas.microsoft.com/office/drawing/2014/main" id="{FCACA941-EC29-4C46-B8C7-B3F8E45BE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146" y="-3094200"/>
            <a:ext cx="342029" cy="342029"/>
          </a:xfrm>
          <a:prstGeom prst="rect">
            <a:avLst/>
          </a:prstGeom>
        </p:spPr>
      </p:pic>
      <p:pic>
        <p:nvPicPr>
          <p:cNvPr id="286" name="Picture 285" descr="A picture containing text&#10;&#10;Description automatically generated">
            <a:extLst>
              <a:ext uri="{FF2B5EF4-FFF2-40B4-BE49-F238E27FC236}">
                <a16:creationId xmlns:a16="http://schemas.microsoft.com/office/drawing/2014/main" id="{9095B1E8-49A9-454C-B572-78A274EF0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728" y="-3388525"/>
            <a:ext cx="342029" cy="342029"/>
          </a:xfrm>
          <a:prstGeom prst="rect">
            <a:avLst/>
          </a:prstGeom>
        </p:spPr>
      </p:pic>
      <p:pic>
        <p:nvPicPr>
          <p:cNvPr id="287" name="Picture 286" descr="A picture containing text&#10;&#10;Description automatically generated">
            <a:extLst>
              <a:ext uri="{FF2B5EF4-FFF2-40B4-BE49-F238E27FC236}">
                <a16:creationId xmlns:a16="http://schemas.microsoft.com/office/drawing/2014/main" id="{32BF2864-CD4D-4087-8EF1-C5BD9F8D8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05" y="-3456787"/>
            <a:ext cx="342029" cy="342029"/>
          </a:xfrm>
          <a:prstGeom prst="rect">
            <a:avLst/>
          </a:prstGeom>
        </p:spPr>
      </p:pic>
      <p:pic>
        <p:nvPicPr>
          <p:cNvPr id="288" name="Picture 287" descr="A picture containing text&#10;&#10;Description automatically generated">
            <a:extLst>
              <a:ext uri="{FF2B5EF4-FFF2-40B4-BE49-F238E27FC236}">
                <a16:creationId xmlns:a16="http://schemas.microsoft.com/office/drawing/2014/main" id="{86E15C68-CC08-4436-9939-FC0C2184E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043" y="-3999986"/>
            <a:ext cx="342029" cy="342029"/>
          </a:xfrm>
          <a:prstGeom prst="rect">
            <a:avLst/>
          </a:prstGeom>
        </p:spPr>
      </p:pic>
      <p:pic>
        <p:nvPicPr>
          <p:cNvPr id="289" name="Picture 288" descr="A picture containing text&#10;&#10;Description automatically generated">
            <a:extLst>
              <a:ext uri="{FF2B5EF4-FFF2-40B4-BE49-F238E27FC236}">
                <a16:creationId xmlns:a16="http://schemas.microsoft.com/office/drawing/2014/main" id="{201BDA91-4179-488D-A420-D14460D7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413" y="-4311673"/>
            <a:ext cx="342029" cy="342029"/>
          </a:xfrm>
          <a:prstGeom prst="rect">
            <a:avLst/>
          </a:prstGeom>
        </p:spPr>
      </p:pic>
      <p:pic>
        <p:nvPicPr>
          <p:cNvPr id="290" name="Picture 289" descr="A picture containing text&#10;&#10;Description automatically generated">
            <a:extLst>
              <a:ext uri="{FF2B5EF4-FFF2-40B4-BE49-F238E27FC236}">
                <a16:creationId xmlns:a16="http://schemas.microsoft.com/office/drawing/2014/main" id="{1286AD39-50CD-49D6-A2CF-0A1F1115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56" y="-4939080"/>
            <a:ext cx="342029" cy="342029"/>
          </a:xfrm>
          <a:prstGeom prst="rect">
            <a:avLst/>
          </a:prstGeom>
        </p:spPr>
      </p:pic>
      <p:pic>
        <p:nvPicPr>
          <p:cNvPr id="291" name="Picture 290" descr="A picture containing text&#10;&#10;Description automatically generated">
            <a:extLst>
              <a:ext uri="{FF2B5EF4-FFF2-40B4-BE49-F238E27FC236}">
                <a16:creationId xmlns:a16="http://schemas.microsoft.com/office/drawing/2014/main" id="{072AD88A-D46E-4AF7-8A03-578C9DAFA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26" y="-5515981"/>
            <a:ext cx="342029" cy="342029"/>
          </a:xfrm>
          <a:prstGeom prst="rect">
            <a:avLst/>
          </a:prstGeom>
        </p:spPr>
      </p:pic>
      <p:pic>
        <p:nvPicPr>
          <p:cNvPr id="292" name="Picture 291" descr="A picture containing text&#10;&#10;Description automatically generated">
            <a:extLst>
              <a:ext uri="{FF2B5EF4-FFF2-40B4-BE49-F238E27FC236}">
                <a16:creationId xmlns:a16="http://schemas.microsoft.com/office/drawing/2014/main" id="{7BD09F79-D4A1-40A0-AEA0-57026B31F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65" y="-2056477"/>
            <a:ext cx="342029" cy="342029"/>
          </a:xfrm>
          <a:prstGeom prst="rect">
            <a:avLst/>
          </a:prstGeom>
        </p:spPr>
      </p:pic>
      <p:pic>
        <p:nvPicPr>
          <p:cNvPr id="293" name="Picture 292" descr="A picture containing text&#10;&#10;Description automatically generated">
            <a:extLst>
              <a:ext uri="{FF2B5EF4-FFF2-40B4-BE49-F238E27FC236}">
                <a16:creationId xmlns:a16="http://schemas.microsoft.com/office/drawing/2014/main" id="{61BE6430-78E4-44B1-9A77-6A4D30647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276" y="-3765254"/>
            <a:ext cx="342029" cy="342029"/>
          </a:xfrm>
          <a:prstGeom prst="rect">
            <a:avLst/>
          </a:prstGeom>
        </p:spPr>
      </p:pic>
      <p:pic>
        <p:nvPicPr>
          <p:cNvPr id="294" name="Picture 293" descr="A picture containing text&#10;&#10;Description automatically generated">
            <a:extLst>
              <a:ext uri="{FF2B5EF4-FFF2-40B4-BE49-F238E27FC236}">
                <a16:creationId xmlns:a16="http://schemas.microsoft.com/office/drawing/2014/main" id="{A162AE67-5FD9-4571-9D18-933062208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329" y="-4733923"/>
            <a:ext cx="342029" cy="342029"/>
          </a:xfrm>
          <a:prstGeom prst="rect">
            <a:avLst/>
          </a:prstGeom>
        </p:spPr>
      </p:pic>
      <p:pic>
        <p:nvPicPr>
          <p:cNvPr id="295" name="Picture 294" descr="A picture containing text&#10;&#10;Description automatically generated">
            <a:extLst>
              <a:ext uri="{FF2B5EF4-FFF2-40B4-BE49-F238E27FC236}">
                <a16:creationId xmlns:a16="http://schemas.microsoft.com/office/drawing/2014/main" id="{99F38898-BC64-47A0-9818-0A8E0B79E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648" y="-3161753"/>
            <a:ext cx="342029" cy="342029"/>
          </a:xfrm>
          <a:prstGeom prst="rect">
            <a:avLst/>
          </a:prstGeom>
        </p:spPr>
      </p:pic>
      <p:pic>
        <p:nvPicPr>
          <p:cNvPr id="296" name="Picture 295" descr="A picture containing text&#10;&#10;Description automatically generated">
            <a:extLst>
              <a:ext uri="{FF2B5EF4-FFF2-40B4-BE49-F238E27FC236}">
                <a16:creationId xmlns:a16="http://schemas.microsoft.com/office/drawing/2014/main" id="{D2867674-3B39-464D-8B8B-D883098B7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473" y="-4524328"/>
            <a:ext cx="342029" cy="342029"/>
          </a:xfrm>
          <a:prstGeom prst="rect">
            <a:avLst/>
          </a:prstGeom>
        </p:spPr>
      </p:pic>
      <p:pic>
        <p:nvPicPr>
          <p:cNvPr id="297" name="Picture 296" descr="A picture containing text&#10;&#10;Description automatically generated">
            <a:extLst>
              <a:ext uri="{FF2B5EF4-FFF2-40B4-BE49-F238E27FC236}">
                <a16:creationId xmlns:a16="http://schemas.microsoft.com/office/drawing/2014/main" id="{44787F3A-F08D-49A0-9630-9FFED6D53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03" y="-2541075"/>
            <a:ext cx="342029" cy="342029"/>
          </a:xfrm>
          <a:prstGeom prst="rect">
            <a:avLst/>
          </a:prstGeom>
        </p:spPr>
      </p:pic>
      <p:pic>
        <p:nvPicPr>
          <p:cNvPr id="298" name="Picture 297" descr="A picture containing text&#10;&#10;Description automatically generated">
            <a:extLst>
              <a:ext uri="{FF2B5EF4-FFF2-40B4-BE49-F238E27FC236}">
                <a16:creationId xmlns:a16="http://schemas.microsoft.com/office/drawing/2014/main" id="{BC25DD19-ADE2-4EB5-BA5C-7D095E89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5700" y="-1757453"/>
            <a:ext cx="342029" cy="342029"/>
          </a:xfrm>
          <a:prstGeom prst="rect">
            <a:avLst/>
          </a:prstGeom>
        </p:spPr>
      </p:pic>
      <p:pic>
        <p:nvPicPr>
          <p:cNvPr id="299" name="Picture 298" descr="A picture containing text&#10;&#10;Description automatically generated">
            <a:extLst>
              <a:ext uri="{FF2B5EF4-FFF2-40B4-BE49-F238E27FC236}">
                <a16:creationId xmlns:a16="http://schemas.microsoft.com/office/drawing/2014/main" id="{3FC9E40F-58BA-4E98-9BE3-287BF3CB9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165" y="-2487787"/>
            <a:ext cx="342029" cy="342029"/>
          </a:xfrm>
          <a:prstGeom prst="rect">
            <a:avLst/>
          </a:prstGeom>
        </p:spPr>
      </p:pic>
      <p:pic>
        <p:nvPicPr>
          <p:cNvPr id="300" name="Picture 299" descr="A picture containing text&#10;&#10;Description automatically generated">
            <a:extLst>
              <a:ext uri="{FF2B5EF4-FFF2-40B4-BE49-F238E27FC236}">
                <a16:creationId xmlns:a16="http://schemas.microsoft.com/office/drawing/2014/main" id="{B2479B8F-06C4-48ED-BCD7-36AD39C3D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644" y="-2766014"/>
            <a:ext cx="342029" cy="342029"/>
          </a:xfrm>
          <a:prstGeom prst="rect">
            <a:avLst/>
          </a:prstGeom>
        </p:spPr>
      </p:pic>
      <p:pic>
        <p:nvPicPr>
          <p:cNvPr id="301" name="Picture 300" descr="A picture containing text&#10;&#10;Description automatically generated">
            <a:extLst>
              <a:ext uri="{FF2B5EF4-FFF2-40B4-BE49-F238E27FC236}">
                <a16:creationId xmlns:a16="http://schemas.microsoft.com/office/drawing/2014/main" id="{B4DC6F56-0C88-4163-B3B4-C8A9A2052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226" y="-3060339"/>
            <a:ext cx="342029" cy="342029"/>
          </a:xfrm>
          <a:prstGeom prst="rect">
            <a:avLst/>
          </a:prstGeom>
        </p:spPr>
      </p:pic>
      <p:pic>
        <p:nvPicPr>
          <p:cNvPr id="302" name="Picture 301" descr="A picture containing text&#10;&#10;Description automatically generated">
            <a:extLst>
              <a:ext uri="{FF2B5EF4-FFF2-40B4-BE49-F238E27FC236}">
                <a16:creationId xmlns:a16="http://schemas.microsoft.com/office/drawing/2014/main" id="{F90F951E-F74E-4203-8AE0-F6A438B2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803" y="-3128601"/>
            <a:ext cx="342029" cy="342029"/>
          </a:xfrm>
          <a:prstGeom prst="rect">
            <a:avLst/>
          </a:prstGeom>
        </p:spPr>
      </p:pic>
      <p:pic>
        <p:nvPicPr>
          <p:cNvPr id="303" name="Picture 302" descr="A picture containing text&#10;&#10;Description automatically generated">
            <a:extLst>
              <a:ext uri="{FF2B5EF4-FFF2-40B4-BE49-F238E27FC236}">
                <a16:creationId xmlns:a16="http://schemas.microsoft.com/office/drawing/2014/main" id="{653FC104-1249-4784-91B9-07994E749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541" y="-3671800"/>
            <a:ext cx="342029" cy="342029"/>
          </a:xfrm>
          <a:prstGeom prst="rect">
            <a:avLst/>
          </a:prstGeom>
        </p:spPr>
      </p:pic>
      <p:pic>
        <p:nvPicPr>
          <p:cNvPr id="304" name="Picture 303" descr="A picture containing text&#10;&#10;Description automatically generated">
            <a:extLst>
              <a:ext uri="{FF2B5EF4-FFF2-40B4-BE49-F238E27FC236}">
                <a16:creationId xmlns:a16="http://schemas.microsoft.com/office/drawing/2014/main" id="{30283B92-23C9-4BB4-89DB-7D06C0915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59" y="-4484083"/>
            <a:ext cx="342029" cy="342029"/>
          </a:xfrm>
          <a:prstGeom prst="rect">
            <a:avLst/>
          </a:prstGeom>
        </p:spPr>
      </p:pic>
      <p:pic>
        <p:nvPicPr>
          <p:cNvPr id="305" name="Picture 304" descr="A picture containing text&#10;&#10;Description automatically generated">
            <a:extLst>
              <a:ext uri="{FF2B5EF4-FFF2-40B4-BE49-F238E27FC236}">
                <a16:creationId xmlns:a16="http://schemas.microsoft.com/office/drawing/2014/main" id="{F5376DE8-3B8F-46C4-BBAB-984237AAB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054" y="-4610894"/>
            <a:ext cx="342029" cy="342029"/>
          </a:xfrm>
          <a:prstGeom prst="rect">
            <a:avLst/>
          </a:prstGeom>
        </p:spPr>
      </p:pic>
      <p:pic>
        <p:nvPicPr>
          <p:cNvPr id="306" name="Picture 305" descr="A picture containing text&#10;&#10;Description automatically generated">
            <a:extLst>
              <a:ext uri="{FF2B5EF4-FFF2-40B4-BE49-F238E27FC236}">
                <a16:creationId xmlns:a16="http://schemas.microsoft.com/office/drawing/2014/main" id="{E602BD6F-65AD-4015-B58B-08862DCE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637" y="-5432928"/>
            <a:ext cx="342029" cy="342029"/>
          </a:xfrm>
          <a:prstGeom prst="rect">
            <a:avLst/>
          </a:prstGeom>
        </p:spPr>
      </p:pic>
      <p:sp>
        <p:nvSpPr>
          <p:cNvPr id="93" name="Rectangle: Rounded Corners 92">
            <a:extLst>
              <a:ext uri="{FF2B5EF4-FFF2-40B4-BE49-F238E27FC236}">
                <a16:creationId xmlns:a16="http://schemas.microsoft.com/office/drawing/2014/main" id="{83EF3DB6-6257-4D17-9AD5-0F76B487AE4A}"/>
              </a:ext>
            </a:extLst>
          </p:cNvPr>
          <p:cNvSpPr/>
          <p:nvPr/>
        </p:nvSpPr>
        <p:spPr>
          <a:xfrm>
            <a:off x="648368" y="624114"/>
            <a:ext cx="10895264" cy="1131987"/>
          </a:xfrm>
          <a:prstGeom prst="roundRect">
            <a:avLst/>
          </a:prstGeom>
          <a:solidFill>
            <a:schemeClr val="bg1"/>
          </a:solidFill>
          <a:ln>
            <a:noFill/>
          </a:ln>
          <a:effectLst>
            <a:outerShdw blurRad="203200" dist="38100" dir="5400000" sx="102000" sy="102000" algn="t" rotWithShape="0">
              <a:srgbClr val="50140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4" name="TextBox 93">
            <a:extLst>
              <a:ext uri="{FF2B5EF4-FFF2-40B4-BE49-F238E27FC236}">
                <a16:creationId xmlns:a16="http://schemas.microsoft.com/office/drawing/2014/main" id="{B180D5DA-503E-48D5-BE2E-47A5B7930510}"/>
              </a:ext>
            </a:extLst>
          </p:cNvPr>
          <p:cNvSpPr txBox="1"/>
          <p:nvPr/>
        </p:nvSpPr>
        <p:spPr>
          <a:xfrm>
            <a:off x="798787" y="744711"/>
            <a:ext cx="105944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Anh ở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endParaRPr kumimoji="0" lang="vi-VN"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95" name="Rectangle: Rounded Corners 94">
            <a:extLst>
              <a:ext uri="{FF2B5EF4-FFF2-40B4-BE49-F238E27FC236}">
                <a16:creationId xmlns:a16="http://schemas.microsoft.com/office/drawing/2014/main" id="{4E27236A-1FC8-43BA-9596-A47FE563A839}"/>
              </a:ext>
            </a:extLst>
          </p:cNvPr>
          <p:cNvSpPr/>
          <p:nvPr/>
        </p:nvSpPr>
        <p:spPr>
          <a:xfrm>
            <a:off x="798789" y="747160"/>
            <a:ext cx="10594423" cy="885894"/>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11089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3900"/>
                                </p:stCondLst>
                                <p:childTnLst>
                                  <p:par>
                                    <p:cTn id="9" presetID="2" presetClass="entr" presetSubtype="8" fill="hold" nodeType="after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650"/>
                                </p:stCondLst>
                                <p:childTnLst>
                                  <p:par>
                                    <p:cTn id="14" presetID="2" presetClass="entr" presetSubtype="2"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7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400"/>
                                </p:stCondLst>
                                <p:childTnLst>
                                  <p:par>
                                    <p:cTn id="19" presetID="2" presetClass="entr" presetSubtype="8" fill="hold" nodeType="after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1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9150"/>
                                </p:stCondLst>
                                <p:childTnLst>
                                  <p:par>
                                    <p:cTn id="24" presetID="2" presetClass="entr" presetSubtype="2" fill="hold" nodeType="after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175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cTn>
                                  </p:par>
                                  <p:par>
                                    <p:cTn id="100" presetID="2" presetClass="entr" presetSubtype="4" fill="hold" nodeType="withEffect">
                                      <p:stCondLst>
                                        <p:cond delay="0"/>
                                      </p:stCondLst>
                                      <p:childTnLst>
                                        <p:set>
                                          <p:cBhvr>
                                            <p:cTn id="101" dur="1" fill="hold">
                                              <p:stCondLst>
                                                <p:cond delay="0"/>
                                              </p:stCondLst>
                                            </p:cTn>
                                            <p:tgtEl>
                                              <p:spTgt spid="245"/>
                                            </p:tgtEl>
                                            <p:attrNameLst>
                                              <p:attrName>style.visibility</p:attrName>
                                            </p:attrNameLst>
                                          </p:cBhvr>
                                          <p:to>
                                            <p:strVal val="visible"/>
                                          </p:to>
                                        </p:set>
                                        <p:anim calcmode="lin" valueType="num">
                                          <p:cBhvr additive="base">
                                            <p:cTn id="102" dur="2750" fill="hold"/>
                                            <p:tgtEl>
                                              <p:spTgt spid="245"/>
                                            </p:tgtEl>
                                            <p:attrNameLst>
                                              <p:attrName>ppt_x</p:attrName>
                                            </p:attrNameLst>
                                          </p:cBhvr>
                                          <p:tavLst>
                                            <p:tav tm="0">
                                              <p:val>
                                                <p:strVal val="#ppt_x"/>
                                              </p:val>
                                            </p:tav>
                                            <p:tav tm="100000">
                                              <p:val>
                                                <p:strVal val="#ppt_x"/>
                                              </p:val>
                                            </p:tav>
                                          </p:tavLst>
                                        </p:anim>
                                        <p:anim calcmode="lin" valueType="num">
                                          <p:cBhvr additive="base">
                                            <p:cTn id="103"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5" name="applause.wav"/>
                                            </p:tgtEl>
                                          </p:cMediaNode>
                                        </p:audio>
                                      </p:subTnLst>
                                    </p:cTn>
                                  </p:par>
                                  <p:par>
                                    <p:cTn id="104" presetID="2" presetClass="entr" presetSubtype="4" fill="hold" nodeType="withEffect">
                                      <p:stCondLst>
                                        <p:cond delay="0"/>
                                      </p:stCondLst>
                                      <p:childTnLst>
                                        <p:set>
                                          <p:cBhvr>
                                            <p:cTn id="105" dur="1" fill="hold">
                                              <p:stCondLst>
                                                <p:cond delay="0"/>
                                              </p:stCondLst>
                                            </p:cTn>
                                            <p:tgtEl>
                                              <p:spTgt spid="246"/>
                                            </p:tgtEl>
                                            <p:attrNameLst>
                                              <p:attrName>style.visibility</p:attrName>
                                            </p:attrNameLst>
                                          </p:cBhvr>
                                          <p:to>
                                            <p:strVal val="visible"/>
                                          </p:to>
                                        </p:set>
                                        <p:anim calcmode="lin" valueType="num">
                                          <p:cBhvr additive="base">
                                            <p:cTn id="106" dur="2750" fill="hold"/>
                                            <p:tgtEl>
                                              <p:spTgt spid="246"/>
                                            </p:tgtEl>
                                            <p:attrNameLst>
                                              <p:attrName>ppt_x</p:attrName>
                                            </p:attrNameLst>
                                          </p:cBhvr>
                                          <p:tavLst>
                                            <p:tav tm="0">
                                              <p:val>
                                                <p:strVal val="#ppt_x"/>
                                              </p:val>
                                            </p:tav>
                                            <p:tav tm="100000">
                                              <p:val>
                                                <p:strVal val="#ppt_x"/>
                                              </p:val>
                                            </p:tav>
                                          </p:tavLst>
                                        </p:anim>
                                        <p:anim calcmode="lin" valueType="num">
                                          <p:cBhvr additive="base">
                                            <p:cTn id="107" dur="2750" fill="hold"/>
                                            <p:tgtEl>
                                              <p:spTgt spid="246"/>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47"/>
                                            </p:tgtEl>
                                            <p:attrNameLst>
                                              <p:attrName>style.visibility</p:attrName>
                                            </p:attrNameLst>
                                          </p:cBhvr>
                                          <p:to>
                                            <p:strVal val="visible"/>
                                          </p:to>
                                        </p:set>
                                        <p:anim calcmode="lin" valueType="num">
                                          <p:cBhvr additive="base">
                                            <p:cTn id="110" dur="2750" fill="hold"/>
                                            <p:tgtEl>
                                              <p:spTgt spid="247"/>
                                            </p:tgtEl>
                                            <p:attrNameLst>
                                              <p:attrName>ppt_x</p:attrName>
                                            </p:attrNameLst>
                                          </p:cBhvr>
                                          <p:tavLst>
                                            <p:tav tm="0">
                                              <p:val>
                                                <p:strVal val="#ppt_x"/>
                                              </p:val>
                                            </p:tav>
                                            <p:tav tm="100000">
                                              <p:val>
                                                <p:strVal val="#ppt_x"/>
                                              </p:val>
                                            </p:tav>
                                          </p:tavLst>
                                        </p:anim>
                                        <p:anim calcmode="lin" valueType="num">
                                          <p:cBhvr additive="base">
                                            <p:cTn id="111" dur="2750" fill="hold"/>
                                            <p:tgtEl>
                                              <p:spTgt spid="247"/>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48"/>
                                            </p:tgtEl>
                                            <p:attrNameLst>
                                              <p:attrName>style.visibility</p:attrName>
                                            </p:attrNameLst>
                                          </p:cBhvr>
                                          <p:to>
                                            <p:strVal val="visible"/>
                                          </p:to>
                                        </p:set>
                                        <p:anim calcmode="lin" valueType="num">
                                          <p:cBhvr additive="base">
                                            <p:cTn id="114" dur="2750" fill="hold"/>
                                            <p:tgtEl>
                                              <p:spTgt spid="248"/>
                                            </p:tgtEl>
                                            <p:attrNameLst>
                                              <p:attrName>ppt_x</p:attrName>
                                            </p:attrNameLst>
                                          </p:cBhvr>
                                          <p:tavLst>
                                            <p:tav tm="0">
                                              <p:val>
                                                <p:strVal val="#ppt_x"/>
                                              </p:val>
                                            </p:tav>
                                            <p:tav tm="100000">
                                              <p:val>
                                                <p:strVal val="#ppt_x"/>
                                              </p:val>
                                            </p:tav>
                                          </p:tavLst>
                                        </p:anim>
                                        <p:anim calcmode="lin" valueType="num">
                                          <p:cBhvr additive="base">
                                            <p:cTn id="115" dur="2750" fill="hold"/>
                                            <p:tgtEl>
                                              <p:spTgt spid="248"/>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49"/>
                                            </p:tgtEl>
                                            <p:attrNameLst>
                                              <p:attrName>style.visibility</p:attrName>
                                            </p:attrNameLst>
                                          </p:cBhvr>
                                          <p:to>
                                            <p:strVal val="visible"/>
                                          </p:to>
                                        </p:set>
                                        <p:anim calcmode="lin" valueType="num">
                                          <p:cBhvr additive="base">
                                            <p:cTn id="118" dur="2750" fill="hold"/>
                                            <p:tgtEl>
                                              <p:spTgt spid="249"/>
                                            </p:tgtEl>
                                            <p:attrNameLst>
                                              <p:attrName>ppt_x</p:attrName>
                                            </p:attrNameLst>
                                          </p:cBhvr>
                                          <p:tavLst>
                                            <p:tav tm="0">
                                              <p:val>
                                                <p:strVal val="#ppt_x"/>
                                              </p:val>
                                            </p:tav>
                                            <p:tav tm="100000">
                                              <p:val>
                                                <p:strVal val="#ppt_x"/>
                                              </p:val>
                                            </p:tav>
                                          </p:tavLst>
                                        </p:anim>
                                        <p:anim calcmode="lin" valueType="num">
                                          <p:cBhvr additive="base">
                                            <p:cTn id="119" dur="2750" fill="hold"/>
                                            <p:tgtEl>
                                              <p:spTgt spid="249"/>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50"/>
                                            </p:tgtEl>
                                            <p:attrNameLst>
                                              <p:attrName>style.visibility</p:attrName>
                                            </p:attrNameLst>
                                          </p:cBhvr>
                                          <p:to>
                                            <p:strVal val="visible"/>
                                          </p:to>
                                        </p:set>
                                        <p:anim calcmode="lin" valueType="num">
                                          <p:cBhvr additive="base">
                                            <p:cTn id="122" dur="2750" fill="hold"/>
                                            <p:tgtEl>
                                              <p:spTgt spid="250"/>
                                            </p:tgtEl>
                                            <p:attrNameLst>
                                              <p:attrName>ppt_x</p:attrName>
                                            </p:attrNameLst>
                                          </p:cBhvr>
                                          <p:tavLst>
                                            <p:tav tm="0">
                                              <p:val>
                                                <p:strVal val="#ppt_x"/>
                                              </p:val>
                                            </p:tav>
                                            <p:tav tm="100000">
                                              <p:val>
                                                <p:strVal val="#ppt_x"/>
                                              </p:val>
                                            </p:tav>
                                          </p:tavLst>
                                        </p:anim>
                                        <p:anim calcmode="lin" valueType="num">
                                          <p:cBhvr additive="base">
                                            <p:cTn id="123" dur="2750" fill="hold"/>
                                            <p:tgtEl>
                                              <p:spTgt spid="250"/>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51"/>
                                            </p:tgtEl>
                                            <p:attrNameLst>
                                              <p:attrName>style.visibility</p:attrName>
                                            </p:attrNameLst>
                                          </p:cBhvr>
                                          <p:to>
                                            <p:strVal val="visible"/>
                                          </p:to>
                                        </p:set>
                                        <p:anim calcmode="lin" valueType="num">
                                          <p:cBhvr additive="base">
                                            <p:cTn id="126" dur="2750" fill="hold"/>
                                            <p:tgtEl>
                                              <p:spTgt spid="251"/>
                                            </p:tgtEl>
                                            <p:attrNameLst>
                                              <p:attrName>ppt_x</p:attrName>
                                            </p:attrNameLst>
                                          </p:cBhvr>
                                          <p:tavLst>
                                            <p:tav tm="0">
                                              <p:val>
                                                <p:strVal val="#ppt_x"/>
                                              </p:val>
                                            </p:tav>
                                            <p:tav tm="100000">
                                              <p:val>
                                                <p:strVal val="#ppt_x"/>
                                              </p:val>
                                            </p:tav>
                                          </p:tavLst>
                                        </p:anim>
                                        <p:anim calcmode="lin" valueType="num">
                                          <p:cBhvr additive="base">
                                            <p:cTn id="127" dur="2750" fill="hold"/>
                                            <p:tgtEl>
                                              <p:spTgt spid="251"/>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52"/>
                                            </p:tgtEl>
                                            <p:attrNameLst>
                                              <p:attrName>style.visibility</p:attrName>
                                            </p:attrNameLst>
                                          </p:cBhvr>
                                          <p:to>
                                            <p:strVal val="visible"/>
                                          </p:to>
                                        </p:set>
                                        <p:anim calcmode="lin" valueType="num">
                                          <p:cBhvr additive="base">
                                            <p:cTn id="130" dur="2750" fill="hold"/>
                                            <p:tgtEl>
                                              <p:spTgt spid="252"/>
                                            </p:tgtEl>
                                            <p:attrNameLst>
                                              <p:attrName>ppt_x</p:attrName>
                                            </p:attrNameLst>
                                          </p:cBhvr>
                                          <p:tavLst>
                                            <p:tav tm="0">
                                              <p:val>
                                                <p:strVal val="#ppt_x"/>
                                              </p:val>
                                            </p:tav>
                                            <p:tav tm="100000">
                                              <p:val>
                                                <p:strVal val="#ppt_x"/>
                                              </p:val>
                                            </p:tav>
                                          </p:tavLst>
                                        </p:anim>
                                        <p:anim calcmode="lin" valueType="num">
                                          <p:cBhvr additive="base">
                                            <p:cTn id="131" dur="2750" fill="hold"/>
                                            <p:tgtEl>
                                              <p:spTgt spid="25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53"/>
                                            </p:tgtEl>
                                            <p:attrNameLst>
                                              <p:attrName>style.visibility</p:attrName>
                                            </p:attrNameLst>
                                          </p:cBhvr>
                                          <p:to>
                                            <p:strVal val="visible"/>
                                          </p:to>
                                        </p:set>
                                        <p:anim calcmode="lin" valueType="num">
                                          <p:cBhvr additive="base">
                                            <p:cTn id="134" dur="2750" fill="hold"/>
                                            <p:tgtEl>
                                              <p:spTgt spid="253"/>
                                            </p:tgtEl>
                                            <p:attrNameLst>
                                              <p:attrName>ppt_x</p:attrName>
                                            </p:attrNameLst>
                                          </p:cBhvr>
                                          <p:tavLst>
                                            <p:tav tm="0">
                                              <p:val>
                                                <p:strVal val="#ppt_x"/>
                                              </p:val>
                                            </p:tav>
                                            <p:tav tm="100000">
                                              <p:val>
                                                <p:strVal val="#ppt_x"/>
                                              </p:val>
                                            </p:tav>
                                          </p:tavLst>
                                        </p:anim>
                                        <p:anim calcmode="lin" valueType="num">
                                          <p:cBhvr additive="base">
                                            <p:cTn id="135" dur="2750" fill="hold"/>
                                            <p:tgtEl>
                                              <p:spTgt spid="25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54"/>
                                            </p:tgtEl>
                                            <p:attrNameLst>
                                              <p:attrName>style.visibility</p:attrName>
                                            </p:attrNameLst>
                                          </p:cBhvr>
                                          <p:to>
                                            <p:strVal val="visible"/>
                                          </p:to>
                                        </p:set>
                                        <p:anim calcmode="lin" valueType="num">
                                          <p:cBhvr additive="base">
                                            <p:cTn id="138" dur="2750" fill="hold"/>
                                            <p:tgtEl>
                                              <p:spTgt spid="254"/>
                                            </p:tgtEl>
                                            <p:attrNameLst>
                                              <p:attrName>ppt_x</p:attrName>
                                            </p:attrNameLst>
                                          </p:cBhvr>
                                          <p:tavLst>
                                            <p:tav tm="0">
                                              <p:val>
                                                <p:strVal val="#ppt_x"/>
                                              </p:val>
                                            </p:tav>
                                            <p:tav tm="100000">
                                              <p:val>
                                                <p:strVal val="#ppt_x"/>
                                              </p:val>
                                            </p:tav>
                                          </p:tavLst>
                                        </p:anim>
                                        <p:anim calcmode="lin" valueType="num">
                                          <p:cBhvr additive="base">
                                            <p:cTn id="139" dur="2750" fill="hold"/>
                                            <p:tgtEl>
                                              <p:spTgt spid="254"/>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55"/>
                                            </p:tgtEl>
                                            <p:attrNameLst>
                                              <p:attrName>style.visibility</p:attrName>
                                            </p:attrNameLst>
                                          </p:cBhvr>
                                          <p:to>
                                            <p:strVal val="visible"/>
                                          </p:to>
                                        </p:set>
                                        <p:anim calcmode="lin" valueType="num">
                                          <p:cBhvr additive="base">
                                            <p:cTn id="142" dur="2750" fill="hold"/>
                                            <p:tgtEl>
                                              <p:spTgt spid="255"/>
                                            </p:tgtEl>
                                            <p:attrNameLst>
                                              <p:attrName>ppt_x</p:attrName>
                                            </p:attrNameLst>
                                          </p:cBhvr>
                                          <p:tavLst>
                                            <p:tav tm="0">
                                              <p:val>
                                                <p:strVal val="#ppt_x"/>
                                              </p:val>
                                            </p:tav>
                                            <p:tav tm="100000">
                                              <p:val>
                                                <p:strVal val="#ppt_x"/>
                                              </p:val>
                                            </p:tav>
                                          </p:tavLst>
                                        </p:anim>
                                        <p:anim calcmode="lin" valueType="num">
                                          <p:cBhvr additive="base">
                                            <p:cTn id="143" dur="2750" fill="hold"/>
                                            <p:tgtEl>
                                              <p:spTgt spid="255"/>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56"/>
                                            </p:tgtEl>
                                            <p:attrNameLst>
                                              <p:attrName>style.visibility</p:attrName>
                                            </p:attrNameLst>
                                          </p:cBhvr>
                                          <p:to>
                                            <p:strVal val="visible"/>
                                          </p:to>
                                        </p:set>
                                        <p:anim calcmode="lin" valueType="num">
                                          <p:cBhvr additive="base">
                                            <p:cTn id="146" dur="2750" fill="hold"/>
                                            <p:tgtEl>
                                              <p:spTgt spid="256"/>
                                            </p:tgtEl>
                                            <p:attrNameLst>
                                              <p:attrName>ppt_x</p:attrName>
                                            </p:attrNameLst>
                                          </p:cBhvr>
                                          <p:tavLst>
                                            <p:tav tm="0">
                                              <p:val>
                                                <p:strVal val="#ppt_x"/>
                                              </p:val>
                                            </p:tav>
                                            <p:tav tm="100000">
                                              <p:val>
                                                <p:strVal val="#ppt_x"/>
                                              </p:val>
                                            </p:tav>
                                          </p:tavLst>
                                        </p:anim>
                                        <p:anim calcmode="lin" valueType="num">
                                          <p:cBhvr additive="base">
                                            <p:cTn id="147" dur="2750" fill="hold"/>
                                            <p:tgtEl>
                                              <p:spTgt spid="256"/>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57"/>
                                            </p:tgtEl>
                                            <p:attrNameLst>
                                              <p:attrName>style.visibility</p:attrName>
                                            </p:attrNameLst>
                                          </p:cBhvr>
                                          <p:to>
                                            <p:strVal val="visible"/>
                                          </p:to>
                                        </p:set>
                                        <p:anim calcmode="lin" valueType="num">
                                          <p:cBhvr additive="base">
                                            <p:cTn id="150" dur="2750" fill="hold"/>
                                            <p:tgtEl>
                                              <p:spTgt spid="257"/>
                                            </p:tgtEl>
                                            <p:attrNameLst>
                                              <p:attrName>ppt_x</p:attrName>
                                            </p:attrNameLst>
                                          </p:cBhvr>
                                          <p:tavLst>
                                            <p:tav tm="0">
                                              <p:val>
                                                <p:strVal val="#ppt_x"/>
                                              </p:val>
                                            </p:tav>
                                            <p:tav tm="100000">
                                              <p:val>
                                                <p:strVal val="#ppt_x"/>
                                              </p:val>
                                            </p:tav>
                                          </p:tavLst>
                                        </p:anim>
                                        <p:anim calcmode="lin" valueType="num">
                                          <p:cBhvr additive="base">
                                            <p:cTn id="151" dur="2750" fill="hold"/>
                                            <p:tgtEl>
                                              <p:spTgt spid="257"/>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58"/>
                                            </p:tgtEl>
                                            <p:attrNameLst>
                                              <p:attrName>style.visibility</p:attrName>
                                            </p:attrNameLst>
                                          </p:cBhvr>
                                          <p:to>
                                            <p:strVal val="visible"/>
                                          </p:to>
                                        </p:set>
                                        <p:anim calcmode="lin" valueType="num">
                                          <p:cBhvr additive="base">
                                            <p:cTn id="154" dur="2750" fill="hold"/>
                                            <p:tgtEl>
                                              <p:spTgt spid="258"/>
                                            </p:tgtEl>
                                            <p:attrNameLst>
                                              <p:attrName>ppt_x</p:attrName>
                                            </p:attrNameLst>
                                          </p:cBhvr>
                                          <p:tavLst>
                                            <p:tav tm="0">
                                              <p:val>
                                                <p:strVal val="#ppt_x"/>
                                              </p:val>
                                            </p:tav>
                                            <p:tav tm="100000">
                                              <p:val>
                                                <p:strVal val="#ppt_x"/>
                                              </p:val>
                                            </p:tav>
                                          </p:tavLst>
                                        </p:anim>
                                        <p:anim calcmode="lin" valueType="num">
                                          <p:cBhvr additive="base">
                                            <p:cTn id="155" dur="2750" fill="hold"/>
                                            <p:tgtEl>
                                              <p:spTgt spid="258"/>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59"/>
                                            </p:tgtEl>
                                            <p:attrNameLst>
                                              <p:attrName>style.visibility</p:attrName>
                                            </p:attrNameLst>
                                          </p:cBhvr>
                                          <p:to>
                                            <p:strVal val="visible"/>
                                          </p:to>
                                        </p:set>
                                        <p:anim calcmode="lin" valueType="num">
                                          <p:cBhvr additive="base">
                                            <p:cTn id="158" dur="2750" fill="hold"/>
                                            <p:tgtEl>
                                              <p:spTgt spid="259"/>
                                            </p:tgtEl>
                                            <p:attrNameLst>
                                              <p:attrName>ppt_x</p:attrName>
                                            </p:attrNameLst>
                                          </p:cBhvr>
                                          <p:tavLst>
                                            <p:tav tm="0">
                                              <p:val>
                                                <p:strVal val="#ppt_x"/>
                                              </p:val>
                                            </p:tav>
                                            <p:tav tm="100000">
                                              <p:val>
                                                <p:strVal val="#ppt_x"/>
                                              </p:val>
                                            </p:tav>
                                          </p:tavLst>
                                        </p:anim>
                                        <p:anim calcmode="lin" valueType="num">
                                          <p:cBhvr additive="base">
                                            <p:cTn id="159" dur="2750" fill="hold"/>
                                            <p:tgtEl>
                                              <p:spTgt spid="25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60"/>
                                            </p:tgtEl>
                                            <p:attrNameLst>
                                              <p:attrName>style.visibility</p:attrName>
                                            </p:attrNameLst>
                                          </p:cBhvr>
                                          <p:to>
                                            <p:strVal val="visible"/>
                                          </p:to>
                                        </p:set>
                                        <p:anim calcmode="lin" valueType="num">
                                          <p:cBhvr additive="base">
                                            <p:cTn id="162" dur="2750" fill="hold"/>
                                            <p:tgtEl>
                                              <p:spTgt spid="260"/>
                                            </p:tgtEl>
                                            <p:attrNameLst>
                                              <p:attrName>ppt_x</p:attrName>
                                            </p:attrNameLst>
                                          </p:cBhvr>
                                          <p:tavLst>
                                            <p:tav tm="0">
                                              <p:val>
                                                <p:strVal val="#ppt_x"/>
                                              </p:val>
                                            </p:tav>
                                            <p:tav tm="100000">
                                              <p:val>
                                                <p:strVal val="#ppt_x"/>
                                              </p:val>
                                            </p:tav>
                                          </p:tavLst>
                                        </p:anim>
                                        <p:anim calcmode="lin" valueType="num">
                                          <p:cBhvr additive="base">
                                            <p:cTn id="163" dur="2750" fill="hold"/>
                                            <p:tgtEl>
                                              <p:spTgt spid="260"/>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61"/>
                                            </p:tgtEl>
                                            <p:attrNameLst>
                                              <p:attrName>style.visibility</p:attrName>
                                            </p:attrNameLst>
                                          </p:cBhvr>
                                          <p:to>
                                            <p:strVal val="visible"/>
                                          </p:to>
                                        </p:set>
                                        <p:anim calcmode="lin" valueType="num">
                                          <p:cBhvr additive="base">
                                            <p:cTn id="166" dur="2750" fill="hold"/>
                                            <p:tgtEl>
                                              <p:spTgt spid="261"/>
                                            </p:tgtEl>
                                            <p:attrNameLst>
                                              <p:attrName>ppt_x</p:attrName>
                                            </p:attrNameLst>
                                          </p:cBhvr>
                                          <p:tavLst>
                                            <p:tav tm="0">
                                              <p:val>
                                                <p:strVal val="#ppt_x"/>
                                              </p:val>
                                            </p:tav>
                                            <p:tav tm="100000">
                                              <p:val>
                                                <p:strVal val="#ppt_x"/>
                                              </p:val>
                                            </p:tav>
                                          </p:tavLst>
                                        </p:anim>
                                        <p:anim calcmode="lin" valueType="num">
                                          <p:cBhvr additive="base">
                                            <p:cTn id="167" dur="2750" fill="hold"/>
                                            <p:tgtEl>
                                              <p:spTgt spid="261"/>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62"/>
                                            </p:tgtEl>
                                            <p:attrNameLst>
                                              <p:attrName>style.visibility</p:attrName>
                                            </p:attrNameLst>
                                          </p:cBhvr>
                                          <p:to>
                                            <p:strVal val="visible"/>
                                          </p:to>
                                        </p:set>
                                        <p:anim calcmode="lin" valueType="num">
                                          <p:cBhvr additive="base">
                                            <p:cTn id="170" dur="2750" fill="hold"/>
                                            <p:tgtEl>
                                              <p:spTgt spid="262"/>
                                            </p:tgtEl>
                                            <p:attrNameLst>
                                              <p:attrName>ppt_x</p:attrName>
                                            </p:attrNameLst>
                                          </p:cBhvr>
                                          <p:tavLst>
                                            <p:tav tm="0">
                                              <p:val>
                                                <p:strVal val="#ppt_x"/>
                                              </p:val>
                                            </p:tav>
                                            <p:tav tm="100000">
                                              <p:val>
                                                <p:strVal val="#ppt_x"/>
                                              </p:val>
                                            </p:tav>
                                          </p:tavLst>
                                        </p:anim>
                                        <p:anim calcmode="lin" valueType="num">
                                          <p:cBhvr additive="base">
                                            <p:cTn id="171" dur="2750" fill="hold"/>
                                            <p:tgtEl>
                                              <p:spTgt spid="262"/>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191"/>
                                            </p:tgtEl>
                                            <p:attrNameLst>
                                              <p:attrName>style.visibility</p:attrName>
                                            </p:attrNameLst>
                                          </p:cBhvr>
                                          <p:to>
                                            <p:strVal val="visible"/>
                                          </p:to>
                                        </p:set>
                                        <p:anim calcmode="lin" valueType="num">
                                          <p:cBhvr additive="base">
                                            <p:cTn id="174" dur="2750" fill="hold"/>
                                            <p:tgtEl>
                                              <p:spTgt spid="191"/>
                                            </p:tgtEl>
                                            <p:attrNameLst>
                                              <p:attrName>ppt_x</p:attrName>
                                            </p:attrNameLst>
                                          </p:cBhvr>
                                          <p:tavLst>
                                            <p:tav tm="0">
                                              <p:val>
                                                <p:strVal val="#ppt_x"/>
                                              </p:val>
                                            </p:tav>
                                            <p:tav tm="100000">
                                              <p:val>
                                                <p:strVal val="#ppt_x"/>
                                              </p:val>
                                            </p:tav>
                                          </p:tavLst>
                                        </p:anim>
                                        <p:anim calcmode="lin" valueType="num">
                                          <p:cBhvr additive="base">
                                            <p:cTn id="175"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4"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77"/>
                                            </p:tgtEl>
                                            <p:attrNameLst>
                                              <p:attrName>style.visibility</p:attrName>
                                            </p:attrNameLst>
                                          </p:cBhvr>
                                          <p:to>
                                            <p:strVal val="visible"/>
                                          </p:to>
                                        </p:set>
                                        <p:anim calcmode="lin" valueType="num">
                                          <p:cBhvr additive="base">
                                            <p:cTn id="250" dur="2750" fill="hold"/>
                                            <p:tgtEl>
                                              <p:spTgt spid="277"/>
                                            </p:tgtEl>
                                            <p:attrNameLst>
                                              <p:attrName>ppt_x</p:attrName>
                                            </p:attrNameLst>
                                          </p:cBhvr>
                                          <p:tavLst>
                                            <p:tav tm="0">
                                              <p:val>
                                                <p:strVal val="#ppt_x"/>
                                              </p:val>
                                            </p:tav>
                                            <p:tav tm="100000">
                                              <p:val>
                                                <p:strVal val="#ppt_x"/>
                                              </p:val>
                                            </p:tav>
                                          </p:tavLst>
                                        </p:anim>
                                        <p:anim calcmode="lin" valueType="num">
                                          <p:cBhvr additive="base">
                                            <p:cTn id="251"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4"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78"/>
                                            </p:tgtEl>
                                            <p:attrNameLst>
                                              <p:attrName>style.visibility</p:attrName>
                                            </p:attrNameLst>
                                          </p:cBhvr>
                                          <p:to>
                                            <p:strVal val="visible"/>
                                          </p:to>
                                        </p:set>
                                        <p:anim calcmode="lin" valueType="num">
                                          <p:cBhvr additive="base">
                                            <p:cTn id="254" dur="2750" fill="hold"/>
                                            <p:tgtEl>
                                              <p:spTgt spid="278"/>
                                            </p:tgtEl>
                                            <p:attrNameLst>
                                              <p:attrName>ppt_x</p:attrName>
                                            </p:attrNameLst>
                                          </p:cBhvr>
                                          <p:tavLst>
                                            <p:tav tm="0">
                                              <p:val>
                                                <p:strVal val="#ppt_x"/>
                                              </p:val>
                                            </p:tav>
                                            <p:tav tm="100000">
                                              <p:val>
                                                <p:strVal val="#ppt_x"/>
                                              </p:val>
                                            </p:tav>
                                          </p:tavLst>
                                        </p:anim>
                                        <p:anim calcmode="lin" valueType="num">
                                          <p:cBhvr additive="base">
                                            <p:cTn id="255" dur="2750" fill="hold"/>
                                            <p:tgtEl>
                                              <p:spTgt spid="278"/>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79"/>
                                            </p:tgtEl>
                                            <p:attrNameLst>
                                              <p:attrName>style.visibility</p:attrName>
                                            </p:attrNameLst>
                                          </p:cBhvr>
                                          <p:to>
                                            <p:strVal val="visible"/>
                                          </p:to>
                                        </p:set>
                                        <p:anim calcmode="lin" valueType="num">
                                          <p:cBhvr additive="base">
                                            <p:cTn id="258" dur="2750" fill="hold"/>
                                            <p:tgtEl>
                                              <p:spTgt spid="279"/>
                                            </p:tgtEl>
                                            <p:attrNameLst>
                                              <p:attrName>ppt_x</p:attrName>
                                            </p:attrNameLst>
                                          </p:cBhvr>
                                          <p:tavLst>
                                            <p:tav tm="0">
                                              <p:val>
                                                <p:strVal val="#ppt_x"/>
                                              </p:val>
                                            </p:tav>
                                            <p:tav tm="100000">
                                              <p:val>
                                                <p:strVal val="#ppt_x"/>
                                              </p:val>
                                            </p:tav>
                                          </p:tavLst>
                                        </p:anim>
                                        <p:anim calcmode="lin" valueType="num">
                                          <p:cBhvr additive="base">
                                            <p:cTn id="259" dur="2750" fill="hold"/>
                                            <p:tgtEl>
                                              <p:spTgt spid="279"/>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80"/>
                                            </p:tgtEl>
                                            <p:attrNameLst>
                                              <p:attrName>style.visibility</p:attrName>
                                            </p:attrNameLst>
                                          </p:cBhvr>
                                          <p:to>
                                            <p:strVal val="visible"/>
                                          </p:to>
                                        </p:set>
                                        <p:anim calcmode="lin" valueType="num">
                                          <p:cBhvr additive="base">
                                            <p:cTn id="262" dur="2750" fill="hold"/>
                                            <p:tgtEl>
                                              <p:spTgt spid="280"/>
                                            </p:tgtEl>
                                            <p:attrNameLst>
                                              <p:attrName>ppt_x</p:attrName>
                                            </p:attrNameLst>
                                          </p:cBhvr>
                                          <p:tavLst>
                                            <p:tav tm="0">
                                              <p:val>
                                                <p:strVal val="#ppt_x"/>
                                              </p:val>
                                            </p:tav>
                                            <p:tav tm="100000">
                                              <p:val>
                                                <p:strVal val="#ppt_x"/>
                                              </p:val>
                                            </p:tav>
                                          </p:tavLst>
                                        </p:anim>
                                        <p:anim calcmode="lin" valueType="num">
                                          <p:cBhvr additive="base">
                                            <p:cTn id="263" dur="2750" fill="hold"/>
                                            <p:tgtEl>
                                              <p:spTgt spid="280"/>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81"/>
                                            </p:tgtEl>
                                            <p:attrNameLst>
                                              <p:attrName>style.visibility</p:attrName>
                                            </p:attrNameLst>
                                          </p:cBhvr>
                                          <p:to>
                                            <p:strVal val="visible"/>
                                          </p:to>
                                        </p:set>
                                        <p:anim calcmode="lin" valueType="num">
                                          <p:cBhvr additive="base">
                                            <p:cTn id="266" dur="2750" fill="hold"/>
                                            <p:tgtEl>
                                              <p:spTgt spid="281"/>
                                            </p:tgtEl>
                                            <p:attrNameLst>
                                              <p:attrName>ppt_x</p:attrName>
                                            </p:attrNameLst>
                                          </p:cBhvr>
                                          <p:tavLst>
                                            <p:tav tm="0">
                                              <p:val>
                                                <p:strVal val="#ppt_x"/>
                                              </p:val>
                                            </p:tav>
                                            <p:tav tm="100000">
                                              <p:val>
                                                <p:strVal val="#ppt_x"/>
                                              </p:val>
                                            </p:tav>
                                          </p:tavLst>
                                        </p:anim>
                                        <p:anim calcmode="lin" valueType="num">
                                          <p:cBhvr additive="base">
                                            <p:cTn id="267" dur="2750" fill="hold"/>
                                            <p:tgtEl>
                                              <p:spTgt spid="281"/>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82"/>
                                            </p:tgtEl>
                                            <p:attrNameLst>
                                              <p:attrName>style.visibility</p:attrName>
                                            </p:attrNameLst>
                                          </p:cBhvr>
                                          <p:to>
                                            <p:strVal val="visible"/>
                                          </p:to>
                                        </p:set>
                                        <p:anim calcmode="lin" valueType="num">
                                          <p:cBhvr additive="base">
                                            <p:cTn id="270" dur="2750" fill="hold"/>
                                            <p:tgtEl>
                                              <p:spTgt spid="282"/>
                                            </p:tgtEl>
                                            <p:attrNameLst>
                                              <p:attrName>ppt_x</p:attrName>
                                            </p:attrNameLst>
                                          </p:cBhvr>
                                          <p:tavLst>
                                            <p:tav tm="0">
                                              <p:val>
                                                <p:strVal val="#ppt_x"/>
                                              </p:val>
                                            </p:tav>
                                            <p:tav tm="100000">
                                              <p:val>
                                                <p:strVal val="#ppt_x"/>
                                              </p:val>
                                            </p:tav>
                                          </p:tavLst>
                                        </p:anim>
                                        <p:anim calcmode="lin" valueType="num">
                                          <p:cBhvr additive="base">
                                            <p:cTn id="271" dur="2750" fill="hold"/>
                                            <p:tgtEl>
                                              <p:spTgt spid="282"/>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83"/>
                                            </p:tgtEl>
                                            <p:attrNameLst>
                                              <p:attrName>style.visibility</p:attrName>
                                            </p:attrNameLst>
                                          </p:cBhvr>
                                          <p:to>
                                            <p:strVal val="visible"/>
                                          </p:to>
                                        </p:set>
                                        <p:anim calcmode="lin" valueType="num">
                                          <p:cBhvr additive="base">
                                            <p:cTn id="274" dur="2750" fill="hold"/>
                                            <p:tgtEl>
                                              <p:spTgt spid="283"/>
                                            </p:tgtEl>
                                            <p:attrNameLst>
                                              <p:attrName>ppt_x</p:attrName>
                                            </p:attrNameLst>
                                          </p:cBhvr>
                                          <p:tavLst>
                                            <p:tav tm="0">
                                              <p:val>
                                                <p:strVal val="#ppt_x"/>
                                              </p:val>
                                            </p:tav>
                                            <p:tav tm="100000">
                                              <p:val>
                                                <p:strVal val="#ppt_x"/>
                                              </p:val>
                                            </p:tav>
                                          </p:tavLst>
                                        </p:anim>
                                        <p:anim calcmode="lin" valueType="num">
                                          <p:cBhvr additive="base">
                                            <p:cTn id="275" dur="2750" fill="hold"/>
                                            <p:tgtEl>
                                              <p:spTgt spid="283"/>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84"/>
                                            </p:tgtEl>
                                            <p:attrNameLst>
                                              <p:attrName>style.visibility</p:attrName>
                                            </p:attrNameLst>
                                          </p:cBhvr>
                                          <p:to>
                                            <p:strVal val="visible"/>
                                          </p:to>
                                        </p:set>
                                        <p:anim calcmode="lin" valueType="num">
                                          <p:cBhvr additive="base">
                                            <p:cTn id="278" dur="2750" fill="hold"/>
                                            <p:tgtEl>
                                              <p:spTgt spid="284"/>
                                            </p:tgtEl>
                                            <p:attrNameLst>
                                              <p:attrName>ppt_x</p:attrName>
                                            </p:attrNameLst>
                                          </p:cBhvr>
                                          <p:tavLst>
                                            <p:tav tm="0">
                                              <p:val>
                                                <p:strVal val="#ppt_x"/>
                                              </p:val>
                                            </p:tav>
                                            <p:tav tm="100000">
                                              <p:val>
                                                <p:strVal val="#ppt_x"/>
                                              </p:val>
                                            </p:tav>
                                          </p:tavLst>
                                        </p:anim>
                                        <p:anim calcmode="lin" valueType="num">
                                          <p:cBhvr additive="base">
                                            <p:cTn id="279" dur="2750" fill="hold"/>
                                            <p:tgtEl>
                                              <p:spTgt spid="284"/>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85"/>
                                            </p:tgtEl>
                                            <p:attrNameLst>
                                              <p:attrName>style.visibility</p:attrName>
                                            </p:attrNameLst>
                                          </p:cBhvr>
                                          <p:to>
                                            <p:strVal val="visible"/>
                                          </p:to>
                                        </p:set>
                                        <p:anim calcmode="lin" valueType="num">
                                          <p:cBhvr additive="base">
                                            <p:cTn id="282" dur="2750" fill="hold"/>
                                            <p:tgtEl>
                                              <p:spTgt spid="285"/>
                                            </p:tgtEl>
                                            <p:attrNameLst>
                                              <p:attrName>ppt_x</p:attrName>
                                            </p:attrNameLst>
                                          </p:cBhvr>
                                          <p:tavLst>
                                            <p:tav tm="0">
                                              <p:val>
                                                <p:strVal val="#ppt_x"/>
                                              </p:val>
                                            </p:tav>
                                            <p:tav tm="100000">
                                              <p:val>
                                                <p:strVal val="#ppt_x"/>
                                              </p:val>
                                            </p:tav>
                                          </p:tavLst>
                                        </p:anim>
                                        <p:anim calcmode="lin" valueType="num">
                                          <p:cBhvr additive="base">
                                            <p:cTn id="283" dur="2750" fill="hold"/>
                                            <p:tgtEl>
                                              <p:spTgt spid="285"/>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86"/>
                                            </p:tgtEl>
                                            <p:attrNameLst>
                                              <p:attrName>style.visibility</p:attrName>
                                            </p:attrNameLst>
                                          </p:cBhvr>
                                          <p:to>
                                            <p:strVal val="visible"/>
                                          </p:to>
                                        </p:set>
                                        <p:anim calcmode="lin" valueType="num">
                                          <p:cBhvr additive="base">
                                            <p:cTn id="286" dur="2750" fill="hold"/>
                                            <p:tgtEl>
                                              <p:spTgt spid="286"/>
                                            </p:tgtEl>
                                            <p:attrNameLst>
                                              <p:attrName>ppt_x</p:attrName>
                                            </p:attrNameLst>
                                          </p:cBhvr>
                                          <p:tavLst>
                                            <p:tav tm="0">
                                              <p:val>
                                                <p:strVal val="#ppt_x"/>
                                              </p:val>
                                            </p:tav>
                                            <p:tav tm="100000">
                                              <p:val>
                                                <p:strVal val="#ppt_x"/>
                                              </p:val>
                                            </p:tav>
                                          </p:tavLst>
                                        </p:anim>
                                        <p:anim calcmode="lin" valueType="num">
                                          <p:cBhvr additive="base">
                                            <p:cTn id="287" dur="2750" fill="hold"/>
                                            <p:tgtEl>
                                              <p:spTgt spid="286"/>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87"/>
                                            </p:tgtEl>
                                            <p:attrNameLst>
                                              <p:attrName>style.visibility</p:attrName>
                                            </p:attrNameLst>
                                          </p:cBhvr>
                                          <p:to>
                                            <p:strVal val="visible"/>
                                          </p:to>
                                        </p:set>
                                        <p:anim calcmode="lin" valueType="num">
                                          <p:cBhvr additive="base">
                                            <p:cTn id="290" dur="2750" fill="hold"/>
                                            <p:tgtEl>
                                              <p:spTgt spid="287"/>
                                            </p:tgtEl>
                                            <p:attrNameLst>
                                              <p:attrName>ppt_x</p:attrName>
                                            </p:attrNameLst>
                                          </p:cBhvr>
                                          <p:tavLst>
                                            <p:tav tm="0">
                                              <p:val>
                                                <p:strVal val="#ppt_x"/>
                                              </p:val>
                                            </p:tav>
                                            <p:tav tm="100000">
                                              <p:val>
                                                <p:strVal val="#ppt_x"/>
                                              </p:val>
                                            </p:tav>
                                          </p:tavLst>
                                        </p:anim>
                                        <p:anim calcmode="lin" valueType="num">
                                          <p:cBhvr additive="base">
                                            <p:cTn id="291" dur="2750" fill="hold"/>
                                            <p:tgtEl>
                                              <p:spTgt spid="287"/>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88"/>
                                            </p:tgtEl>
                                            <p:attrNameLst>
                                              <p:attrName>style.visibility</p:attrName>
                                            </p:attrNameLst>
                                          </p:cBhvr>
                                          <p:to>
                                            <p:strVal val="visible"/>
                                          </p:to>
                                        </p:set>
                                        <p:anim calcmode="lin" valueType="num">
                                          <p:cBhvr additive="base">
                                            <p:cTn id="294" dur="2750" fill="hold"/>
                                            <p:tgtEl>
                                              <p:spTgt spid="288"/>
                                            </p:tgtEl>
                                            <p:attrNameLst>
                                              <p:attrName>ppt_x</p:attrName>
                                            </p:attrNameLst>
                                          </p:cBhvr>
                                          <p:tavLst>
                                            <p:tav tm="0">
                                              <p:val>
                                                <p:strVal val="#ppt_x"/>
                                              </p:val>
                                            </p:tav>
                                            <p:tav tm="100000">
                                              <p:val>
                                                <p:strVal val="#ppt_x"/>
                                              </p:val>
                                            </p:tav>
                                          </p:tavLst>
                                        </p:anim>
                                        <p:anim calcmode="lin" valueType="num">
                                          <p:cBhvr additive="base">
                                            <p:cTn id="295" dur="2750" fill="hold"/>
                                            <p:tgtEl>
                                              <p:spTgt spid="288"/>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89"/>
                                            </p:tgtEl>
                                            <p:attrNameLst>
                                              <p:attrName>style.visibility</p:attrName>
                                            </p:attrNameLst>
                                          </p:cBhvr>
                                          <p:to>
                                            <p:strVal val="visible"/>
                                          </p:to>
                                        </p:set>
                                        <p:anim calcmode="lin" valueType="num">
                                          <p:cBhvr additive="base">
                                            <p:cTn id="298" dur="2750" fill="hold"/>
                                            <p:tgtEl>
                                              <p:spTgt spid="289"/>
                                            </p:tgtEl>
                                            <p:attrNameLst>
                                              <p:attrName>ppt_x</p:attrName>
                                            </p:attrNameLst>
                                          </p:cBhvr>
                                          <p:tavLst>
                                            <p:tav tm="0">
                                              <p:val>
                                                <p:strVal val="#ppt_x"/>
                                              </p:val>
                                            </p:tav>
                                            <p:tav tm="100000">
                                              <p:val>
                                                <p:strVal val="#ppt_x"/>
                                              </p:val>
                                            </p:tav>
                                          </p:tavLst>
                                        </p:anim>
                                        <p:anim calcmode="lin" valueType="num">
                                          <p:cBhvr additive="base">
                                            <p:cTn id="299" dur="2750" fill="hold"/>
                                            <p:tgtEl>
                                              <p:spTgt spid="289"/>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90"/>
                                            </p:tgtEl>
                                            <p:attrNameLst>
                                              <p:attrName>style.visibility</p:attrName>
                                            </p:attrNameLst>
                                          </p:cBhvr>
                                          <p:to>
                                            <p:strVal val="visible"/>
                                          </p:to>
                                        </p:set>
                                        <p:anim calcmode="lin" valueType="num">
                                          <p:cBhvr additive="base">
                                            <p:cTn id="302" dur="2750" fill="hold"/>
                                            <p:tgtEl>
                                              <p:spTgt spid="290"/>
                                            </p:tgtEl>
                                            <p:attrNameLst>
                                              <p:attrName>ppt_x</p:attrName>
                                            </p:attrNameLst>
                                          </p:cBhvr>
                                          <p:tavLst>
                                            <p:tav tm="0">
                                              <p:val>
                                                <p:strVal val="#ppt_x"/>
                                              </p:val>
                                            </p:tav>
                                            <p:tav tm="100000">
                                              <p:val>
                                                <p:strVal val="#ppt_x"/>
                                              </p:val>
                                            </p:tav>
                                          </p:tavLst>
                                        </p:anim>
                                        <p:anim calcmode="lin" valueType="num">
                                          <p:cBhvr additive="base">
                                            <p:cTn id="303" dur="2750" fill="hold"/>
                                            <p:tgtEl>
                                              <p:spTgt spid="290"/>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91"/>
                                            </p:tgtEl>
                                            <p:attrNameLst>
                                              <p:attrName>style.visibility</p:attrName>
                                            </p:attrNameLst>
                                          </p:cBhvr>
                                          <p:to>
                                            <p:strVal val="visible"/>
                                          </p:to>
                                        </p:set>
                                        <p:anim calcmode="lin" valueType="num">
                                          <p:cBhvr additive="base">
                                            <p:cTn id="306" dur="2750" fill="hold"/>
                                            <p:tgtEl>
                                              <p:spTgt spid="291"/>
                                            </p:tgtEl>
                                            <p:attrNameLst>
                                              <p:attrName>ppt_x</p:attrName>
                                            </p:attrNameLst>
                                          </p:cBhvr>
                                          <p:tavLst>
                                            <p:tav tm="0">
                                              <p:val>
                                                <p:strVal val="#ppt_x"/>
                                              </p:val>
                                            </p:tav>
                                            <p:tav tm="100000">
                                              <p:val>
                                                <p:strVal val="#ppt_x"/>
                                              </p:val>
                                            </p:tav>
                                          </p:tavLst>
                                        </p:anim>
                                        <p:anim calcmode="lin" valueType="num">
                                          <p:cBhvr additive="base">
                                            <p:cTn id="307"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p:stCondLst>
                                  <p:cond delay="39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65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1+#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4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750" fill="hold"/>
                                            <p:tgtEl>
                                              <p:spTgt spid="5"/>
                                            </p:tgtEl>
                                            <p:attrNameLst>
                                              <p:attrName>ppt_x</p:attrName>
                                            </p:attrNameLst>
                                          </p:cBhvr>
                                          <p:tavLst>
                                            <p:tav tm="0">
                                              <p:val>
                                                <p:strVal val="0-#ppt_w/2"/>
                                              </p:val>
                                            </p:tav>
                                            <p:tav tm="100000">
                                              <p:val>
                                                <p:strVal val="#ppt_x"/>
                                              </p:val>
                                            </p:tav>
                                          </p:tavLst>
                                        </p:anim>
                                        <p:anim calcmode="lin" valueType="num">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915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750" fill="hold"/>
                                            <p:tgtEl>
                                              <p:spTgt spid="9"/>
                                            </p:tgtEl>
                                            <p:attrNameLst>
                                              <p:attrName>ppt_x</p:attrName>
                                            </p:attrNameLst>
                                          </p:cBhvr>
                                          <p:tavLst>
                                            <p:tav tm="0">
                                              <p:val>
                                                <p:strVal val="1+#ppt_w/2"/>
                                              </p:val>
                                            </p:tav>
                                            <p:tav tm="100000">
                                              <p:val>
                                                <p:strVal val="#ppt_x"/>
                                              </p:val>
                                            </p:tav>
                                          </p:tavLst>
                                        </p:anim>
                                        <p:anim calcmode="lin" valueType="num">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cTn>
                                  </p:par>
                                  <p:par>
                                    <p:cTn id="100" presetID="2" presetClass="entr" presetSubtype="4" fill="hold" nodeType="withEffect">
                                      <p:stCondLst>
                                        <p:cond delay="0"/>
                                      </p:stCondLst>
                                      <p:childTnLst>
                                        <p:set>
                                          <p:cBhvr>
                                            <p:cTn id="101" dur="1" fill="hold">
                                              <p:stCondLst>
                                                <p:cond delay="0"/>
                                              </p:stCondLst>
                                            </p:cTn>
                                            <p:tgtEl>
                                              <p:spTgt spid="245"/>
                                            </p:tgtEl>
                                            <p:attrNameLst>
                                              <p:attrName>style.visibility</p:attrName>
                                            </p:attrNameLst>
                                          </p:cBhvr>
                                          <p:to>
                                            <p:strVal val="visible"/>
                                          </p:to>
                                        </p:set>
                                        <p:anim calcmode="lin" valueType="num">
                                          <p:cBhvr additive="base">
                                            <p:cTn id="102" dur="2750" fill="hold"/>
                                            <p:tgtEl>
                                              <p:spTgt spid="245"/>
                                            </p:tgtEl>
                                            <p:attrNameLst>
                                              <p:attrName>ppt_x</p:attrName>
                                            </p:attrNameLst>
                                          </p:cBhvr>
                                          <p:tavLst>
                                            <p:tav tm="0">
                                              <p:val>
                                                <p:strVal val="#ppt_x"/>
                                              </p:val>
                                            </p:tav>
                                            <p:tav tm="100000">
                                              <p:val>
                                                <p:strVal val="#ppt_x"/>
                                              </p:val>
                                            </p:tav>
                                          </p:tavLst>
                                        </p:anim>
                                        <p:anim calcmode="lin" valueType="num">
                                          <p:cBhvr additive="base">
                                            <p:cTn id="103"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9" name="applause.wav"/>
                                            </p:tgtEl>
                                          </p:cMediaNode>
                                        </p:audio>
                                      </p:subTnLst>
                                    </p:cTn>
                                  </p:par>
                                  <p:par>
                                    <p:cTn id="104" presetID="2" presetClass="entr" presetSubtype="4" fill="hold" nodeType="withEffect">
                                      <p:stCondLst>
                                        <p:cond delay="0"/>
                                      </p:stCondLst>
                                      <p:childTnLst>
                                        <p:set>
                                          <p:cBhvr>
                                            <p:cTn id="105" dur="1" fill="hold">
                                              <p:stCondLst>
                                                <p:cond delay="0"/>
                                              </p:stCondLst>
                                            </p:cTn>
                                            <p:tgtEl>
                                              <p:spTgt spid="246"/>
                                            </p:tgtEl>
                                            <p:attrNameLst>
                                              <p:attrName>style.visibility</p:attrName>
                                            </p:attrNameLst>
                                          </p:cBhvr>
                                          <p:to>
                                            <p:strVal val="visible"/>
                                          </p:to>
                                        </p:set>
                                        <p:anim calcmode="lin" valueType="num">
                                          <p:cBhvr additive="base">
                                            <p:cTn id="106" dur="2750" fill="hold"/>
                                            <p:tgtEl>
                                              <p:spTgt spid="246"/>
                                            </p:tgtEl>
                                            <p:attrNameLst>
                                              <p:attrName>ppt_x</p:attrName>
                                            </p:attrNameLst>
                                          </p:cBhvr>
                                          <p:tavLst>
                                            <p:tav tm="0">
                                              <p:val>
                                                <p:strVal val="#ppt_x"/>
                                              </p:val>
                                            </p:tav>
                                            <p:tav tm="100000">
                                              <p:val>
                                                <p:strVal val="#ppt_x"/>
                                              </p:val>
                                            </p:tav>
                                          </p:tavLst>
                                        </p:anim>
                                        <p:anim calcmode="lin" valueType="num">
                                          <p:cBhvr additive="base">
                                            <p:cTn id="107" dur="2750" fill="hold"/>
                                            <p:tgtEl>
                                              <p:spTgt spid="246"/>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47"/>
                                            </p:tgtEl>
                                            <p:attrNameLst>
                                              <p:attrName>style.visibility</p:attrName>
                                            </p:attrNameLst>
                                          </p:cBhvr>
                                          <p:to>
                                            <p:strVal val="visible"/>
                                          </p:to>
                                        </p:set>
                                        <p:anim calcmode="lin" valueType="num">
                                          <p:cBhvr additive="base">
                                            <p:cTn id="110" dur="2750" fill="hold"/>
                                            <p:tgtEl>
                                              <p:spTgt spid="247"/>
                                            </p:tgtEl>
                                            <p:attrNameLst>
                                              <p:attrName>ppt_x</p:attrName>
                                            </p:attrNameLst>
                                          </p:cBhvr>
                                          <p:tavLst>
                                            <p:tav tm="0">
                                              <p:val>
                                                <p:strVal val="#ppt_x"/>
                                              </p:val>
                                            </p:tav>
                                            <p:tav tm="100000">
                                              <p:val>
                                                <p:strVal val="#ppt_x"/>
                                              </p:val>
                                            </p:tav>
                                          </p:tavLst>
                                        </p:anim>
                                        <p:anim calcmode="lin" valueType="num">
                                          <p:cBhvr additive="base">
                                            <p:cTn id="111" dur="2750" fill="hold"/>
                                            <p:tgtEl>
                                              <p:spTgt spid="247"/>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48"/>
                                            </p:tgtEl>
                                            <p:attrNameLst>
                                              <p:attrName>style.visibility</p:attrName>
                                            </p:attrNameLst>
                                          </p:cBhvr>
                                          <p:to>
                                            <p:strVal val="visible"/>
                                          </p:to>
                                        </p:set>
                                        <p:anim calcmode="lin" valueType="num">
                                          <p:cBhvr additive="base">
                                            <p:cTn id="114" dur="2750" fill="hold"/>
                                            <p:tgtEl>
                                              <p:spTgt spid="248"/>
                                            </p:tgtEl>
                                            <p:attrNameLst>
                                              <p:attrName>ppt_x</p:attrName>
                                            </p:attrNameLst>
                                          </p:cBhvr>
                                          <p:tavLst>
                                            <p:tav tm="0">
                                              <p:val>
                                                <p:strVal val="#ppt_x"/>
                                              </p:val>
                                            </p:tav>
                                            <p:tav tm="100000">
                                              <p:val>
                                                <p:strVal val="#ppt_x"/>
                                              </p:val>
                                            </p:tav>
                                          </p:tavLst>
                                        </p:anim>
                                        <p:anim calcmode="lin" valueType="num">
                                          <p:cBhvr additive="base">
                                            <p:cTn id="115" dur="2750" fill="hold"/>
                                            <p:tgtEl>
                                              <p:spTgt spid="248"/>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49"/>
                                            </p:tgtEl>
                                            <p:attrNameLst>
                                              <p:attrName>style.visibility</p:attrName>
                                            </p:attrNameLst>
                                          </p:cBhvr>
                                          <p:to>
                                            <p:strVal val="visible"/>
                                          </p:to>
                                        </p:set>
                                        <p:anim calcmode="lin" valueType="num">
                                          <p:cBhvr additive="base">
                                            <p:cTn id="118" dur="2750" fill="hold"/>
                                            <p:tgtEl>
                                              <p:spTgt spid="249"/>
                                            </p:tgtEl>
                                            <p:attrNameLst>
                                              <p:attrName>ppt_x</p:attrName>
                                            </p:attrNameLst>
                                          </p:cBhvr>
                                          <p:tavLst>
                                            <p:tav tm="0">
                                              <p:val>
                                                <p:strVal val="#ppt_x"/>
                                              </p:val>
                                            </p:tav>
                                            <p:tav tm="100000">
                                              <p:val>
                                                <p:strVal val="#ppt_x"/>
                                              </p:val>
                                            </p:tav>
                                          </p:tavLst>
                                        </p:anim>
                                        <p:anim calcmode="lin" valueType="num">
                                          <p:cBhvr additive="base">
                                            <p:cTn id="119" dur="2750" fill="hold"/>
                                            <p:tgtEl>
                                              <p:spTgt spid="249"/>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50"/>
                                            </p:tgtEl>
                                            <p:attrNameLst>
                                              <p:attrName>style.visibility</p:attrName>
                                            </p:attrNameLst>
                                          </p:cBhvr>
                                          <p:to>
                                            <p:strVal val="visible"/>
                                          </p:to>
                                        </p:set>
                                        <p:anim calcmode="lin" valueType="num">
                                          <p:cBhvr additive="base">
                                            <p:cTn id="122" dur="2750" fill="hold"/>
                                            <p:tgtEl>
                                              <p:spTgt spid="250"/>
                                            </p:tgtEl>
                                            <p:attrNameLst>
                                              <p:attrName>ppt_x</p:attrName>
                                            </p:attrNameLst>
                                          </p:cBhvr>
                                          <p:tavLst>
                                            <p:tav tm="0">
                                              <p:val>
                                                <p:strVal val="#ppt_x"/>
                                              </p:val>
                                            </p:tav>
                                            <p:tav tm="100000">
                                              <p:val>
                                                <p:strVal val="#ppt_x"/>
                                              </p:val>
                                            </p:tav>
                                          </p:tavLst>
                                        </p:anim>
                                        <p:anim calcmode="lin" valueType="num">
                                          <p:cBhvr additive="base">
                                            <p:cTn id="123" dur="2750" fill="hold"/>
                                            <p:tgtEl>
                                              <p:spTgt spid="250"/>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51"/>
                                            </p:tgtEl>
                                            <p:attrNameLst>
                                              <p:attrName>style.visibility</p:attrName>
                                            </p:attrNameLst>
                                          </p:cBhvr>
                                          <p:to>
                                            <p:strVal val="visible"/>
                                          </p:to>
                                        </p:set>
                                        <p:anim calcmode="lin" valueType="num">
                                          <p:cBhvr additive="base">
                                            <p:cTn id="126" dur="2750" fill="hold"/>
                                            <p:tgtEl>
                                              <p:spTgt spid="251"/>
                                            </p:tgtEl>
                                            <p:attrNameLst>
                                              <p:attrName>ppt_x</p:attrName>
                                            </p:attrNameLst>
                                          </p:cBhvr>
                                          <p:tavLst>
                                            <p:tav tm="0">
                                              <p:val>
                                                <p:strVal val="#ppt_x"/>
                                              </p:val>
                                            </p:tav>
                                            <p:tav tm="100000">
                                              <p:val>
                                                <p:strVal val="#ppt_x"/>
                                              </p:val>
                                            </p:tav>
                                          </p:tavLst>
                                        </p:anim>
                                        <p:anim calcmode="lin" valueType="num">
                                          <p:cBhvr additive="base">
                                            <p:cTn id="127" dur="2750" fill="hold"/>
                                            <p:tgtEl>
                                              <p:spTgt spid="251"/>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52"/>
                                            </p:tgtEl>
                                            <p:attrNameLst>
                                              <p:attrName>style.visibility</p:attrName>
                                            </p:attrNameLst>
                                          </p:cBhvr>
                                          <p:to>
                                            <p:strVal val="visible"/>
                                          </p:to>
                                        </p:set>
                                        <p:anim calcmode="lin" valueType="num">
                                          <p:cBhvr additive="base">
                                            <p:cTn id="130" dur="2750" fill="hold"/>
                                            <p:tgtEl>
                                              <p:spTgt spid="252"/>
                                            </p:tgtEl>
                                            <p:attrNameLst>
                                              <p:attrName>ppt_x</p:attrName>
                                            </p:attrNameLst>
                                          </p:cBhvr>
                                          <p:tavLst>
                                            <p:tav tm="0">
                                              <p:val>
                                                <p:strVal val="#ppt_x"/>
                                              </p:val>
                                            </p:tav>
                                            <p:tav tm="100000">
                                              <p:val>
                                                <p:strVal val="#ppt_x"/>
                                              </p:val>
                                            </p:tav>
                                          </p:tavLst>
                                        </p:anim>
                                        <p:anim calcmode="lin" valueType="num">
                                          <p:cBhvr additive="base">
                                            <p:cTn id="131" dur="2750" fill="hold"/>
                                            <p:tgtEl>
                                              <p:spTgt spid="25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53"/>
                                            </p:tgtEl>
                                            <p:attrNameLst>
                                              <p:attrName>style.visibility</p:attrName>
                                            </p:attrNameLst>
                                          </p:cBhvr>
                                          <p:to>
                                            <p:strVal val="visible"/>
                                          </p:to>
                                        </p:set>
                                        <p:anim calcmode="lin" valueType="num">
                                          <p:cBhvr additive="base">
                                            <p:cTn id="134" dur="2750" fill="hold"/>
                                            <p:tgtEl>
                                              <p:spTgt spid="253"/>
                                            </p:tgtEl>
                                            <p:attrNameLst>
                                              <p:attrName>ppt_x</p:attrName>
                                            </p:attrNameLst>
                                          </p:cBhvr>
                                          <p:tavLst>
                                            <p:tav tm="0">
                                              <p:val>
                                                <p:strVal val="#ppt_x"/>
                                              </p:val>
                                            </p:tav>
                                            <p:tav tm="100000">
                                              <p:val>
                                                <p:strVal val="#ppt_x"/>
                                              </p:val>
                                            </p:tav>
                                          </p:tavLst>
                                        </p:anim>
                                        <p:anim calcmode="lin" valueType="num">
                                          <p:cBhvr additive="base">
                                            <p:cTn id="135" dur="2750" fill="hold"/>
                                            <p:tgtEl>
                                              <p:spTgt spid="25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54"/>
                                            </p:tgtEl>
                                            <p:attrNameLst>
                                              <p:attrName>style.visibility</p:attrName>
                                            </p:attrNameLst>
                                          </p:cBhvr>
                                          <p:to>
                                            <p:strVal val="visible"/>
                                          </p:to>
                                        </p:set>
                                        <p:anim calcmode="lin" valueType="num">
                                          <p:cBhvr additive="base">
                                            <p:cTn id="138" dur="2750" fill="hold"/>
                                            <p:tgtEl>
                                              <p:spTgt spid="254"/>
                                            </p:tgtEl>
                                            <p:attrNameLst>
                                              <p:attrName>ppt_x</p:attrName>
                                            </p:attrNameLst>
                                          </p:cBhvr>
                                          <p:tavLst>
                                            <p:tav tm="0">
                                              <p:val>
                                                <p:strVal val="#ppt_x"/>
                                              </p:val>
                                            </p:tav>
                                            <p:tav tm="100000">
                                              <p:val>
                                                <p:strVal val="#ppt_x"/>
                                              </p:val>
                                            </p:tav>
                                          </p:tavLst>
                                        </p:anim>
                                        <p:anim calcmode="lin" valueType="num">
                                          <p:cBhvr additive="base">
                                            <p:cTn id="139" dur="2750" fill="hold"/>
                                            <p:tgtEl>
                                              <p:spTgt spid="254"/>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55"/>
                                            </p:tgtEl>
                                            <p:attrNameLst>
                                              <p:attrName>style.visibility</p:attrName>
                                            </p:attrNameLst>
                                          </p:cBhvr>
                                          <p:to>
                                            <p:strVal val="visible"/>
                                          </p:to>
                                        </p:set>
                                        <p:anim calcmode="lin" valueType="num">
                                          <p:cBhvr additive="base">
                                            <p:cTn id="142" dur="2750" fill="hold"/>
                                            <p:tgtEl>
                                              <p:spTgt spid="255"/>
                                            </p:tgtEl>
                                            <p:attrNameLst>
                                              <p:attrName>ppt_x</p:attrName>
                                            </p:attrNameLst>
                                          </p:cBhvr>
                                          <p:tavLst>
                                            <p:tav tm="0">
                                              <p:val>
                                                <p:strVal val="#ppt_x"/>
                                              </p:val>
                                            </p:tav>
                                            <p:tav tm="100000">
                                              <p:val>
                                                <p:strVal val="#ppt_x"/>
                                              </p:val>
                                            </p:tav>
                                          </p:tavLst>
                                        </p:anim>
                                        <p:anim calcmode="lin" valueType="num">
                                          <p:cBhvr additive="base">
                                            <p:cTn id="143" dur="2750" fill="hold"/>
                                            <p:tgtEl>
                                              <p:spTgt spid="255"/>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56"/>
                                            </p:tgtEl>
                                            <p:attrNameLst>
                                              <p:attrName>style.visibility</p:attrName>
                                            </p:attrNameLst>
                                          </p:cBhvr>
                                          <p:to>
                                            <p:strVal val="visible"/>
                                          </p:to>
                                        </p:set>
                                        <p:anim calcmode="lin" valueType="num">
                                          <p:cBhvr additive="base">
                                            <p:cTn id="146" dur="2750" fill="hold"/>
                                            <p:tgtEl>
                                              <p:spTgt spid="256"/>
                                            </p:tgtEl>
                                            <p:attrNameLst>
                                              <p:attrName>ppt_x</p:attrName>
                                            </p:attrNameLst>
                                          </p:cBhvr>
                                          <p:tavLst>
                                            <p:tav tm="0">
                                              <p:val>
                                                <p:strVal val="#ppt_x"/>
                                              </p:val>
                                            </p:tav>
                                            <p:tav tm="100000">
                                              <p:val>
                                                <p:strVal val="#ppt_x"/>
                                              </p:val>
                                            </p:tav>
                                          </p:tavLst>
                                        </p:anim>
                                        <p:anim calcmode="lin" valueType="num">
                                          <p:cBhvr additive="base">
                                            <p:cTn id="147" dur="2750" fill="hold"/>
                                            <p:tgtEl>
                                              <p:spTgt spid="256"/>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57"/>
                                            </p:tgtEl>
                                            <p:attrNameLst>
                                              <p:attrName>style.visibility</p:attrName>
                                            </p:attrNameLst>
                                          </p:cBhvr>
                                          <p:to>
                                            <p:strVal val="visible"/>
                                          </p:to>
                                        </p:set>
                                        <p:anim calcmode="lin" valueType="num">
                                          <p:cBhvr additive="base">
                                            <p:cTn id="150" dur="2750" fill="hold"/>
                                            <p:tgtEl>
                                              <p:spTgt spid="257"/>
                                            </p:tgtEl>
                                            <p:attrNameLst>
                                              <p:attrName>ppt_x</p:attrName>
                                            </p:attrNameLst>
                                          </p:cBhvr>
                                          <p:tavLst>
                                            <p:tav tm="0">
                                              <p:val>
                                                <p:strVal val="#ppt_x"/>
                                              </p:val>
                                            </p:tav>
                                            <p:tav tm="100000">
                                              <p:val>
                                                <p:strVal val="#ppt_x"/>
                                              </p:val>
                                            </p:tav>
                                          </p:tavLst>
                                        </p:anim>
                                        <p:anim calcmode="lin" valueType="num">
                                          <p:cBhvr additive="base">
                                            <p:cTn id="151" dur="2750" fill="hold"/>
                                            <p:tgtEl>
                                              <p:spTgt spid="257"/>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58"/>
                                            </p:tgtEl>
                                            <p:attrNameLst>
                                              <p:attrName>style.visibility</p:attrName>
                                            </p:attrNameLst>
                                          </p:cBhvr>
                                          <p:to>
                                            <p:strVal val="visible"/>
                                          </p:to>
                                        </p:set>
                                        <p:anim calcmode="lin" valueType="num">
                                          <p:cBhvr additive="base">
                                            <p:cTn id="154" dur="2750" fill="hold"/>
                                            <p:tgtEl>
                                              <p:spTgt spid="258"/>
                                            </p:tgtEl>
                                            <p:attrNameLst>
                                              <p:attrName>ppt_x</p:attrName>
                                            </p:attrNameLst>
                                          </p:cBhvr>
                                          <p:tavLst>
                                            <p:tav tm="0">
                                              <p:val>
                                                <p:strVal val="#ppt_x"/>
                                              </p:val>
                                            </p:tav>
                                            <p:tav tm="100000">
                                              <p:val>
                                                <p:strVal val="#ppt_x"/>
                                              </p:val>
                                            </p:tav>
                                          </p:tavLst>
                                        </p:anim>
                                        <p:anim calcmode="lin" valueType="num">
                                          <p:cBhvr additive="base">
                                            <p:cTn id="155" dur="2750" fill="hold"/>
                                            <p:tgtEl>
                                              <p:spTgt spid="258"/>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59"/>
                                            </p:tgtEl>
                                            <p:attrNameLst>
                                              <p:attrName>style.visibility</p:attrName>
                                            </p:attrNameLst>
                                          </p:cBhvr>
                                          <p:to>
                                            <p:strVal val="visible"/>
                                          </p:to>
                                        </p:set>
                                        <p:anim calcmode="lin" valueType="num">
                                          <p:cBhvr additive="base">
                                            <p:cTn id="158" dur="2750" fill="hold"/>
                                            <p:tgtEl>
                                              <p:spTgt spid="259"/>
                                            </p:tgtEl>
                                            <p:attrNameLst>
                                              <p:attrName>ppt_x</p:attrName>
                                            </p:attrNameLst>
                                          </p:cBhvr>
                                          <p:tavLst>
                                            <p:tav tm="0">
                                              <p:val>
                                                <p:strVal val="#ppt_x"/>
                                              </p:val>
                                            </p:tav>
                                            <p:tav tm="100000">
                                              <p:val>
                                                <p:strVal val="#ppt_x"/>
                                              </p:val>
                                            </p:tav>
                                          </p:tavLst>
                                        </p:anim>
                                        <p:anim calcmode="lin" valueType="num">
                                          <p:cBhvr additive="base">
                                            <p:cTn id="159" dur="2750" fill="hold"/>
                                            <p:tgtEl>
                                              <p:spTgt spid="259"/>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260"/>
                                            </p:tgtEl>
                                            <p:attrNameLst>
                                              <p:attrName>style.visibility</p:attrName>
                                            </p:attrNameLst>
                                          </p:cBhvr>
                                          <p:to>
                                            <p:strVal val="visible"/>
                                          </p:to>
                                        </p:set>
                                        <p:anim calcmode="lin" valueType="num">
                                          <p:cBhvr additive="base">
                                            <p:cTn id="162" dur="2750" fill="hold"/>
                                            <p:tgtEl>
                                              <p:spTgt spid="260"/>
                                            </p:tgtEl>
                                            <p:attrNameLst>
                                              <p:attrName>ppt_x</p:attrName>
                                            </p:attrNameLst>
                                          </p:cBhvr>
                                          <p:tavLst>
                                            <p:tav tm="0">
                                              <p:val>
                                                <p:strVal val="#ppt_x"/>
                                              </p:val>
                                            </p:tav>
                                            <p:tav tm="100000">
                                              <p:val>
                                                <p:strVal val="#ppt_x"/>
                                              </p:val>
                                            </p:tav>
                                          </p:tavLst>
                                        </p:anim>
                                        <p:anim calcmode="lin" valueType="num">
                                          <p:cBhvr additive="base">
                                            <p:cTn id="163" dur="2750" fill="hold"/>
                                            <p:tgtEl>
                                              <p:spTgt spid="260"/>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261"/>
                                            </p:tgtEl>
                                            <p:attrNameLst>
                                              <p:attrName>style.visibility</p:attrName>
                                            </p:attrNameLst>
                                          </p:cBhvr>
                                          <p:to>
                                            <p:strVal val="visible"/>
                                          </p:to>
                                        </p:set>
                                        <p:anim calcmode="lin" valueType="num">
                                          <p:cBhvr additive="base">
                                            <p:cTn id="166" dur="2750" fill="hold"/>
                                            <p:tgtEl>
                                              <p:spTgt spid="261"/>
                                            </p:tgtEl>
                                            <p:attrNameLst>
                                              <p:attrName>ppt_x</p:attrName>
                                            </p:attrNameLst>
                                          </p:cBhvr>
                                          <p:tavLst>
                                            <p:tav tm="0">
                                              <p:val>
                                                <p:strVal val="#ppt_x"/>
                                              </p:val>
                                            </p:tav>
                                            <p:tav tm="100000">
                                              <p:val>
                                                <p:strVal val="#ppt_x"/>
                                              </p:val>
                                            </p:tav>
                                          </p:tavLst>
                                        </p:anim>
                                        <p:anim calcmode="lin" valueType="num">
                                          <p:cBhvr additive="base">
                                            <p:cTn id="167" dur="2750" fill="hold"/>
                                            <p:tgtEl>
                                              <p:spTgt spid="261"/>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262"/>
                                            </p:tgtEl>
                                            <p:attrNameLst>
                                              <p:attrName>style.visibility</p:attrName>
                                            </p:attrNameLst>
                                          </p:cBhvr>
                                          <p:to>
                                            <p:strVal val="visible"/>
                                          </p:to>
                                        </p:set>
                                        <p:anim calcmode="lin" valueType="num">
                                          <p:cBhvr additive="base">
                                            <p:cTn id="170" dur="2750" fill="hold"/>
                                            <p:tgtEl>
                                              <p:spTgt spid="262"/>
                                            </p:tgtEl>
                                            <p:attrNameLst>
                                              <p:attrName>ppt_x</p:attrName>
                                            </p:attrNameLst>
                                          </p:cBhvr>
                                          <p:tavLst>
                                            <p:tav tm="0">
                                              <p:val>
                                                <p:strVal val="#ppt_x"/>
                                              </p:val>
                                            </p:tav>
                                            <p:tav tm="100000">
                                              <p:val>
                                                <p:strVal val="#ppt_x"/>
                                              </p:val>
                                            </p:tav>
                                          </p:tavLst>
                                        </p:anim>
                                        <p:anim calcmode="lin" valueType="num">
                                          <p:cBhvr additive="base">
                                            <p:cTn id="171" dur="2750" fill="hold"/>
                                            <p:tgtEl>
                                              <p:spTgt spid="262"/>
                                            </p:tgtEl>
                                            <p:attrNameLst>
                                              <p:attrName>ppt_y</p:attrName>
                                            </p:attrNameLst>
                                          </p:cBhvr>
                                          <p:tavLst>
                                            <p:tav tm="0">
                                              <p:val>
                                                <p:strVal val="1+#ppt_h/2"/>
                                              </p:val>
                                            </p:tav>
                                            <p:tav tm="100000">
                                              <p:val>
                                                <p:strVal val="#ppt_y"/>
                                              </p:val>
                                            </p:tav>
                                          </p:tavLst>
                                        </p:anim>
                                      </p:childTnLst>
                                    </p:cTn>
                                  </p:par>
                                  <p:par>
                                    <p:cTn id="172" presetID="2" presetClass="entr" presetSubtype="4" fill="hold" nodeType="withEffect">
                                      <p:stCondLst>
                                        <p:cond delay="0"/>
                                      </p:stCondLst>
                                      <p:childTnLst>
                                        <p:set>
                                          <p:cBhvr>
                                            <p:cTn id="173" dur="1" fill="hold">
                                              <p:stCondLst>
                                                <p:cond delay="0"/>
                                              </p:stCondLst>
                                            </p:cTn>
                                            <p:tgtEl>
                                              <p:spTgt spid="191"/>
                                            </p:tgtEl>
                                            <p:attrNameLst>
                                              <p:attrName>style.visibility</p:attrName>
                                            </p:attrNameLst>
                                          </p:cBhvr>
                                          <p:to>
                                            <p:strVal val="visible"/>
                                          </p:to>
                                        </p:set>
                                        <p:anim calcmode="lin" valueType="num">
                                          <p:cBhvr additive="base">
                                            <p:cTn id="174" dur="2750" fill="hold"/>
                                            <p:tgtEl>
                                              <p:spTgt spid="191"/>
                                            </p:tgtEl>
                                            <p:attrNameLst>
                                              <p:attrName>ppt_x</p:attrName>
                                            </p:attrNameLst>
                                          </p:cBhvr>
                                          <p:tavLst>
                                            <p:tav tm="0">
                                              <p:val>
                                                <p:strVal val="#ppt_x"/>
                                              </p:val>
                                            </p:tav>
                                            <p:tav tm="100000">
                                              <p:val>
                                                <p:strVal val="#ppt_x"/>
                                              </p:val>
                                            </p:tav>
                                          </p:tavLst>
                                        </p:anim>
                                        <p:anim calcmode="lin" valueType="num">
                                          <p:cBhvr additive="base">
                                            <p:cTn id="175"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76" restart="whenNotActive" fill="hold" evtFilter="cancelBubble" nodeType="interactiveSeq">
                    <p:stCondLst>
                      <p:cond evt="onClick" delay="0">
                        <p:tgtEl>
                          <p:spTgt spid="9"/>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withEffect">
                                      <p:stCondLst>
                                        <p:cond delay="0"/>
                                      </p:stCondLst>
                                      <p:childTnLst>
                                        <p:animEffect transition="out" filter="fade">
                                          <p:cBhvr>
                                            <p:cTn id="180" dur="750" tmFilter="0, 0; .2, .5; .8, .5; 1, 0"/>
                                            <p:tgtEl>
                                              <p:spTgt spid="9"/>
                                            </p:tgtEl>
                                          </p:cBhvr>
                                        </p:animEffect>
                                        <p:animScale>
                                          <p:cBhvr>
                                            <p:cTn id="181" dur="375" autoRev="1" fill="hold"/>
                                            <p:tgtEl>
                                              <p:spTgt spid="9"/>
                                            </p:tgtEl>
                                          </p:cBhvr>
                                          <p:by x="105000" y="105000"/>
                                        </p:animScale>
                                      </p:childTnLst>
                                    </p:cTn>
                                  </p:par>
                                  <p:par>
                                    <p:cTn id="182" presetID="2" presetClass="entr" presetSubtype="4" fill="hold" nodeType="withEffect">
                                      <p:stCondLst>
                                        <p:cond delay="0"/>
                                      </p:stCondLst>
                                      <p:childTnLst>
                                        <p:set>
                                          <p:cBhvr>
                                            <p:cTn id="183" dur="1" fill="hold">
                                              <p:stCondLst>
                                                <p:cond delay="0"/>
                                              </p:stCondLst>
                                            </p:cTn>
                                            <p:tgtEl>
                                              <p:spTgt spid="292"/>
                                            </p:tgtEl>
                                            <p:attrNameLst>
                                              <p:attrName>style.visibility</p:attrName>
                                            </p:attrNameLst>
                                          </p:cBhvr>
                                          <p:to>
                                            <p:strVal val="visible"/>
                                          </p:to>
                                        </p:set>
                                        <p:anim calcmode="lin" valueType="num">
                                          <p:cBhvr additive="base">
                                            <p:cTn id="184" dur="2750" fill="hold"/>
                                            <p:tgtEl>
                                              <p:spTgt spid="292"/>
                                            </p:tgtEl>
                                            <p:attrNameLst>
                                              <p:attrName>ppt_x</p:attrName>
                                            </p:attrNameLst>
                                          </p:cBhvr>
                                          <p:tavLst>
                                            <p:tav tm="0">
                                              <p:val>
                                                <p:strVal val="#ppt_x"/>
                                              </p:val>
                                            </p:tav>
                                            <p:tav tm="100000">
                                              <p:val>
                                                <p:strVal val="#ppt_x"/>
                                              </p:val>
                                            </p:tav>
                                          </p:tavLst>
                                        </p:anim>
                                        <p:anim calcmode="lin" valueType="num">
                                          <p:cBhvr additive="base">
                                            <p:cTn id="185"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2"/>
                                                </p:cond>
                                              </p:stCondLst>
                                              <p:endCondLst>
                                                <p:cond evt="onStopAudio" delay="0">
                                                  <p:tgtEl>
                                                    <p:sldTgt/>
                                                  </p:tgtEl>
                                                </p:cond>
                                              </p:endCondLst>
                                            </p:cTn>
                                            <p:tgtEl>
                                              <p:sndTgt r:embed="rId8" name="bomb.wav"/>
                                            </p:tgtEl>
                                          </p:cMediaNode>
                                        </p:audio>
                                      </p:subTnLst>
                                    </p:cTn>
                                  </p:par>
                                  <p:par>
                                    <p:cTn id="186" presetID="2" presetClass="entr" presetSubtype="4" fill="hold" nodeType="withEffect">
                                      <p:stCondLst>
                                        <p:cond delay="0"/>
                                      </p:stCondLst>
                                      <p:childTnLst>
                                        <p:set>
                                          <p:cBhvr>
                                            <p:cTn id="187" dur="1" fill="hold">
                                              <p:stCondLst>
                                                <p:cond delay="0"/>
                                              </p:stCondLst>
                                            </p:cTn>
                                            <p:tgtEl>
                                              <p:spTgt spid="293"/>
                                            </p:tgtEl>
                                            <p:attrNameLst>
                                              <p:attrName>style.visibility</p:attrName>
                                            </p:attrNameLst>
                                          </p:cBhvr>
                                          <p:to>
                                            <p:strVal val="visible"/>
                                          </p:to>
                                        </p:set>
                                        <p:anim calcmode="lin" valueType="num">
                                          <p:cBhvr additive="base">
                                            <p:cTn id="188" dur="2750" fill="hold"/>
                                            <p:tgtEl>
                                              <p:spTgt spid="293"/>
                                            </p:tgtEl>
                                            <p:attrNameLst>
                                              <p:attrName>ppt_x</p:attrName>
                                            </p:attrNameLst>
                                          </p:cBhvr>
                                          <p:tavLst>
                                            <p:tav tm="0">
                                              <p:val>
                                                <p:strVal val="#ppt_x"/>
                                              </p:val>
                                            </p:tav>
                                            <p:tav tm="100000">
                                              <p:val>
                                                <p:strVal val="#ppt_x"/>
                                              </p:val>
                                            </p:tav>
                                          </p:tavLst>
                                        </p:anim>
                                        <p:anim calcmode="lin" valueType="num">
                                          <p:cBhvr additive="base">
                                            <p:cTn id="189" dur="2750" fill="hold"/>
                                            <p:tgtEl>
                                              <p:spTgt spid="293"/>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94"/>
                                            </p:tgtEl>
                                            <p:attrNameLst>
                                              <p:attrName>style.visibility</p:attrName>
                                            </p:attrNameLst>
                                          </p:cBhvr>
                                          <p:to>
                                            <p:strVal val="visible"/>
                                          </p:to>
                                        </p:set>
                                        <p:anim calcmode="lin" valueType="num">
                                          <p:cBhvr additive="base">
                                            <p:cTn id="192" dur="2750" fill="hold"/>
                                            <p:tgtEl>
                                              <p:spTgt spid="294"/>
                                            </p:tgtEl>
                                            <p:attrNameLst>
                                              <p:attrName>ppt_x</p:attrName>
                                            </p:attrNameLst>
                                          </p:cBhvr>
                                          <p:tavLst>
                                            <p:tav tm="0">
                                              <p:val>
                                                <p:strVal val="#ppt_x"/>
                                              </p:val>
                                            </p:tav>
                                            <p:tav tm="100000">
                                              <p:val>
                                                <p:strVal val="#ppt_x"/>
                                              </p:val>
                                            </p:tav>
                                          </p:tavLst>
                                        </p:anim>
                                        <p:anim calcmode="lin" valueType="num">
                                          <p:cBhvr additive="base">
                                            <p:cTn id="193" dur="2750" fill="hold"/>
                                            <p:tgtEl>
                                              <p:spTgt spid="294"/>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95"/>
                                            </p:tgtEl>
                                            <p:attrNameLst>
                                              <p:attrName>style.visibility</p:attrName>
                                            </p:attrNameLst>
                                          </p:cBhvr>
                                          <p:to>
                                            <p:strVal val="visible"/>
                                          </p:to>
                                        </p:set>
                                        <p:anim calcmode="lin" valueType="num">
                                          <p:cBhvr additive="base">
                                            <p:cTn id="196" dur="2750" fill="hold"/>
                                            <p:tgtEl>
                                              <p:spTgt spid="295"/>
                                            </p:tgtEl>
                                            <p:attrNameLst>
                                              <p:attrName>ppt_x</p:attrName>
                                            </p:attrNameLst>
                                          </p:cBhvr>
                                          <p:tavLst>
                                            <p:tav tm="0">
                                              <p:val>
                                                <p:strVal val="#ppt_x"/>
                                              </p:val>
                                            </p:tav>
                                            <p:tav tm="100000">
                                              <p:val>
                                                <p:strVal val="#ppt_x"/>
                                              </p:val>
                                            </p:tav>
                                          </p:tavLst>
                                        </p:anim>
                                        <p:anim calcmode="lin" valueType="num">
                                          <p:cBhvr additive="base">
                                            <p:cTn id="197" dur="2750" fill="hold"/>
                                            <p:tgtEl>
                                              <p:spTgt spid="295"/>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96"/>
                                            </p:tgtEl>
                                            <p:attrNameLst>
                                              <p:attrName>style.visibility</p:attrName>
                                            </p:attrNameLst>
                                          </p:cBhvr>
                                          <p:to>
                                            <p:strVal val="visible"/>
                                          </p:to>
                                        </p:set>
                                        <p:anim calcmode="lin" valueType="num">
                                          <p:cBhvr additive="base">
                                            <p:cTn id="200" dur="2750" fill="hold"/>
                                            <p:tgtEl>
                                              <p:spTgt spid="296"/>
                                            </p:tgtEl>
                                            <p:attrNameLst>
                                              <p:attrName>ppt_x</p:attrName>
                                            </p:attrNameLst>
                                          </p:cBhvr>
                                          <p:tavLst>
                                            <p:tav tm="0">
                                              <p:val>
                                                <p:strVal val="#ppt_x"/>
                                              </p:val>
                                            </p:tav>
                                            <p:tav tm="100000">
                                              <p:val>
                                                <p:strVal val="#ppt_x"/>
                                              </p:val>
                                            </p:tav>
                                          </p:tavLst>
                                        </p:anim>
                                        <p:anim calcmode="lin" valueType="num">
                                          <p:cBhvr additive="base">
                                            <p:cTn id="201" dur="2750" fill="hold"/>
                                            <p:tgtEl>
                                              <p:spTgt spid="296"/>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97"/>
                                            </p:tgtEl>
                                            <p:attrNameLst>
                                              <p:attrName>style.visibility</p:attrName>
                                            </p:attrNameLst>
                                          </p:cBhvr>
                                          <p:to>
                                            <p:strVal val="visible"/>
                                          </p:to>
                                        </p:set>
                                        <p:anim calcmode="lin" valueType="num">
                                          <p:cBhvr additive="base">
                                            <p:cTn id="204" dur="2750" fill="hold"/>
                                            <p:tgtEl>
                                              <p:spTgt spid="297"/>
                                            </p:tgtEl>
                                            <p:attrNameLst>
                                              <p:attrName>ppt_x</p:attrName>
                                            </p:attrNameLst>
                                          </p:cBhvr>
                                          <p:tavLst>
                                            <p:tav tm="0">
                                              <p:val>
                                                <p:strVal val="#ppt_x"/>
                                              </p:val>
                                            </p:tav>
                                            <p:tav tm="100000">
                                              <p:val>
                                                <p:strVal val="#ppt_x"/>
                                              </p:val>
                                            </p:tav>
                                          </p:tavLst>
                                        </p:anim>
                                        <p:anim calcmode="lin" valueType="num">
                                          <p:cBhvr additive="base">
                                            <p:cTn id="205" dur="2750" fill="hold"/>
                                            <p:tgtEl>
                                              <p:spTgt spid="297"/>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98"/>
                                            </p:tgtEl>
                                            <p:attrNameLst>
                                              <p:attrName>style.visibility</p:attrName>
                                            </p:attrNameLst>
                                          </p:cBhvr>
                                          <p:to>
                                            <p:strVal val="visible"/>
                                          </p:to>
                                        </p:set>
                                        <p:anim calcmode="lin" valueType="num">
                                          <p:cBhvr additive="base">
                                            <p:cTn id="208" dur="2750" fill="hold"/>
                                            <p:tgtEl>
                                              <p:spTgt spid="298"/>
                                            </p:tgtEl>
                                            <p:attrNameLst>
                                              <p:attrName>ppt_x</p:attrName>
                                            </p:attrNameLst>
                                          </p:cBhvr>
                                          <p:tavLst>
                                            <p:tav tm="0">
                                              <p:val>
                                                <p:strVal val="#ppt_x"/>
                                              </p:val>
                                            </p:tav>
                                            <p:tav tm="100000">
                                              <p:val>
                                                <p:strVal val="#ppt_x"/>
                                              </p:val>
                                            </p:tav>
                                          </p:tavLst>
                                        </p:anim>
                                        <p:anim calcmode="lin" valueType="num">
                                          <p:cBhvr additive="base">
                                            <p:cTn id="209" dur="2750" fill="hold"/>
                                            <p:tgtEl>
                                              <p:spTgt spid="298"/>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 calcmode="lin" valueType="num">
                                          <p:cBhvr additive="base">
                                            <p:cTn id="212" dur="2750" fill="hold"/>
                                            <p:tgtEl>
                                              <p:spTgt spid="299"/>
                                            </p:tgtEl>
                                            <p:attrNameLst>
                                              <p:attrName>ppt_x</p:attrName>
                                            </p:attrNameLst>
                                          </p:cBhvr>
                                          <p:tavLst>
                                            <p:tav tm="0">
                                              <p:val>
                                                <p:strVal val="#ppt_x"/>
                                              </p:val>
                                            </p:tav>
                                            <p:tav tm="100000">
                                              <p:val>
                                                <p:strVal val="#ppt_x"/>
                                              </p:val>
                                            </p:tav>
                                          </p:tavLst>
                                        </p:anim>
                                        <p:anim calcmode="lin" valueType="num">
                                          <p:cBhvr additive="base">
                                            <p:cTn id="213" dur="2750" fill="hold"/>
                                            <p:tgtEl>
                                              <p:spTgt spid="299"/>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300"/>
                                            </p:tgtEl>
                                            <p:attrNameLst>
                                              <p:attrName>style.visibility</p:attrName>
                                            </p:attrNameLst>
                                          </p:cBhvr>
                                          <p:to>
                                            <p:strVal val="visible"/>
                                          </p:to>
                                        </p:set>
                                        <p:anim calcmode="lin" valueType="num">
                                          <p:cBhvr additive="base">
                                            <p:cTn id="216" dur="2750" fill="hold"/>
                                            <p:tgtEl>
                                              <p:spTgt spid="300"/>
                                            </p:tgtEl>
                                            <p:attrNameLst>
                                              <p:attrName>ppt_x</p:attrName>
                                            </p:attrNameLst>
                                          </p:cBhvr>
                                          <p:tavLst>
                                            <p:tav tm="0">
                                              <p:val>
                                                <p:strVal val="#ppt_x"/>
                                              </p:val>
                                            </p:tav>
                                            <p:tav tm="100000">
                                              <p:val>
                                                <p:strVal val="#ppt_x"/>
                                              </p:val>
                                            </p:tav>
                                          </p:tavLst>
                                        </p:anim>
                                        <p:anim calcmode="lin" valueType="num">
                                          <p:cBhvr additive="base">
                                            <p:cTn id="217" dur="2750" fill="hold"/>
                                            <p:tgtEl>
                                              <p:spTgt spid="300"/>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301"/>
                                            </p:tgtEl>
                                            <p:attrNameLst>
                                              <p:attrName>style.visibility</p:attrName>
                                            </p:attrNameLst>
                                          </p:cBhvr>
                                          <p:to>
                                            <p:strVal val="visible"/>
                                          </p:to>
                                        </p:set>
                                        <p:anim calcmode="lin" valueType="num">
                                          <p:cBhvr additive="base">
                                            <p:cTn id="220" dur="2750" fill="hold"/>
                                            <p:tgtEl>
                                              <p:spTgt spid="301"/>
                                            </p:tgtEl>
                                            <p:attrNameLst>
                                              <p:attrName>ppt_x</p:attrName>
                                            </p:attrNameLst>
                                          </p:cBhvr>
                                          <p:tavLst>
                                            <p:tav tm="0">
                                              <p:val>
                                                <p:strVal val="#ppt_x"/>
                                              </p:val>
                                            </p:tav>
                                            <p:tav tm="100000">
                                              <p:val>
                                                <p:strVal val="#ppt_x"/>
                                              </p:val>
                                            </p:tav>
                                          </p:tavLst>
                                        </p:anim>
                                        <p:anim calcmode="lin" valueType="num">
                                          <p:cBhvr additive="base">
                                            <p:cTn id="221" dur="2750" fill="hold"/>
                                            <p:tgtEl>
                                              <p:spTgt spid="301"/>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302"/>
                                            </p:tgtEl>
                                            <p:attrNameLst>
                                              <p:attrName>style.visibility</p:attrName>
                                            </p:attrNameLst>
                                          </p:cBhvr>
                                          <p:to>
                                            <p:strVal val="visible"/>
                                          </p:to>
                                        </p:set>
                                        <p:anim calcmode="lin" valueType="num">
                                          <p:cBhvr additive="base">
                                            <p:cTn id="224" dur="2750" fill="hold"/>
                                            <p:tgtEl>
                                              <p:spTgt spid="302"/>
                                            </p:tgtEl>
                                            <p:attrNameLst>
                                              <p:attrName>ppt_x</p:attrName>
                                            </p:attrNameLst>
                                          </p:cBhvr>
                                          <p:tavLst>
                                            <p:tav tm="0">
                                              <p:val>
                                                <p:strVal val="#ppt_x"/>
                                              </p:val>
                                            </p:tav>
                                            <p:tav tm="100000">
                                              <p:val>
                                                <p:strVal val="#ppt_x"/>
                                              </p:val>
                                            </p:tav>
                                          </p:tavLst>
                                        </p:anim>
                                        <p:anim calcmode="lin" valueType="num">
                                          <p:cBhvr additive="base">
                                            <p:cTn id="225" dur="2750" fill="hold"/>
                                            <p:tgtEl>
                                              <p:spTgt spid="302"/>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303"/>
                                            </p:tgtEl>
                                            <p:attrNameLst>
                                              <p:attrName>style.visibility</p:attrName>
                                            </p:attrNameLst>
                                          </p:cBhvr>
                                          <p:to>
                                            <p:strVal val="visible"/>
                                          </p:to>
                                        </p:set>
                                        <p:anim calcmode="lin" valueType="num">
                                          <p:cBhvr additive="base">
                                            <p:cTn id="228" dur="2750" fill="hold"/>
                                            <p:tgtEl>
                                              <p:spTgt spid="303"/>
                                            </p:tgtEl>
                                            <p:attrNameLst>
                                              <p:attrName>ppt_x</p:attrName>
                                            </p:attrNameLst>
                                          </p:cBhvr>
                                          <p:tavLst>
                                            <p:tav tm="0">
                                              <p:val>
                                                <p:strVal val="#ppt_x"/>
                                              </p:val>
                                            </p:tav>
                                            <p:tav tm="100000">
                                              <p:val>
                                                <p:strVal val="#ppt_x"/>
                                              </p:val>
                                            </p:tav>
                                          </p:tavLst>
                                        </p:anim>
                                        <p:anim calcmode="lin" valueType="num">
                                          <p:cBhvr additive="base">
                                            <p:cTn id="229" dur="2750" fill="hold"/>
                                            <p:tgtEl>
                                              <p:spTgt spid="303"/>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304"/>
                                            </p:tgtEl>
                                            <p:attrNameLst>
                                              <p:attrName>style.visibility</p:attrName>
                                            </p:attrNameLst>
                                          </p:cBhvr>
                                          <p:to>
                                            <p:strVal val="visible"/>
                                          </p:to>
                                        </p:set>
                                        <p:anim calcmode="lin" valueType="num">
                                          <p:cBhvr additive="base">
                                            <p:cTn id="232" dur="2750" fill="hold"/>
                                            <p:tgtEl>
                                              <p:spTgt spid="304"/>
                                            </p:tgtEl>
                                            <p:attrNameLst>
                                              <p:attrName>ppt_x</p:attrName>
                                            </p:attrNameLst>
                                          </p:cBhvr>
                                          <p:tavLst>
                                            <p:tav tm="0">
                                              <p:val>
                                                <p:strVal val="#ppt_x"/>
                                              </p:val>
                                            </p:tav>
                                            <p:tav tm="100000">
                                              <p:val>
                                                <p:strVal val="#ppt_x"/>
                                              </p:val>
                                            </p:tav>
                                          </p:tavLst>
                                        </p:anim>
                                        <p:anim calcmode="lin" valueType="num">
                                          <p:cBhvr additive="base">
                                            <p:cTn id="233" dur="2750" fill="hold"/>
                                            <p:tgtEl>
                                              <p:spTgt spid="304"/>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305"/>
                                            </p:tgtEl>
                                            <p:attrNameLst>
                                              <p:attrName>style.visibility</p:attrName>
                                            </p:attrNameLst>
                                          </p:cBhvr>
                                          <p:to>
                                            <p:strVal val="visible"/>
                                          </p:to>
                                        </p:set>
                                        <p:anim calcmode="lin" valueType="num">
                                          <p:cBhvr additive="base">
                                            <p:cTn id="236" dur="2750" fill="hold"/>
                                            <p:tgtEl>
                                              <p:spTgt spid="305"/>
                                            </p:tgtEl>
                                            <p:attrNameLst>
                                              <p:attrName>ppt_x</p:attrName>
                                            </p:attrNameLst>
                                          </p:cBhvr>
                                          <p:tavLst>
                                            <p:tav tm="0">
                                              <p:val>
                                                <p:strVal val="#ppt_x"/>
                                              </p:val>
                                            </p:tav>
                                            <p:tav tm="100000">
                                              <p:val>
                                                <p:strVal val="#ppt_x"/>
                                              </p:val>
                                            </p:tav>
                                          </p:tavLst>
                                        </p:anim>
                                        <p:anim calcmode="lin" valueType="num">
                                          <p:cBhvr additive="base">
                                            <p:cTn id="237" dur="2750" fill="hold"/>
                                            <p:tgtEl>
                                              <p:spTgt spid="305"/>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306"/>
                                            </p:tgtEl>
                                            <p:attrNameLst>
                                              <p:attrName>style.visibility</p:attrName>
                                            </p:attrNameLst>
                                          </p:cBhvr>
                                          <p:to>
                                            <p:strVal val="visible"/>
                                          </p:to>
                                        </p:set>
                                        <p:anim calcmode="lin" valueType="num">
                                          <p:cBhvr additive="base">
                                            <p:cTn id="240" dur="2750" fill="hold"/>
                                            <p:tgtEl>
                                              <p:spTgt spid="306"/>
                                            </p:tgtEl>
                                            <p:attrNameLst>
                                              <p:attrName>ppt_x</p:attrName>
                                            </p:attrNameLst>
                                          </p:cBhvr>
                                          <p:tavLst>
                                            <p:tav tm="0">
                                              <p:val>
                                                <p:strVal val="#ppt_x"/>
                                              </p:val>
                                            </p:tav>
                                            <p:tav tm="100000">
                                              <p:val>
                                                <p:strVal val="#ppt_x"/>
                                              </p:val>
                                            </p:tav>
                                          </p:tavLst>
                                        </p:anim>
                                        <p:anim calcmode="lin" valueType="num">
                                          <p:cBhvr additive="base">
                                            <p:cTn id="241"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cTn>
                                  </p:par>
                                  <p:par>
                                    <p:cTn id="248" presetID="2" presetClass="entr" presetSubtype="4" fill="hold" nodeType="withEffect">
                                      <p:stCondLst>
                                        <p:cond delay="0"/>
                                      </p:stCondLst>
                                      <p:childTnLst>
                                        <p:set>
                                          <p:cBhvr>
                                            <p:cTn id="249" dur="1" fill="hold">
                                              <p:stCondLst>
                                                <p:cond delay="0"/>
                                              </p:stCondLst>
                                            </p:cTn>
                                            <p:tgtEl>
                                              <p:spTgt spid="277"/>
                                            </p:tgtEl>
                                            <p:attrNameLst>
                                              <p:attrName>style.visibility</p:attrName>
                                            </p:attrNameLst>
                                          </p:cBhvr>
                                          <p:to>
                                            <p:strVal val="visible"/>
                                          </p:to>
                                        </p:set>
                                        <p:anim calcmode="lin" valueType="num">
                                          <p:cBhvr additive="base">
                                            <p:cTn id="250" dur="2750" fill="hold"/>
                                            <p:tgtEl>
                                              <p:spTgt spid="277"/>
                                            </p:tgtEl>
                                            <p:attrNameLst>
                                              <p:attrName>ppt_x</p:attrName>
                                            </p:attrNameLst>
                                          </p:cBhvr>
                                          <p:tavLst>
                                            <p:tav tm="0">
                                              <p:val>
                                                <p:strVal val="#ppt_x"/>
                                              </p:val>
                                            </p:tav>
                                            <p:tav tm="100000">
                                              <p:val>
                                                <p:strVal val="#ppt_x"/>
                                              </p:val>
                                            </p:tav>
                                          </p:tavLst>
                                        </p:anim>
                                        <p:anim calcmode="lin" valueType="num">
                                          <p:cBhvr additive="base">
                                            <p:cTn id="251"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8"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78"/>
                                            </p:tgtEl>
                                            <p:attrNameLst>
                                              <p:attrName>style.visibility</p:attrName>
                                            </p:attrNameLst>
                                          </p:cBhvr>
                                          <p:to>
                                            <p:strVal val="visible"/>
                                          </p:to>
                                        </p:set>
                                        <p:anim calcmode="lin" valueType="num">
                                          <p:cBhvr additive="base">
                                            <p:cTn id="254" dur="2750" fill="hold"/>
                                            <p:tgtEl>
                                              <p:spTgt spid="278"/>
                                            </p:tgtEl>
                                            <p:attrNameLst>
                                              <p:attrName>ppt_x</p:attrName>
                                            </p:attrNameLst>
                                          </p:cBhvr>
                                          <p:tavLst>
                                            <p:tav tm="0">
                                              <p:val>
                                                <p:strVal val="#ppt_x"/>
                                              </p:val>
                                            </p:tav>
                                            <p:tav tm="100000">
                                              <p:val>
                                                <p:strVal val="#ppt_x"/>
                                              </p:val>
                                            </p:tav>
                                          </p:tavLst>
                                        </p:anim>
                                        <p:anim calcmode="lin" valueType="num">
                                          <p:cBhvr additive="base">
                                            <p:cTn id="255" dur="2750" fill="hold"/>
                                            <p:tgtEl>
                                              <p:spTgt spid="278"/>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79"/>
                                            </p:tgtEl>
                                            <p:attrNameLst>
                                              <p:attrName>style.visibility</p:attrName>
                                            </p:attrNameLst>
                                          </p:cBhvr>
                                          <p:to>
                                            <p:strVal val="visible"/>
                                          </p:to>
                                        </p:set>
                                        <p:anim calcmode="lin" valueType="num">
                                          <p:cBhvr additive="base">
                                            <p:cTn id="258" dur="2750" fill="hold"/>
                                            <p:tgtEl>
                                              <p:spTgt spid="279"/>
                                            </p:tgtEl>
                                            <p:attrNameLst>
                                              <p:attrName>ppt_x</p:attrName>
                                            </p:attrNameLst>
                                          </p:cBhvr>
                                          <p:tavLst>
                                            <p:tav tm="0">
                                              <p:val>
                                                <p:strVal val="#ppt_x"/>
                                              </p:val>
                                            </p:tav>
                                            <p:tav tm="100000">
                                              <p:val>
                                                <p:strVal val="#ppt_x"/>
                                              </p:val>
                                            </p:tav>
                                          </p:tavLst>
                                        </p:anim>
                                        <p:anim calcmode="lin" valueType="num">
                                          <p:cBhvr additive="base">
                                            <p:cTn id="259" dur="2750" fill="hold"/>
                                            <p:tgtEl>
                                              <p:spTgt spid="279"/>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80"/>
                                            </p:tgtEl>
                                            <p:attrNameLst>
                                              <p:attrName>style.visibility</p:attrName>
                                            </p:attrNameLst>
                                          </p:cBhvr>
                                          <p:to>
                                            <p:strVal val="visible"/>
                                          </p:to>
                                        </p:set>
                                        <p:anim calcmode="lin" valueType="num">
                                          <p:cBhvr additive="base">
                                            <p:cTn id="262" dur="2750" fill="hold"/>
                                            <p:tgtEl>
                                              <p:spTgt spid="280"/>
                                            </p:tgtEl>
                                            <p:attrNameLst>
                                              <p:attrName>ppt_x</p:attrName>
                                            </p:attrNameLst>
                                          </p:cBhvr>
                                          <p:tavLst>
                                            <p:tav tm="0">
                                              <p:val>
                                                <p:strVal val="#ppt_x"/>
                                              </p:val>
                                            </p:tav>
                                            <p:tav tm="100000">
                                              <p:val>
                                                <p:strVal val="#ppt_x"/>
                                              </p:val>
                                            </p:tav>
                                          </p:tavLst>
                                        </p:anim>
                                        <p:anim calcmode="lin" valueType="num">
                                          <p:cBhvr additive="base">
                                            <p:cTn id="263" dur="2750" fill="hold"/>
                                            <p:tgtEl>
                                              <p:spTgt spid="280"/>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81"/>
                                            </p:tgtEl>
                                            <p:attrNameLst>
                                              <p:attrName>style.visibility</p:attrName>
                                            </p:attrNameLst>
                                          </p:cBhvr>
                                          <p:to>
                                            <p:strVal val="visible"/>
                                          </p:to>
                                        </p:set>
                                        <p:anim calcmode="lin" valueType="num">
                                          <p:cBhvr additive="base">
                                            <p:cTn id="266" dur="2750" fill="hold"/>
                                            <p:tgtEl>
                                              <p:spTgt spid="281"/>
                                            </p:tgtEl>
                                            <p:attrNameLst>
                                              <p:attrName>ppt_x</p:attrName>
                                            </p:attrNameLst>
                                          </p:cBhvr>
                                          <p:tavLst>
                                            <p:tav tm="0">
                                              <p:val>
                                                <p:strVal val="#ppt_x"/>
                                              </p:val>
                                            </p:tav>
                                            <p:tav tm="100000">
                                              <p:val>
                                                <p:strVal val="#ppt_x"/>
                                              </p:val>
                                            </p:tav>
                                          </p:tavLst>
                                        </p:anim>
                                        <p:anim calcmode="lin" valueType="num">
                                          <p:cBhvr additive="base">
                                            <p:cTn id="267" dur="2750" fill="hold"/>
                                            <p:tgtEl>
                                              <p:spTgt spid="281"/>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82"/>
                                            </p:tgtEl>
                                            <p:attrNameLst>
                                              <p:attrName>style.visibility</p:attrName>
                                            </p:attrNameLst>
                                          </p:cBhvr>
                                          <p:to>
                                            <p:strVal val="visible"/>
                                          </p:to>
                                        </p:set>
                                        <p:anim calcmode="lin" valueType="num">
                                          <p:cBhvr additive="base">
                                            <p:cTn id="270" dur="2750" fill="hold"/>
                                            <p:tgtEl>
                                              <p:spTgt spid="282"/>
                                            </p:tgtEl>
                                            <p:attrNameLst>
                                              <p:attrName>ppt_x</p:attrName>
                                            </p:attrNameLst>
                                          </p:cBhvr>
                                          <p:tavLst>
                                            <p:tav tm="0">
                                              <p:val>
                                                <p:strVal val="#ppt_x"/>
                                              </p:val>
                                            </p:tav>
                                            <p:tav tm="100000">
                                              <p:val>
                                                <p:strVal val="#ppt_x"/>
                                              </p:val>
                                            </p:tav>
                                          </p:tavLst>
                                        </p:anim>
                                        <p:anim calcmode="lin" valueType="num">
                                          <p:cBhvr additive="base">
                                            <p:cTn id="271" dur="2750" fill="hold"/>
                                            <p:tgtEl>
                                              <p:spTgt spid="282"/>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83"/>
                                            </p:tgtEl>
                                            <p:attrNameLst>
                                              <p:attrName>style.visibility</p:attrName>
                                            </p:attrNameLst>
                                          </p:cBhvr>
                                          <p:to>
                                            <p:strVal val="visible"/>
                                          </p:to>
                                        </p:set>
                                        <p:anim calcmode="lin" valueType="num">
                                          <p:cBhvr additive="base">
                                            <p:cTn id="274" dur="2750" fill="hold"/>
                                            <p:tgtEl>
                                              <p:spTgt spid="283"/>
                                            </p:tgtEl>
                                            <p:attrNameLst>
                                              <p:attrName>ppt_x</p:attrName>
                                            </p:attrNameLst>
                                          </p:cBhvr>
                                          <p:tavLst>
                                            <p:tav tm="0">
                                              <p:val>
                                                <p:strVal val="#ppt_x"/>
                                              </p:val>
                                            </p:tav>
                                            <p:tav tm="100000">
                                              <p:val>
                                                <p:strVal val="#ppt_x"/>
                                              </p:val>
                                            </p:tav>
                                          </p:tavLst>
                                        </p:anim>
                                        <p:anim calcmode="lin" valueType="num">
                                          <p:cBhvr additive="base">
                                            <p:cTn id="275" dur="2750" fill="hold"/>
                                            <p:tgtEl>
                                              <p:spTgt spid="283"/>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84"/>
                                            </p:tgtEl>
                                            <p:attrNameLst>
                                              <p:attrName>style.visibility</p:attrName>
                                            </p:attrNameLst>
                                          </p:cBhvr>
                                          <p:to>
                                            <p:strVal val="visible"/>
                                          </p:to>
                                        </p:set>
                                        <p:anim calcmode="lin" valueType="num">
                                          <p:cBhvr additive="base">
                                            <p:cTn id="278" dur="2750" fill="hold"/>
                                            <p:tgtEl>
                                              <p:spTgt spid="284"/>
                                            </p:tgtEl>
                                            <p:attrNameLst>
                                              <p:attrName>ppt_x</p:attrName>
                                            </p:attrNameLst>
                                          </p:cBhvr>
                                          <p:tavLst>
                                            <p:tav tm="0">
                                              <p:val>
                                                <p:strVal val="#ppt_x"/>
                                              </p:val>
                                            </p:tav>
                                            <p:tav tm="100000">
                                              <p:val>
                                                <p:strVal val="#ppt_x"/>
                                              </p:val>
                                            </p:tav>
                                          </p:tavLst>
                                        </p:anim>
                                        <p:anim calcmode="lin" valueType="num">
                                          <p:cBhvr additive="base">
                                            <p:cTn id="279" dur="2750" fill="hold"/>
                                            <p:tgtEl>
                                              <p:spTgt spid="284"/>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285"/>
                                            </p:tgtEl>
                                            <p:attrNameLst>
                                              <p:attrName>style.visibility</p:attrName>
                                            </p:attrNameLst>
                                          </p:cBhvr>
                                          <p:to>
                                            <p:strVal val="visible"/>
                                          </p:to>
                                        </p:set>
                                        <p:anim calcmode="lin" valueType="num">
                                          <p:cBhvr additive="base">
                                            <p:cTn id="282" dur="2750" fill="hold"/>
                                            <p:tgtEl>
                                              <p:spTgt spid="285"/>
                                            </p:tgtEl>
                                            <p:attrNameLst>
                                              <p:attrName>ppt_x</p:attrName>
                                            </p:attrNameLst>
                                          </p:cBhvr>
                                          <p:tavLst>
                                            <p:tav tm="0">
                                              <p:val>
                                                <p:strVal val="#ppt_x"/>
                                              </p:val>
                                            </p:tav>
                                            <p:tav tm="100000">
                                              <p:val>
                                                <p:strVal val="#ppt_x"/>
                                              </p:val>
                                            </p:tav>
                                          </p:tavLst>
                                        </p:anim>
                                        <p:anim calcmode="lin" valueType="num">
                                          <p:cBhvr additive="base">
                                            <p:cTn id="283" dur="2750" fill="hold"/>
                                            <p:tgtEl>
                                              <p:spTgt spid="285"/>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286"/>
                                            </p:tgtEl>
                                            <p:attrNameLst>
                                              <p:attrName>style.visibility</p:attrName>
                                            </p:attrNameLst>
                                          </p:cBhvr>
                                          <p:to>
                                            <p:strVal val="visible"/>
                                          </p:to>
                                        </p:set>
                                        <p:anim calcmode="lin" valueType="num">
                                          <p:cBhvr additive="base">
                                            <p:cTn id="286" dur="2750" fill="hold"/>
                                            <p:tgtEl>
                                              <p:spTgt spid="286"/>
                                            </p:tgtEl>
                                            <p:attrNameLst>
                                              <p:attrName>ppt_x</p:attrName>
                                            </p:attrNameLst>
                                          </p:cBhvr>
                                          <p:tavLst>
                                            <p:tav tm="0">
                                              <p:val>
                                                <p:strVal val="#ppt_x"/>
                                              </p:val>
                                            </p:tav>
                                            <p:tav tm="100000">
                                              <p:val>
                                                <p:strVal val="#ppt_x"/>
                                              </p:val>
                                            </p:tav>
                                          </p:tavLst>
                                        </p:anim>
                                        <p:anim calcmode="lin" valueType="num">
                                          <p:cBhvr additive="base">
                                            <p:cTn id="287" dur="2750" fill="hold"/>
                                            <p:tgtEl>
                                              <p:spTgt spid="286"/>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287"/>
                                            </p:tgtEl>
                                            <p:attrNameLst>
                                              <p:attrName>style.visibility</p:attrName>
                                            </p:attrNameLst>
                                          </p:cBhvr>
                                          <p:to>
                                            <p:strVal val="visible"/>
                                          </p:to>
                                        </p:set>
                                        <p:anim calcmode="lin" valueType="num">
                                          <p:cBhvr additive="base">
                                            <p:cTn id="290" dur="2750" fill="hold"/>
                                            <p:tgtEl>
                                              <p:spTgt spid="287"/>
                                            </p:tgtEl>
                                            <p:attrNameLst>
                                              <p:attrName>ppt_x</p:attrName>
                                            </p:attrNameLst>
                                          </p:cBhvr>
                                          <p:tavLst>
                                            <p:tav tm="0">
                                              <p:val>
                                                <p:strVal val="#ppt_x"/>
                                              </p:val>
                                            </p:tav>
                                            <p:tav tm="100000">
                                              <p:val>
                                                <p:strVal val="#ppt_x"/>
                                              </p:val>
                                            </p:tav>
                                          </p:tavLst>
                                        </p:anim>
                                        <p:anim calcmode="lin" valueType="num">
                                          <p:cBhvr additive="base">
                                            <p:cTn id="291" dur="2750" fill="hold"/>
                                            <p:tgtEl>
                                              <p:spTgt spid="287"/>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288"/>
                                            </p:tgtEl>
                                            <p:attrNameLst>
                                              <p:attrName>style.visibility</p:attrName>
                                            </p:attrNameLst>
                                          </p:cBhvr>
                                          <p:to>
                                            <p:strVal val="visible"/>
                                          </p:to>
                                        </p:set>
                                        <p:anim calcmode="lin" valueType="num">
                                          <p:cBhvr additive="base">
                                            <p:cTn id="294" dur="2750" fill="hold"/>
                                            <p:tgtEl>
                                              <p:spTgt spid="288"/>
                                            </p:tgtEl>
                                            <p:attrNameLst>
                                              <p:attrName>ppt_x</p:attrName>
                                            </p:attrNameLst>
                                          </p:cBhvr>
                                          <p:tavLst>
                                            <p:tav tm="0">
                                              <p:val>
                                                <p:strVal val="#ppt_x"/>
                                              </p:val>
                                            </p:tav>
                                            <p:tav tm="100000">
                                              <p:val>
                                                <p:strVal val="#ppt_x"/>
                                              </p:val>
                                            </p:tav>
                                          </p:tavLst>
                                        </p:anim>
                                        <p:anim calcmode="lin" valueType="num">
                                          <p:cBhvr additive="base">
                                            <p:cTn id="295" dur="2750" fill="hold"/>
                                            <p:tgtEl>
                                              <p:spTgt spid="288"/>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289"/>
                                            </p:tgtEl>
                                            <p:attrNameLst>
                                              <p:attrName>style.visibility</p:attrName>
                                            </p:attrNameLst>
                                          </p:cBhvr>
                                          <p:to>
                                            <p:strVal val="visible"/>
                                          </p:to>
                                        </p:set>
                                        <p:anim calcmode="lin" valueType="num">
                                          <p:cBhvr additive="base">
                                            <p:cTn id="298" dur="2750" fill="hold"/>
                                            <p:tgtEl>
                                              <p:spTgt spid="289"/>
                                            </p:tgtEl>
                                            <p:attrNameLst>
                                              <p:attrName>ppt_x</p:attrName>
                                            </p:attrNameLst>
                                          </p:cBhvr>
                                          <p:tavLst>
                                            <p:tav tm="0">
                                              <p:val>
                                                <p:strVal val="#ppt_x"/>
                                              </p:val>
                                            </p:tav>
                                            <p:tav tm="100000">
                                              <p:val>
                                                <p:strVal val="#ppt_x"/>
                                              </p:val>
                                            </p:tav>
                                          </p:tavLst>
                                        </p:anim>
                                        <p:anim calcmode="lin" valueType="num">
                                          <p:cBhvr additive="base">
                                            <p:cTn id="299" dur="2750" fill="hold"/>
                                            <p:tgtEl>
                                              <p:spTgt spid="289"/>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290"/>
                                            </p:tgtEl>
                                            <p:attrNameLst>
                                              <p:attrName>style.visibility</p:attrName>
                                            </p:attrNameLst>
                                          </p:cBhvr>
                                          <p:to>
                                            <p:strVal val="visible"/>
                                          </p:to>
                                        </p:set>
                                        <p:anim calcmode="lin" valueType="num">
                                          <p:cBhvr additive="base">
                                            <p:cTn id="302" dur="2750" fill="hold"/>
                                            <p:tgtEl>
                                              <p:spTgt spid="290"/>
                                            </p:tgtEl>
                                            <p:attrNameLst>
                                              <p:attrName>ppt_x</p:attrName>
                                            </p:attrNameLst>
                                          </p:cBhvr>
                                          <p:tavLst>
                                            <p:tav tm="0">
                                              <p:val>
                                                <p:strVal val="#ppt_x"/>
                                              </p:val>
                                            </p:tav>
                                            <p:tav tm="100000">
                                              <p:val>
                                                <p:strVal val="#ppt_x"/>
                                              </p:val>
                                            </p:tav>
                                          </p:tavLst>
                                        </p:anim>
                                        <p:anim calcmode="lin" valueType="num">
                                          <p:cBhvr additive="base">
                                            <p:cTn id="303" dur="2750" fill="hold"/>
                                            <p:tgtEl>
                                              <p:spTgt spid="290"/>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291"/>
                                            </p:tgtEl>
                                            <p:attrNameLst>
                                              <p:attrName>style.visibility</p:attrName>
                                            </p:attrNameLst>
                                          </p:cBhvr>
                                          <p:to>
                                            <p:strVal val="visible"/>
                                          </p:to>
                                        </p:set>
                                        <p:anim calcmode="lin" valueType="num">
                                          <p:cBhvr additive="base">
                                            <p:cTn id="306" dur="2750" fill="hold"/>
                                            <p:tgtEl>
                                              <p:spTgt spid="291"/>
                                            </p:tgtEl>
                                            <p:attrNameLst>
                                              <p:attrName>ppt_x</p:attrName>
                                            </p:attrNameLst>
                                          </p:cBhvr>
                                          <p:tavLst>
                                            <p:tav tm="0">
                                              <p:val>
                                                <p:strVal val="#ppt_x"/>
                                              </p:val>
                                            </p:tav>
                                            <p:tav tm="100000">
                                              <p:val>
                                                <p:strVal val="#ppt_x"/>
                                              </p:val>
                                            </p:tav>
                                          </p:tavLst>
                                        </p:anim>
                                        <p:anim calcmode="lin" valueType="num">
                                          <p:cBhvr additive="base">
                                            <p:cTn id="307"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9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53548B0-25B2-4207-B2E0-A6BF57A3F010}"/>
              </a:ext>
            </a:extLst>
          </p:cNvPr>
          <p:cNvSpPr/>
          <p:nvPr/>
        </p:nvSpPr>
        <p:spPr>
          <a:xfrm>
            <a:off x="648368" y="624114"/>
            <a:ext cx="10895264" cy="1131987"/>
          </a:xfrm>
          <a:prstGeom prst="roundRect">
            <a:avLst/>
          </a:prstGeom>
          <a:solidFill>
            <a:schemeClr val="accent2">
              <a:lumMod val="20000"/>
              <a:lumOff val="80000"/>
            </a:schemeClr>
          </a:solidFill>
          <a:ln>
            <a:noFill/>
          </a:ln>
          <a:effectLst>
            <a:outerShdw blurRad="203200" dist="38100" dir="5400000" sx="102000" sy="102000" algn="t" rotWithShape="0">
              <a:srgbClr val="50140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252E806A-3131-4E03-8819-FD5D8F20BE49}"/>
              </a:ext>
            </a:extLst>
          </p:cNvPr>
          <p:cNvSpPr txBox="1"/>
          <p:nvPr/>
        </p:nvSpPr>
        <p:spPr>
          <a:xfrm>
            <a:off x="1617516" y="943886"/>
            <a:ext cx="895696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effectLst/>
                <a:uLnTx/>
                <a:uFillTx/>
                <a:latin typeface="Roboto"/>
                <a:ea typeface="+mn-ea"/>
                <a:cs typeface="+mn-cs"/>
              </a:rPr>
              <a:t>Hạn</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chế</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của</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cuộc</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chiến</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tranh</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giành</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độc</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lập</a:t>
            </a:r>
            <a:r>
              <a:rPr kumimoji="0" lang="en-US" sz="2600" b="0" i="0" u="none" strike="noStrike" kern="1200" cap="none" spc="0" normalizeH="0" noProof="0" dirty="0">
                <a:ln>
                  <a:noFill/>
                </a:ln>
                <a:effectLst/>
                <a:uLnTx/>
                <a:uFillTx/>
                <a:latin typeface="Roboto"/>
                <a:ea typeface="+mn-ea"/>
                <a:cs typeface="+mn-cs"/>
              </a:rPr>
              <a:t> ở </a:t>
            </a:r>
            <a:r>
              <a:rPr kumimoji="0" lang="en-US" sz="2600" b="0" i="0" u="none" strike="noStrike" kern="1200" cap="none" spc="0" normalizeH="0" noProof="0" dirty="0" err="1">
                <a:ln>
                  <a:noFill/>
                </a:ln>
                <a:effectLst/>
                <a:uLnTx/>
                <a:uFillTx/>
                <a:latin typeface="Roboto"/>
                <a:ea typeface="+mn-ea"/>
                <a:cs typeface="+mn-cs"/>
              </a:rPr>
              <a:t>Bắc</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Mĩ</a:t>
            </a:r>
            <a:r>
              <a:rPr kumimoji="0" lang="en-US" sz="2600" b="0" i="0" u="none" strike="noStrike" kern="1200" cap="none" spc="0" normalizeH="0" noProof="0" dirty="0">
                <a:ln>
                  <a:noFill/>
                </a:ln>
                <a:effectLst/>
                <a:uLnTx/>
                <a:uFillTx/>
                <a:latin typeface="Roboto"/>
                <a:ea typeface="+mn-ea"/>
                <a:cs typeface="+mn-cs"/>
              </a:rPr>
              <a:t> </a:t>
            </a:r>
            <a:r>
              <a:rPr kumimoji="0" lang="en-US" sz="2600" b="0" i="0" u="none" strike="noStrike" kern="1200" cap="none" spc="0" normalizeH="0" noProof="0" dirty="0" err="1">
                <a:ln>
                  <a:noFill/>
                </a:ln>
                <a:effectLst/>
                <a:uLnTx/>
                <a:uFillTx/>
                <a:latin typeface="Roboto"/>
                <a:ea typeface="+mn-ea"/>
                <a:cs typeface="+mn-cs"/>
              </a:rPr>
              <a:t>là</a:t>
            </a:r>
            <a:endParaRPr kumimoji="0" lang="vi-VN" sz="2600" b="0" i="0" u="none" strike="noStrike" kern="1200" cap="none" spc="0" normalizeH="0" baseline="0" noProof="0" dirty="0">
              <a:ln>
                <a:noFill/>
              </a:ln>
              <a:effectLst/>
              <a:uLnTx/>
              <a:uFillTx/>
              <a:latin typeface="Roboto"/>
              <a:ea typeface="+mn-ea"/>
              <a:cs typeface="+mn-cs"/>
            </a:endParaRPr>
          </a:p>
        </p:txBody>
      </p:sp>
      <p:grpSp>
        <p:nvGrpSpPr>
          <p:cNvPr id="4" name="A">
            <a:extLst>
              <a:ext uri="{FF2B5EF4-FFF2-40B4-BE49-F238E27FC236}">
                <a16:creationId xmlns:a16="http://schemas.microsoft.com/office/drawing/2014/main" id="{192C90DF-63BF-4D0B-8325-72010D82E400}"/>
              </a:ext>
            </a:extLst>
          </p:cNvPr>
          <p:cNvGrpSpPr/>
          <p:nvPr/>
        </p:nvGrpSpPr>
        <p:grpSpPr>
          <a:xfrm>
            <a:off x="305391" y="3233082"/>
            <a:ext cx="5580446" cy="1124305"/>
            <a:chOff x="305391" y="3233082"/>
            <a:chExt cx="5580446" cy="1124305"/>
          </a:xfrm>
        </p:grpSpPr>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228726" y="3361544"/>
              <a:ext cx="4494188" cy="912558"/>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Chưa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xóa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bỏ</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được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chế</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độ</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phong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kiến</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2711"/>
                  </a:solidFill>
                  <a:effectLst/>
                  <a:uLnTx/>
                  <a:uFillTx/>
                  <a:latin typeface="Roboto"/>
                  <a:ea typeface="+mn-ea"/>
                  <a:cs typeface="+mn-cs"/>
                </a:rPr>
                <a:t>A</a:t>
              </a:r>
              <a:endParaRPr kumimoji="0" lang="vi-VN" sz="2400" b="1" i="0" u="none" strike="noStrike" kern="1200" cap="none" spc="0" normalizeH="0" baseline="0" noProof="0" dirty="0">
                <a:ln>
                  <a:noFill/>
                </a:ln>
                <a:solidFill>
                  <a:srgbClr val="F12711"/>
                </a:solidFill>
                <a:effectLst/>
                <a:uLnTx/>
                <a:uFillTx/>
                <a:latin typeface="Roboto"/>
                <a:ea typeface="+mn-ea"/>
                <a:cs typeface="+mn-cs"/>
              </a:endParaRPr>
            </a:p>
          </p:txBody>
        </p:sp>
      </p:grpSp>
      <p:grpSp>
        <p:nvGrpSpPr>
          <p:cNvPr id="5" name="C">
            <a:extLst>
              <a:ext uri="{FF2B5EF4-FFF2-40B4-BE49-F238E27FC236}">
                <a16:creationId xmlns:a16="http://schemas.microsoft.com/office/drawing/2014/main" id="{500758A1-F613-48C0-B83A-76CDE89EAEAF}"/>
              </a:ext>
            </a:extLst>
          </p:cNvPr>
          <p:cNvGrpSpPr/>
          <p:nvPr/>
        </p:nvGrpSpPr>
        <p:grpSpPr>
          <a:xfrm>
            <a:off x="305391" y="4709810"/>
            <a:ext cx="5547675" cy="1124305"/>
            <a:chOff x="305391" y="4709810"/>
            <a:chExt cx="5547675" cy="1124305"/>
          </a:xfrm>
        </p:grpSpPr>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4808585"/>
              <a:ext cx="447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Roboto"/>
                  <a:ea typeface="+mn-ea"/>
                  <a:cs typeface="+mn-cs"/>
                </a:rPr>
                <a:t>Sau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cách</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mạng</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nhà</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nước</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quân</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chủ</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lập</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hiến</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được</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thành</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a:ln>
                    <a:noFill/>
                  </a:ln>
                  <a:solidFill>
                    <a:srgbClr val="3F3F3F"/>
                  </a:solidFill>
                  <a:effectLst/>
                  <a:uLnTx/>
                  <a:uFillTx/>
                  <a:latin typeface="Roboto"/>
                  <a:ea typeface="+mn-ea"/>
                  <a:cs typeface="+mn-cs"/>
                </a:rPr>
                <a:t>lập</a:t>
              </a:r>
              <a:endParaRPr kumimoji="0" lang="vi-VN" sz="3200" b="0" i="0" u="none" strike="noStrike" kern="1200" cap="none" spc="0" normalizeH="0" baseline="0" noProof="0" dirty="0">
                <a:ln>
                  <a:noFill/>
                </a:ln>
                <a:solidFill>
                  <a:srgbClr val="3F3F3F"/>
                </a:solidFill>
                <a:effectLst/>
                <a:uLnTx/>
                <a:uFillTx/>
                <a:latin typeface="Roboto"/>
                <a:ea typeface="+mn-ea"/>
                <a:cs typeface="+mn-cs"/>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2711"/>
                  </a:solidFill>
                  <a:effectLst/>
                  <a:uLnTx/>
                  <a:uFillTx/>
                  <a:latin typeface="Roboto"/>
                  <a:ea typeface="+mn-ea"/>
                  <a:cs typeface="+mn-cs"/>
                </a:rPr>
                <a:t>C</a:t>
              </a:r>
              <a:endParaRPr kumimoji="0" lang="vi-VN" sz="2400" b="1" i="0" u="none" strike="noStrike" kern="1200" cap="none" spc="0" normalizeH="0" baseline="0" noProof="0" dirty="0">
                <a:ln>
                  <a:noFill/>
                </a:ln>
                <a:solidFill>
                  <a:srgbClr val="F12711"/>
                </a:solidFill>
                <a:effectLst/>
                <a:uLnTx/>
                <a:uFillTx/>
                <a:latin typeface="Roboto"/>
                <a:ea typeface="+mn-ea"/>
                <a:cs typeface="+mn-cs"/>
              </a:endParaRPr>
            </a:p>
          </p:txBody>
        </p:sp>
      </p:grpSp>
      <p:grpSp>
        <p:nvGrpSpPr>
          <p:cNvPr id="6" name="B">
            <a:extLst>
              <a:ext uri="{FF2B5EF4-FFF2-40B4-BE49-F238E27FC236}">
                <a16:creationId xmlns:a16="http://schemas.microsoft.com/office/drawing/2014/main" id="{10C636D7-B8E9-4DCF-87E2-F1E85B69F391}"/>
              </a:ext>
            </a:extLst>
          </p:cNvPr>
          <p:cNvGrpSpPr/>
          <p:nvPr/>
        </p:nvGrpSpPr>
        <p:grpSpPr>
          <a:xfrm>
            <a:off x="6300912" y="3233082"/>
            <a:ext cx="5585695" cy="1124305"/>
            <a:chOff x="6300912" y="3233082"/>
            <a:chExt cx="5585695" cy="1124305"/>
          </a:xfrm>
        </p:grpSpPr>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573325"/>
              <a:ext cx="44941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F3F3F"/>
                  </a:solidFill>
                  <a:latin typeface="Roboto"/>
                </a:rPr>
                <a:t>Chưa</a:t>
              </a:r>
              <a:r>
                <a:rPr lang="en-US" sz="2400" dirty="0">
                  <a:solidFill>
                    <a:srgbClr val="3F3F3F"/>
                  </a:solidFill>
                  <a:latin typeface="Roboto"/>
                </a:rPr>
                <a:t> </a:t>
              </a:r>
              <a:r>
                <a:rPr lang="en-US" sz="2400" dirty="0" err="1">
                  <a:solidFill>
                    <a:srgbClr val="3F3F3F"/>
                  </a:solidFill>
                  <a:latin typeface="Roboto"/>
                </a:rPr>
                <a:t>giành</a:t>
              </a:r>
              <a:r>
                <a:rPr lang="en-US" sz="2400" dirty="0">
                  <a:solidFill>
                    <a:srgbClr val="3F3F3F"/>
                  </a:solidFill>
                  <a:latin typeface="Roboto"/>
                </a:rPr>
                <a:t> </a:t>
              </a:r>
              <a:r>
                <a:rPr lang="en-US" sz="2400" dirty="0" err="1">
                  <a:solidFill>
                    <a:srgbClr val="3F3F3F"/>
                  </a:solidFill>
                  <a:latin typeface="Roboto"/>
                </a:rPr>
                <a:t>được</a:t>
              </a:r>
              <a:r>
                <a:rPr lang="en-US" sz="2400" dirty="0">
                  <a:solidFill>
                    <a:srgbClr val="3F3F3F"/>
                  </a:solidFill>
                  <a:latin typeface="Roboto"/>
                </a:rPr>
                <a:t> </a:t>
              </a:r>
              <a:r>
                <a:rPr lang="en-US" sz="2400" dirty="0" err="1">
                  <a:solidFill>
                    <a:srgbClr val="3F3F3F"/>
                  </a:solidFill>
                  <a:latin typeface="Roboto"/>
                </a:rPr>
                <a:t>độc</a:t>
              </a:r>
              <a:r>
                <a:rPr lang="en-US" sz="2400" dirty="0">
                  <a:solidFill>
                    <a:srgbClr val="3F3F3F"/>
                  </a:solidFill>
                  <a:latin typeface="Roboto"/>
                </a:rPr>
                <a:t> </a:t>
              </a:r>
              <a:r>
                <a:rPr lang="en-US" sz="2400" dirty="0" err="1">
                  <a:solidFill>
                    <a:srgbClr val="3F3F3F"/>
                  </a:solidFill>
                  <a:latin typeface="Roboto"/>
                </a:rPr>
                <a:t>lập</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2711"/>
                  </a:solidFill>
                  <a:effectLst/>
                  <a:uLnTx/>
                  <a:uFillTx/>
                  <a:latin typeface="Roboto"/>
                  <a:ea typeface="+mn-ea"/>
                  <a:cs typeface="+mn-cs"/>
                </a:rPr>
                <a:t>B</a:t>
              </a:r>
              <a:endParaRPr kumimoji="0" lang="vi-VN" sz="2400" b="1" i="0" u="none" strike="noStrike" kern="1200" cap="none" spc="0" normalizeH="0" baseline="0" noProof="0" dirty="0">
                <a:ln>
                  <a:noFill/>
                </a:ln>
                <a:solidFill>
                  <a:srgbClr val="F12711"/>
                </a:solidFill>
                <a:effectLst/>
                <a:uLnTx/>
                <a:uFillTx/>
                <a:latin typeface="Roboto"/>
                <a:ea typeface="+mn-ea"/>
                <a:cs typeface="+mn-cs"/>
              </a:endParaRPr>
            </a:p>
          </p:txBody>
        </p:sp>
      </p:grpSp>
      <p:grpSp>
        <p:nvGrpSpPr>
          <p:cNvPr id="9" name="D">
            <a:extLst>
              <a:ext uri="{FF2B5EF4-FFF2-40B4-BE49-F238E27FC236}">
                <a16:creationId xmlns:a16="http://schemas.microsoft.com/office/drawing/2014/main" id="{B5898F44-38D9-4A0D-ABDB-75509DE71D7E}"/>
              </a:ext>
            </a:extLst>
          </p:cNvPr>
          <p:cNvGrpSpPr/>
          <p:nvPr/>
        </p:nvGrpSpPr>
        <p:grpSpPr>
          <a:xfrm>
            <a:off x="6300911" y="4709810"/>
            <a:ext cx="5585696" cy="1124305"/>
            <a:chOff x="6300911" y="4709810"/>
            <a:chExt cx="5585696" cy="1124305"/>
          </a:xfrm>
        </p:grpSpPr>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1" y="5042140"/>
              <a:ext cx="4714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mn-ea"/>
                  <a:cs typeface="+mn-cs"/>
                </a:rPr>
                <a:t>Chưa</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xóa</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bỏ</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được</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chế</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độ</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nô</a:t>
              </a:r>
              <a:r>
                <a:rPr kumimoji="0" lang="en-US" sz="2400" b="0" i="0" u="none" strike="noStrike" kern="1200" cap="none" spc="0" normalizeH="0" baseline="0" noProof="0" dirty="0">
                  <a:ln>
                    <a:noFill/>
                  </a:ln>
                  <a:solidFill>
                    <a:srgbClr val="3F3F3F"/>
                  </a:solidFill>
                  <a:effectLst/>
                  <a:uLnTx/>
                  <a:uFillTx/>
                  <a:latin typeface="Roboto"/>
                  <a:ea typeface="+mn-ea"/>
                  <a:cs typeface="+mn-cs"/>
                </a:rPr>
                <a:t> </a:t>
              </a:r>
              <a:r>
                <a:rPr kumimoji="0" lang="en-US" sz="2400" b="0" i="0" u="none" strike="noStrike" kern="1200" cap="none" spc="0" normalizeH="0" baseline="0" noProof="0" dirty="0" err="1">
                  <a:ln>
                    <a:noFill/>
                  </a:ln>
                  <a:solidFill>
                    <a:srgbClr val="3F3F3F"/>
                  </a:solidFill>
                  <a:effectLst/>
                  <a:uLnTx/>
                  <a:uFillTx/>
                  <a:latin typeface="Roboto"/>
                  <a:ea typeface="+mn-ea"/>
                  <a:cs typeface="+mn-cs"/>
                </a:rPr>
                <a:t>lệ</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2711"/>
                  </a:solidFill>
                  <a:effectLst/>
                  <a:uLnTx/>
                  <a:uFillTx/>
                  <a:latin typeface="Roboto"/>
                  <a:ea typeface="+mn-ea"/>
                  <a:cs typeface="+mn-cs"/>
                </a:rPr>
                <a:t>D</a:t>
              </a:r>
              <a:endParaRPr kumimoji="0" lang="vi-VN" sz="2400" b="1" i="0" u="none" strike="noStrike" kern="1200" cap="none" spc="0" normalizeH="0" baseline="0" noProof="0" dirty="0">
                <a:ln>
                  <a:noFill/>
                </a:ln>
                <a:solidFill>
                  <a:srgbClr val="F12711"/>
                </a:solidFill>
                <a:effectLst/>
                <a:uLnTx/>
                <a:uFillTx/>
                <a:latin typeface="Roboto"/>
                <a:ea typeface="+mn-ea"/>
                <a:cs typeface="+mn-cs"/>
              </a:endParaRPr>
            </a:p>
          </p:txBody>
        </p:sp>
      </p:grpSp>
      <p:pic>
        <p:nvPicPr>
          <p:cNvPr id="191" name="Picture 190" descr="Logo, icon&#10;&#10;Description automatically generated">
            <a:extLst>
              <a:ext uri="{FF2B5EF4-FFF2-40B4-BE49-F238E27FC236}">
                <a16:creationId xmlns:a16="http://schemas.microsoft.com/office/drawing/2014/main" id="{06305B71-D99E-4586-82A1-9253B41C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031" y="-2913725"/>
            <a:ext cx="342029" cy="342029"/>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42D40E11-EA3B-4796-9A55-1E7F3C17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54" y="-2714092"/>
            <a:ext cx="342029" cy="342029"/>
          </a:xfrm>
          <a:prstGeom prst="rect">
            <a:avLst/>
          </a:prstGeom>
        </p:spPr>
      </p:pic>
      <p:pic>
        <p:nvPicPr>
          <p:cNvPr id="245" name="Picture 244" descr="Logo, icon&#10;&#10;Description automatically generated">
            <a:extLst>
              <a:ext uri="{FF2B5EF4-FFF2-40B4-BE49-F238E27FC236}">
                <a16:creationId xmlns:a16="http://schemas.microsoft.com/office/drawing/2014/main" id="{5878ACE1-4209-46EE-A07C-598CF980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352" y="-5069600"/>
            <a:ext cx="342029" cy="342029"/>
          </a:xfrm>
          <a:prstGeom prst="rect">
            <a:avLst/>
          </a:prstGeom>
        </p:spPr>
      </p:pic>
      <p:pic>
        <p:nvPicPr>
          <p:cNvPr id="246" name="Picture 245" descr="Logo, icon&#10;&#10;Description automatically generated">
            <a:extLst>
              <a:ext uri="{FF2B5EF4-FFF2-40B4-BE49-F238E27FC236}">
                <a16:creationId xmlns:a16="http://schemas.microsoft.com/office/drawing/2014/main" id="{E2A7B37F-37D0-4CAC-BDCC-B9CFCAF4B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154" y="-3703524"/>
            <a:ext cx="342029" cy="342029"/>
          </a:xfrm>
          <a:prstGeom prst="rect">
            <a:avLst/>
          </a:prstGeom>
        </p:spPr>
      </p:pic>
      <p:pic>
        <p:nvPicPr>
          <p:cNvPr id="247" name="Picture 246" descr="Logo, icon&#10;&#10;Description automatically generated">
            <a:extLst>
              <a:ext uri="{FF2B5EF4-FFF2-40B4-BE49-F238E27FC236}">
                <a16:creationId xmlns:a16="http://schemas.microsoft.com/office/drawing/2014/main" id="{DCA3CCF0-D4F6-44ED-8609-44FA87A45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677" y="-1934938"/>
            <a:ext cx="342029" cy="342029"/>
          </a:xfrm>
          <a:prstGeom prst="rect">
            <a:avLst/>
          </a:prstGeom>
        </p:spPr>
      </p:pic>
      <p:pic>
        <p:nvPicPr>
          <p:cNvPr id="248" name="Picture 247" descr="Logo, icon&#10;&#10;Description automatically generated">
            <a:extLst>
              <a:ext uri="{FF2B5EF4-FFF2-40B4-BE49-F238E27FC236}">
                <a16:creationId xmlns:a16="http://schemas.microsoft.com/office/drawing/2014/main" id="{4F887E07-03DE-4355-89E0-7FB506E9A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920" y="-4107834"/>
            <a:ext cx="342029" cy="342029"/>
          </a:xfrm>
          <a:prstGeom prst="rect">
            <a:avLst/>
          </a:prstGeom>
        </p:spPr>
      </p:pic>
      <p:pic>
        <p:nvPicPr>
          <p:cNvPr id="249" name="Picture 248" descr="Logo, icon&#10;&#10;Description automatically generated">
            <a:extLst>
              <a:ext uri="{FF2B5EF4-FFF2-40B4-BE49-F238E27FC236}">
                <a16:creationId xmlns:a16="http://schemas.microsoft.com/office/drawing/2014/main" id="{F4F9AFC0-A22C-45F5-AC7A-69BF89C8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687" y="-3171883"/>
            <a:ext cx="342029" cy="342029"/>
          </a:xfrm>
          <a:prstGeom prst="rect">
            <a:avLst/>
          </a:prstGeom>
        </p:spPr>
      </p:pic>
      <p:pic>
        <p:nvPicPr>
          <p:cNvPr id="250" name="Picture 249" descr="Logo, icon&#10;&#10;Description automatically generated">
            <a:extLst>
              <a:ext uri="{FF2B5EF4-FFF2-40B4-BE49-F238E27FC236}">
                <a16:creationId xmlns:a16="http://schemas.microsoft.com/office/drawing/2014/main" id="{2122FF03-6BFE-42ED-9CFB-B9A78C658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702" y="-3284429"/>
            <a:ext cx="342029" cy="342029"/>
          </a:xfrm>
          <a:prstGeom prst="rect">
            <a:avLst/>
          </a:prstGeom>
        </p:spPr>
      </p:pic>
      <p:pic>
        <p:nvPicPr>
          <p:cNvPr id="251" name="Picture 250" descr="Logo, icon&#10;&#10;Description automatically generated">
            <a:extLst>
              <a:ext uri="{FF2B5EF4-FFF2-40B4-BE49-F238E27FC236}">
                <a16:creationId xmlns:a16="http://schemas.microsoft.com/office/drawing/2014/main" id="{ADF4AA17-9B42-4740-8E2D-8CB5B7B4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27" y="-3886972"/>
            <a:ext cx="342029" cy="342029"/>
          </a:xfrm>
          <a:prstGeom prst="rect">
            <a:avLst/>
          </a:prstGeom>
        </p:spPr>
      </p:pic>
      <p:pic>
        <p:nvPicPr>
          <p:cNvPr id="252" name="Picture 251" descr="Logo, icon&#10;&#10;Description automatically generated">
            <a:extLst>
              <a:ext uri="{FF2B5EF4-FFF2-40B4-BE49-F238E27FC236}">
                <a16:creationId xmlns:a16="http://schemas.microsoft.com/office/drawing/2014/main" id="{58F41CB2-0671-4EAE-A10D-C3E4E399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58" y="-3999787"/>
            <a:ext cx="342029" cy="342029"/>
          </a:xfrm>
          <a:prstGeom prst="rect">
            <a:avLst/>
          </a:prstGeom>
        </p:spPr>
      </p:pic>
      <p:pic>
        <p:nvPicPr>
          <p:cNvPr id="253" name="Picture 252" descr="Logo, icon&#10;&#10;Description automatically generated">
            <a:extLst>
              <a:ext uri="{FF2B5EF4-FFF2-40B4-BE49-F238E27FC236}">
                <a16:creationId xmlns:a16="http://schemas.microsoft.com/office/drawing/2014/main" id="{3EBA14DB-F52E-4021-A5F3-AB915D4B0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171" y="-3351565"/>
            <a:ext cx="342029" cy="342029"/>
          </a:xfrm>
          <a:prstGeom prst="rect">
            <a:avLst/>
          </a:prstGeom>
        </p:spPr>
      </p:pic>
      <p:pic>
        <p:nvPicPr>
          <p:cNvPr id="254" name="Picture 253" descr="Logo, icon&#10;&#10;Description automatically generated">
            <a:extLst>
              <a:ext uri="{FF2B5EF4-FFF2-40B4-BE49-F238E27FC236}">
                <a16:creationId xmlns:a16="http://schemas.microsoft.com/office/drawing/2014/main" id="{BAA7FC1D-0A1A-4A44-9C39-0DFDCCB66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944" y="-2345178"/>
            <a:ext cx="342029" cy="342029"/>
          </a:xfrm>
          <a:prstGeom prst="rect">
            <a:avLst/>
          </a:prstGeom>
        </p:spPr>
      </p:pic>
      <p:pic>
        <p:nvPicPr>
          <p:cNvPr id="255" name="Picture 254" descr="Logo, icon&#10;&#10;Description automatically generated">
            <a:extLst>
              <a:ext uri="{FF2B5EF4-FFF2-40B4-BE49-F238E27FC236}">
                <a16:creationId xmlns:a16="http://schemas.microsoft.com/office/drawing/2014/main" id="{5B93E642-57BC-4389-A787-A6ED26E61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45" y="-2490233"/>
            <a:ext cx="342029" cy="342029"/>
          </a:xfrm>
          <a:prstGeom prst="rect">
            <a:avLst/>
          </a:prstGeom>
        </p:spPr>
      </p:pic>
      <p:pic>
        <p:nvPicPr>
          <p:cNvPr id="256" name="Picture 255" descr="Logo, icon&#10;&#10;Description automatically generated">
            <a:extLst>
              <a:ext uri="{FF2B5EF4-FFF2-40B4-BE49-F238E27FC236}">
                <a16:creationId xmlns:a16="http://schemas.microsoft.com/office/drawing/2014/main" id="{00843B3B-609A-4B9B-989F-90E778B17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5" y="-2701424"/>
            <a:ext cx="342029" cy="342029"/>
          </a:xfrm>
          <a:prstGeom prst="rect">
            <a:avLst/>
          </a:prstGeom>
        </p:spPr>
      </p:pic>
      <p:pic>
        <p:nvPicPr>
          <p:cNvPr id="257" name="Picture 256" descr="Logo, icon&#10;&#10;Description automatically generated">
            <a:extLst>
              <a:ext uri="{FF2B5EF4-FFF2-40B4-BE49-F238E27FC236}">
                <a16:creationId xmlns:a16="http://schemas.microsoft.com/office/drawing/2014/main" id="{3C07850B-43E7-4772-BC60-97F5339D4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1997923"/>
            <a:ext cx="342029" cy="342029"/>
          </a:xfrm>
          <a:prstGeom prst="rect">
            <a:avLst/>
          </a:prstGeom>
        </p:spPr>
      </p:pic>
      <p:pic>
        <p:nvPicPr>
          <p:cNvPr id="258" name="Picture 257" descr="Logo, icon&#10;&#10;Description automatically generated">
            <a:extLst>
              <a:ext uri="{FF2B5EF4-FFF2-40B4-BE49-F238E27FC236}">
                <a16:creationId xmlns:a16="http://schemas.microsoft.com/office/drawing/2014/main" id="{C535E199-4A56-44D2-A408-635052D2A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73" y="-3068931"/>
            <a:ext cx="342029" cy="342029"/>
          </a:xfrm>
          <a:prstGeom prst="rect">
            <a:avLst/>
          </a:prstGeom>
        </p:spPr>
      </p:pic>
      <p:pic>
        <p:nvPicPr>
          <p:cNvPr id="259" name="Picture 258" descr="Logo, icon&#10;&#10;Description automatically generated">
            <a:extLst>
              <a:ext uri="{FF2B5EF4-FFF2-40B4-BE49-F238E27FC236}">
                <a16:creationId xmlns:a16="http://schemas.microsoft.com/office/drawing/2014/main" id="{42717DA7-7196-4B2A-AD9E-B7DCDB819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663" y="-4296042"/>
            <a:ext cx="342029" cy="342029"/>
          </a:xfrm>
          <a:prstGeom prst="rect">
            <a:avLst/>
          </a:prstGeom>
        </p:spPr>
      </p:pic>
      <p:pic>
        <p:nvPicPr>
          <p:cNvPr id="260" name="Picture 259" descr="Logo, icon&#10;&#10;Description automatically generated">
            <a:extLst>
              <a:ext uri="{FF2B5EF4-FFF2-40B4-BE49-F238E27FC236}">
                <a16:creationId xmlns:a16="http://schemas.microsoft.com/office/drawing/2014/main" id="{8F10ACD2-A875-41D5-8F59-FB373E32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91" y="-1925271"/>
            <a:ext cx="342029" cy="342029"/>
          </a:xfrm>
          <a:prstGeom prst="rect">
            <a:avLst/>
          </a:prstGeom>
        </p:spPr>
      </p:pic>
      <p:pic>
        <p:nvPicPr>
          <p:cNvPr id="261" name="Picture 260" descr="Logo, icon&#10;&#10;Description automatically generated">
            <a:extLst>
              <a:ext uri="{FF2B5EF4-FFF2-40B4-BE49-F238E27FC236}">
                <a16:creationId xmlns:a16="http://schemas.microsoft.com/office/drawing/2014/main" id="{D5E06BF5-A5C3-42B0-88BB-1B69D59E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84" y="-2056477"/>
            <a:ext cx="342029" cy="342029"/>
          </a:xfrm>
          <a:prstGeom prst="rect">
            <a:avLst/>
          </a:prstGeom>
        </p:spPr>
      </p:pic>
      <p:pic>
        <p:nvPicPr>
          <p:cNvPr id="262" name="Picture 261" descr="Logo, icon&#10;&#10;Description automatically generated">
            <a:extLst>
              <a:ext uri="{FF2B5EF4-FFF2-40B4-BE49-F238E27FC236}">
                <a16:creationId xmlns:a16="http://schemas.microsoft.com/office/drawing/2014/main" id="{69807695-F14D-4803-924E-95145825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4186065"/>
            <a:ext cx="342029" cy="342029"/>
          </a:xfrm>
          <a:prstGeom prst="rect">
            <a:avLst/>
          </a:prstGeom>
        </p:spPr>
      </p:pic>
      <p:pic>
        <p:nvPicPr>
          <p:cNvPr id="263" name="Picture 262" descr="A picture containing text&#10;&#10;Description automatically generated">
            <a:extLst>
              <a:ext uri="{FF2B5EF4-FFF2-40B4-BE49-F238E27FC236}">
                <a16:creationId xmlns:a16="http://schemas.microsoft.com/office/drawing/2014/main" id="{0002B462-99B0-4A07-8337-2FA5B3C0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4" y="-3830591"/>
            <a:ext cx="342029" cy="342029"/>
          </a:xfrm>
          <a:prstGeom prst="rect">
            <a:avLst/>
          </a:prstGeom>
        </p:spPr>
      </p:pic>
      <p:pic>
        <p:nvPicPr>
          <p:cNvPr id="264" name="Picture 263" descr="A picture containing text&#10;&#10;Description automatically generated">
            <a:extLst>
              <a:ext uri="{FF2B5EF4-FFF2-40B4-BE49-F238E27FC236}">
                <a16:creationId xmlns:a16="http://schemas.microsoft.com/office/drawing/2014/main" id="{B992FE50-DEDD-4C39-8C5E-24B0C12C2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137" y="-4799260"/>
            <a:ext cx="342029" cy="342029"/>
          </a:xfrm>
          <a:prstGeom prst="rect">
            <a:avLst/>
          </a:prstGeom>
        </p:spPr>
      </p:pic>
      <p:pic>
        <p:nvPicPr>
          <p:cNvPr id="265" name="Picture 264" descr="A picture containing text&#10;&#10;Description automatically generated">
            <a:extLst>
              <a:ext uri="{FF2B5EF4-FFF2-40B4-BE49-F238E27FC236}">
                <a16:creationId xmlns:a16="http://schemas.microsoft.com/office/drawing/2014/main" id="{3D437BDC-DFDE-4AED-87F3-C3DA19723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017" y="-2634493"/>
            <a:ext cx="342029" cy="342029"/>
          </a:xfrm>
          <a:prstGeom prst="rect">
            <a:avLst/>
          </a:prstGeom>
        </p:spPr>
      </p:pic>
      <p:pic>
        <p:nvPicPr>
          <p:cNvPr id="266" name="Picture 265" descr="A picture containing text&#10;&#10;Description automatically generated">
            <a:extLst>
              <a:ext uri="{FF2B5EF4-FFF2-40B4-BE49-F238E27FC236}">
                <a16:creationId xmlns:a16="http://schemas.microsoft.com/office/drawing/2014/main" id="{3B43F418-1564-49E5-9F81-B2C304384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842" y="-3997068"/>
            <a:ext cx="342029" cy="342029"/>
          </a:xfrm>
          <a:prstGeom prst="rect">
            <a:avLst/>
          </a:prstGeom>
        </p:spPr>
      </p:pic>
      <p:pic>
        <p:nvPicPr>
          <p:cNvPr id="267" name="Picture 266" descr="A picture containing text&#10;&#10;Description automatically generated">
            <a:extLst>
              <a:ext uri="{FF2B5EF4-FFF2-40B4-BE49-F238E27FC236}">
                <a16:creationId xmlns:a16="http://schemas.microsoft.com/office/drawing/2014/main" id="{8206EAC4-0B0C-4921-8F3C-2E979F1C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572" y="-2013815"/>
            <a:ext cx="342029" cy="342029"/>
          </a:xfrm>
          <a:prstGeom prst="rect">
            <a:avLst/>
          </a:prstGeom>
        </p:spPr>
      </p:pic>
      <p:pic>
        <p:nvPicPr>
          <p:cNvPr id="268" name="Picture 267" descr="A picture containing text&#10;&#10;Description automatically generated">
            <a:extLst>
              <a:ext uri="{FF2B5EF4-FFF2-40B4-BE49-F238E27FC236}">
                <a16:creationId xmlns:a16="http://schemas.microsoft.com/office/drawing/2014/main" id="{81FD1679-2AF0-4497-9972-34C40708B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632" y="-2026636"/>
            <a:ext cx="342029" cy="342029"/>
          </a:xfrm>
          <a:prstGeom prst="rect">
            <a:avLst/>
          </a:prstGeom>
        </p:spPr>
      </p:pic>
      <p:pic>
        <p:nvPicPr>
          <p:cNvPr id="269" name="Picture 268" descr="A picture containing text&#10;&#10;Description automatically generated">
            <a:extLst>
              <a:ext uri="{FF2B5EF4-FFF2-40B4-BE49-F238E27FC236}">
                <a16:creationId xmlns:a16="http://schemas.microsoft.com/office/drawing/2014/main" id="{AE6FE7CD-5D8D-402F-83D4-4E1FA2A99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73" y="-2553124"/>
            <a:ext cx="342029" cy="342029"/>
          </a:xfrm>
          <a:prstGeom prst="rect">
            <a:avLst/>
          </a:prstGeom>
        </p:spPr>
      </p:pic>
      <p:pic>
        <p:nvPicPr>
          <p:cNvPr id="270" name="Picture 269" descr="A picture containing text&#10;&#10;Description automatically generated">
            <a:extLst>
              <a:ext uri="{FF2B5EF4-FFF2-40B4-BE49-F238E27FC236}">
                <a16:creationId xmlns:a16="http://schemas.microsoft.com/office/drawing/2014/main" id="{12EE2FF5-77A0-4090-BAC8-1D68D9868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76" y="-3035197"/>
            <a:ext cx="342029" cy="342029"/>
          </a:xfrm>
          <a:prstGeom prst="rect">
            <a:avLst/>
          </a:prstGeom>
        </p:spPr>
      </p:pic>
      <p:pic>
        <p:nvPicPr>
          <p:cNvPr id="271" name="Picture 270" descr="A picture containing text&#10;&#10;Description automatically generated">
            <a:extLst>
              <a:ext uri="{FF2B5EF4-FFF2-40B4-BE49-F238E27FC236}">
                <a16:creationId xmlns:a16="http://schemas.microsoft.com/office/drawing/2014/main" id="{AAA6BF9C-19B9-435D-AB13-BC7352861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034" y="-3125676"/>
            <a:ext cx="342029" cy="342029"/>
          </a:xfrm>
          <a:prstGeom prst="rect">
            <a:avLst/>
          </a:prstGeom>
        </p:spPr>
      </p:pic>
      <p:pic>
        <p:nvPicPr>
          <p:cNvPr id="272" name="Picture 271" descr="A picture containing text&#10;&#10;Description automatically generated">
            <a:extLst>
              <a:ext uri="{FF2B5EF4-FFF2-40B4-BE49-F238E27FC236}">
                <a16:creationId xmlns:a16="http://schemas.microsoft.com/office/drawing/2014/main" id="{429E2A06-1A02-494A-9203-592D21202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307" y="-2856804"/>
            <a:ext cx="342029" cy="342029"/>
          </a:xfrm>
          <a:prstGeom prst="rect">
            <a:avLst/>
          </a:prstGeom>
        </p:spPr>
      </p:pic>
      <p:pic>
        <p:nvPicPr>
          <p:cNvPr id="273" name="Picture 272" descr="A picture containing text&#10;&#10;Description automatically generated">
            <a:extLst>
              <a:ext uri="{FF2B5EF4-FFF2-40B4-BE49-F238E27FC236}">
                <a16:creationId xmlns:a16="http://schemas.microsoft.com/office/drawing/2014/main" id="{6A2A54F8-8662-4D41-8279-88F8317E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473" y="-3940983"/>
            <a:ext cx="342029" cy="342029"/>
          </a:xfrm>
          <a:prstGeom prst="rect">
            <a:avLst/>
          </a:prstGeom>
        </p:spPr>
      </p:pic>
      <p:pic>
        <p:nvPicPr>
          <p:cNvPr id="274" name="Picture 273" descr="A picture containing text&#10;&#10;Description automatically generated">
            <a:extLst>
              <a:ext uri="{FF2B5EF4-FFF2-40B4-BE49-F238E27FC236}">
                <a16:creationId xmlns:a16="http://schemas.microsoft.com/office/drawing/2014/main" id="{2BE4B1EC-4430-47B2-977F-FDB1D071E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52" y="-4160669"/>
            <a:ext cx="342029" cy="342029"/>
          </a:xfrm>
          <a:prstGeom prst="rect">
            <a:avLst/>
          </a:prstGeom>
        </p:spPr>
      </p:pic>
      <p:pic>
        <p:nvPicPr>
          <p:cNvPr id="275" name="Picture 274" descr="A picture containing text&#10;&#10;Description automatically generated">
            <a:extLst>
              <a:ext uri="{FF2B5EF4-FFF2-40B4-BE49-F238E27FC236}">
                <a16:creationId xmlns:a16="http://schemas.microsoft.com/office/drawing/2014/main" id="{D110E7FB-68B5-4EEC-A4B1-21BB06D6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54" y="-5227222"/>
            <a:ext cx="342029" cy="342029"/>
          </a:xfrm>
          <a:prstGeom prst="rect">
            <a:avLst/>
          </a:prstGeom>
        </p:spPr>
      </p:pic>
      <p:pic>
        <p:nvPicPr>
          <p:cNvPr id="276" name="Picture 275" descr="A picture containing text&#10;&#10;Description automatically generated">
            <a:extLst>
              <a:ext uri="{FF2B5EF4-FFF2-40B4-BE49-F238E27FC236}">
                <a16:creationId xmlns:a16="http://schemas.microsoft.com/office/drawing/2014/main" id="{F09A73FB-974C-4754-850A-E4A45769C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41" y="-5161131"/>
            <a:ext cx="342029" cy="342029"/>
          </a:xfrm>
          <a:prstGeom prst="rect">
            <a:avLst/>
          </a:prstGeom>
        </p:spPr>
      </p:pic>
      <p:pic>
        <p:nvPicPr>
          <p:cNvPr id="277" name="Picture 276" descr="A picture containing text&#10;&#10;Description automatically generated">
            <a:extLst>
              <a:ext uri="{FF2B5EF4-FFF2-40B4-BE49-F238E27FC236}">
                <a16:creationId xmlns:a16="http://schemas.microsoft.com/office/drawing/2014/main" id="{9794DFEA-6B3A-4ED0-A22F-AC98E4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756" y="-2425950"/>
            <a:ext cx="342029" cy="342029"/>
          </a:xfrm>
          <a:prstGeom prst="rect">
            <a:avLst/>
          </a:prstGeom>
        </p:spPr>
      </p:pic>
      <p:pic>
        <p:nvPicPr>
          <p:cNvPr id="278" name="Picture 277" descr="A picture containing text&#10;&#10;Description automatically generated">
            <a:extLst>
              <a:ext uri="{FF2B5EF4-FFF2-40B4-BE49-F238E27FC236}">
                <a16:creationId xmlns:a16="http://schemas.microsoft.com/office/drawing/2014/main" id="{97A957C1-4F10-457D-B86D-F82FA2BC7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0867" y="-4134727"/>
            <a:ext cx="342029" cy="342029"/>
          </a:xfrm>
          <a:prstGeom prst="rect">
            <a:avLst/>
          </a:prstGeom>
        </p:spPr>
      </p:pic>
      <p:pic>
        <p:nvPicPr>
          <p:cNvPr id="279" name="Picture 278" descr="A picture containing text&#10;&#10;Description automatically generated">
            <a:extLst>
              <a:ext uri="{FF2B5EF4-FFF2-40B4-BE49-F238E27FC236}">
                <a16:creationId xmlns:a16="http://schemas.microsoft.com/office/drawing/2014/main" id="{BA3C2EC6-6F67-4EB5-85C0-8072A49C7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831" y="-5062109"/>
            <a:ext cx="342029" cy="342029"/>
          </a:xfrm>
          <a:prstGeom prst="rect">
            <a:avLst/>
          </a:prstGeom>
        </p:spPr>
      </p:pic>
      <p:pic>
        <p:nvPicPr>
          <p:cNvPr id="280" name="Picture 279" descr="A picture containing text&#10;&#10;Description automatically generated">
            <a:extLst>
              <a:ext uri="{FF2B5EF4-FFF2-40B4-BE49-F238E27FC236}">
                <a16:creationId xmlns:a16="http://schemas.microsoft.com/office/drawing/2014/main" id="{A3258B3F-7B35-44B7-A305-43FEF6EF5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802" y="-2989343"/>
            <a:ext cx="342029" cy="342029"/>
          </a:xfrm>
          <a:prstGeom prst="rect">
            <a:avLst/>
          </a:prstGeom>
        </p:spPr>
      </p:pic>
      <p:pic>
        <p:nvPicPr>
          <p:cNvPr id="281" name="Picture 280" descr="A picture containing text&#10;&#10;Description automatically generated">
            <a:extLst>
              <a:ext uri="{FF2B5EF4-FFF2-40B4-BE49-F238E27FC236}">
                <a16:creationId xmlns:a16="http://schemas.microsoft.com/office/drawing/2014/main" id="{105483CC-23A9-41E3-A206-FC89F54A3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627" y="-4351918"/>
            <a:ext cx="342029" cy="342029"/>
          </a:xfrm>
          <a:prstGeom prst="rect">
            <a:avLst/>
          </a:prstGeom>
        </p:spPr>
      </p:pic>
      <p:pic>
        <p:nvPicPr>
          <p:cNvPr id="282" name="Picture 281" descr="A picture containing text&#10;&#10;Description automatically generated">
            <a:extLst>
              <a:ext uri="{FF2B5EF4-FFF2-40B4-BE49-F238E27FC236}">
                <a16:creationId xmlns:a16="http://schemas.microsoft.com/office/drawing/2014/main" id="{2A040F30-3E2D-41D6-8F57-1800D3D9F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357" y="-2368665"/>
            <a:ext cx="342029" cy="342029"/>
          </a:xfrm>
          <a:prstGeom prst="rect">
            <a:avLst/>
          </a:prstGeom>
        </p:spPr>
      </p:pic>
      <p:pic>
        <p:nvPicPr>
          <p:cNvPr id="283" name="Picture 282" descr="A picture containing text&#10;&#10;Description automatically generated">
            <a:extLst>
              <a:ext uri="{FF2B5EF4-FFF2-40B4-BE49-F238E27FC236}">
                <a16:creationId xmlns:a16="http://schemas.microsoft.com/office/drawing/2014/main" id="{BD8A81CF-8CA1-416B-A896-D125F8C6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326" y="-2289485"/>
            <a:ext cx="342029" cy="342029"/>
          </a:xfrm>
          <a:prstGeom prst="rect">
            <a:avLst/>
          </a:prstGeom>
        </p:spPr>
      </p:pic>
      <p:pic>
        <p:nvPicPr>
          <p:cNvPr id="284" name="Picture 283" descr="A picture containing text&#10;&#10;Description automatically generated">
            <a:extLst>
              <a:ext uri="{FF2B5EF4-FFF2-40B4-BE49-F238E27FC236}">
                <a16:creationId xmlns:a16="http://schemas.microsoft.com/office/drawing/2014/main" id="{2AC20699-33E7-49A3-8CD5-80A39EBEC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756" y="-2857260"/>
            <a:ext cx="342029" cy="342029"/>
          </a:xfrm>
          <a:prstGeom prst="rect">
            <a:avLst/>
          </a:prstGeom>
        </p:spPr>
      </p:pic>
      <p:pic>
        <p:nvPicPr>
          <p:cNvPr id="285" name="Picture 284" descr="A picture containing text&#10;&#10;Description automatically generated">
            <a:extLst>
              <a:ext uri="{FF2B5EF4-FFF2-40B4-BE49-F238E27FC236}">
                <a16:creationId xmlns:a16="http://schemas.microsoft.com/office/drawing/2014/main" id="{FCACA941-EC29-4C46-B8C7-B3F8E45BE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146" y="-3094200"/>
            <a:ext cx="342029" cy="342029"/>
          </a:xfrm>
          <a:prstGeom prst="rect">
            <a:avLst/>
          </a:prstGeom>
        </p:spPr>
      </p:pic>
      <p:pic>
        <p:nvPicPr>
          <p:cNvPr id="286" name="Picture 285" descr="A picture containing text&#10;&#10;Description automatically generated">
            <a:extLst>
              <a:ext uri="{FF2B5EF4-FFF2-40B4-BE49-F238E27FC236}">
                <a16:creationId xmlns:a16="http://schemas.microsoft.com/office/drawing/2014/main" id="{9095B1E8-49A9-454C-B572-78A274EF0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728" y="-3388525"/>
            <a:ext cx="342029" cy="342029"/>
          </a:xfrm>
          <a:prstGeom prst="rect">
            <a:avLst/>
          </a:prstGeom>
        </p:spPr>
      </p:pic>
      <p:pic>
        <p:nvPicPr>
          <p:cNvPr id="287" name="Picture 286" descr="A picture containing text&#10;&#10;Description automatically generated">
            <a:extLst>
              <a:ext uri="{FF2B5EF4-FFF2-40B4-BE49-F238E27FC236}">
                <a16:creationId xmlns:a16="http://schemas.microsoft.com/office/drawing/2014/main" id="{32BF2864-CD4D-4087-8EF1-C5BD9F8D8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05" y="-3456787"/>
            <a:ext cx="342029" cy="342029"/>
          </a:xfrm>
          <a:prstGeom prst="rect">
            <a:avLst/>
          </a:prstGeom>
        </p:spPr>
      </p:pic>
      <p:pic>
        <p:nvPicPr>
          <p:cNvPr id="288" name="Picture 287" descr="A picture containing text&#10;&#10;Description automatically generated">
            <a:extLst>
              <a:ext uri="{FF2B5EF4-FFF2-40B4-BE49-F238E27FC236}">
                <a16:creationId xmlns:a16="http://schemas.microsoft.com/office/drawing/2014/main" id="{86E15C68-CC08-4436-9939-FC0C2184E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043" y="-3999986"/>
            <a:ext cx="342029" cy="342029"/>
          </a:xfrm>
          <a:prstGeom prst="rect">
            <a:avLst/>
          </a:prstGeom>
        </p:spPr>
      </p:pic>
      <p:pic>
        <p:nvPicPr>
          <p:cNvPr id="289" name="Picture 288" descr="A picture containing text&#10;&#10;Description automatically generated">
            <a:extLst>
              <a:ext uri="{FF2B5EF4-FFF2-40B4-BE49-F238E27FC236}">
                <a16:creationId xmlns:a16="http://schemas.microsoft.com/office/drawing/2014/main" id="{201BDA91-4179-488D-A420-D14460D7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413" y="-4311673"/>
            <a:ext cx="342029" cy="342029"/>
          </a:xfrm>
          <a:prstGeom prst="rect">
            <a:avLst/>
          </a:prstGeom>
        </p:spPr>
      </p:pic>
      <p:pic>
        <p:nvPicPr>
          <p:cNvPr id="290" name="Picture 289" descr="A picture containing text&#10;&#10;Description automatically generated">
            <a:extLst>
              <a:ext uri="{FF2B5EF4-FFF2-40B4-BE49-F238E27FC236}">
                <a16:creationId xmlns:a16="http://schemas.microsoft.com/office/drawing/2014/main" id="{1286AD39-50CD-49D6-A2CF-0A1F1115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56" y="-4939080"/>
            <a:ext cx="342029" cy="342029"/>
          </a:xfrm>
          <a:prstGeom prst="rect">
            <a:avLst/>
          </a:prstGeom>
        </p:spPr>
      </p:pic>
      <p:pic>
        <p:nvPicPr>
          <p:cNvPr id="291" name="Picture 290" descr="A picture containing text&#10;&#10;Description automatically generated">
            <a:extLst>
              <a:ext uri="{FF2B5EF4-FFF2-40B4-BE49-F238E27FC236}">
                <a16:creationId xmlns:a16="http://schemas.microsoft.com/office/drawing/2014/main" id="{072AD88A-D46E-4AF7-8A03-578C9DAFA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26" y="-5515981"/>
            <a:ext cx="342029" cy="342029"/>
          </a:xfrm>
          <a:prstGeom prst="rect">
            <a:avLst/>
          </a:prstGeom>
        </p:spPr>
      </p:pic>
      <p:pic>
        <p:nvPicPr>
          <p:cNvPr id="292" name="Picture 291" descr="A picture containing text&#10;&#10;Description automatically generated">
            <a:extLst>
              <a:ext uri="{FF2B5EF4-FFF2-40B4-BE49-F238E27FC236}">
                <a16:creationId xmlns:a16="http://schemas.microsoft.com/office/drawing/2014/main" id="{7BD09F79-D4A1-40A0-AEA0-57026B31F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65" y="-2056477"/>
            <a:ext cx="342029" cy="342029"/>
          </a:xfrm>
          <a:prstGeom prst="rect">
            <a:avLst/>
          </a:prstGeom>
        </p:spPr>
      </p:pic>
      <p:pic>
        <p:nvPicPr>
          <p:cNvPr id="293" name="Picture 292" descr="A picture containing text&#10;&#10;Description automatically generated">
            <a:extLst>
              <a:ext uri="{FF2B5EF4-FFF2-40B4-BE49-F238E27FC236}">
                <a16:creationId xmlns:a16="http://schemas.microsoft.com/office/drawing/2014/main" id="{61BE6430-78E4-44B1-9A77-6A4D30647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276" y="-3765254"/>
            <a:ext cx="342029" cy="342029"/>
          </a:xfrm>
          <a:prstGeom prst="rect">
            <a:avLst/>
          </a:prstGeom>
        </p:spPr>
      </p:pic>
      <p:pic>
        <p:nvPicPr>
          <p:cNvPr id="294" name="Picture 293" descr="A picture containing text&#10;&#10;Description automatically generated">
            <a:extLst>
              <a:ext uri="{FF2B5EF4-FFF2-40B4-BE49-F238E27FC236}">
                <a16:creationId xmlns:a16="http://schemas.microsoft.com/office/drawing/2014/main" id="{A162AE67-5FD9-4571-9D18-933062208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329" y="-4733923"/>
            <a:ext cx="342029" cy="342029"/>
          </a:xfrm>
          <a:prstGeom prst="rect">
            <a:avLst/>
          </a:prstGeom>
        </p:spPr>
      </p:pic>
      <p:pic>
        <p:nvPicPr>
          <p:cNvPr id="295" name="Picture 294" descr="A picture containing text&#10;&#10;Description automatically generated">
            <a:extLst>
              <a:ext uri="{FF2B5EF4-FFF2-40B4-BE49-F238E27FC236}">
                <a16:creationId xmlns:a16="http://schemas.microsoft.com/office/drawing/2014/main" id="{99F38898-BC64-47A0-9818-0A8E0B79E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648" y="-3161753"/>
            <a:ext cx="342029" cy="342029"/>
          </a:xfrm>
          <a:prstGeom prst="rect">
            <a:avLst/>
          </a:prstGeom>
        </p:spPr>
      </p:pic>
      <p:pic>
        <p:nvPicPr>
          <p:cNvPr id="296" name="Picture 295" descr="A picture containing text&#10;&#10;Description automatically generated">
            <a:extLst>
              <a:ext uri="{FF2B5EF4-FFF2-40B4-BE49-F238E27FC236}">
                <a16:creationId xmlns:a16="http://schemas.microsoft.com/office/drawing/2014/main" id="{D2867674-3B39-464D-8B8B-D883098B7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473" y="-4524328"/>
            <a:ext cx="342029" cy="342029"/>
          </a:xfrm>
          <a:prstGeom prst="rect">
            <a:avLst/>
          </a:prstGeom>
        </p:spPr>
      </p:pic>
      <p:pic>
        <p:nvPicPr>
          <p:cNvPr id="297" name="Picture 296" descr="A picture containing text&#10;&#10;Description automatically generated">
            <a:extLst>
              <a:ext uri="{FF2B5EF4-FFF2-40B4-BE49-F238E27FC236}">
                <a16:creationId xmlns:a16="http://schemas.microsoft.com/office/drawing/2014/main" id="{44787F3A-F08D-49A0-9630-9FFED6D53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03" y="-2541075"/>
            <a:ext cx="342029" cy="342029"/>
          </a:xfrm>
          <a:prstGeom prst="rect">
            <a:avLst/>
          </a:prstGeom>
        </p:spPr>
      </p:pic>
      <p:pic>
        <p:nvPicPr>
          <p:cNvPr id="298" name="Picture 297" descr="A picture containing text&#10;&#10;Description automatically generated">
            <a:extLst>
              <a:ext uri="{FF2B5EF4-FFF2-40B4-BE49-F238E27FC236}">
                <a16:creationId xmlns:a16="http://schemas.microsoft.com/office/drawing/2014/main" id="{BC25DD19-ADE2-4EB5-BA5C-7D095E89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5700" y="-1757453"/>
            <a:ext cx="342029" cy="342029"/>
          </a:xfrm>
          <a:prstGeom prst="rect">
            <a:avLst/>
          </a:prstGeom>
        </p:spPr>
      </p:pic>
      <p:pic>
        <p:nvPicPr>
          <p:cNvPr id="299" name="Picture 298" descr="A picture containing text&#10;&#10;Description automatically generated">
            <a:extLst>
              <a:ext uri="{FF2B5EF4-FFF2-40B4-BE49-F238E27FC236}">
                <a16:creationId xmlns:a16="http://schemas.microsoft.com/office/drawing/2014/main" id="{3FC9E40F-58BA-4E98-9BE3-287BF3CB9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165" y="-2487787"/>
            <a:ext cx="342029" cy="342029"/>
          </a:xfrm>
          <a:prstGeom prst="rect">
            <a:avLst/>
          </a:prstGeom>
        </p:spPr>
      </p:pic>
      <p:pic>
        <p:nvPicPr>
          <p:cNvPr id="300" name="Picture 299" descr="A picture containing text&#10;&#10;Description automatically generated">
            <a:extLst>
              <a:ext uri="{FF2B5EF4-FFF2-40B4-BE49-F238E27FC236}">
                <a16:creationId xmlns:a16="http://schemas.microsoft.com/office/drawing/2014/main" id="{B2479B8F-06C4-48ED-BCD7-36AD39C3D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644" y="-2766014"/>
            <a:ext cx="342029" cy="342029"/>
          </a:xfrm>
          <a:prstGeom prst="rect">
            <a:avLst/>
          </a:prstGeom>
        </p:spPr>
      </p:pic>
      <p:pic>
        <p:nvPicPr>
          <p:cNvPr id="301" name="Picture 300" descr="A picture containing text&#10;&#10;Description automatically generated">
            <a:extLst>
              <a:ext uri="{FF2B5EF4-FFF2-40B4-BE49-F238E27FC236}">
                <a16:creationId xmlns:a16="http://schemas.microsoft.com/office/drawing/2014/main" id="{B4DC6F56-0C88-4163-B3B4-C8A9A2052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226" y="-3060339"/>
            <a:ext cx="342029" cy="342029"/>
          </a:xfrm>
          <a:prstGeom prst="rect">
            <a:avLst/>
          </a:prstGeom>
        </p:spPr>
      </p:pic>
      <p:pic>
        <p:nvPicPr>
          <p:cNvPr id="302" name="Picture 301" descr="A picture containing text&#10;&#10;Description automatically generated">
            <a:extLst>
              <a:ext uri="{FF2B5EF4-FFF2-40B4-BE49-F238E27FC236}">
                <a16:creationId xmlns:a16="http://schemas.microsoft.com/office/drawing/2014/main" id="{F90F951E-F74E-4203-8AE0-F6A438B2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803" y="-3128601"/>
            <a:ext cx="342029" cy="342029"/>
          </a:xfrm>
          <a:prstGeom prst="rect">
            <a:avLst/>
          </a:prstGeom>
        </p:spPr>
      </p:pic>
      <p:pic>
        <p:nvPicPr>
          <p:cNvPr id="303" name="Picture 302" descr="A picture containing text&#10;&#10;Description automatically generated">
            <a:extLst>
              <a:ext uri="{FF2B5EF4-FFF2-40B4-BE49-F238E27FC236}">
                <a16:creationId xmlns:a16="http://schemas.microsoft.com/office/drawing/2014/main" id="{653FC104-1249-4784-91B9-07994E749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541" y="-3671800"/>
            <a:ext cx="342029" cy="342029"/>
          </a:xfrm>
          <a:prstGeom prst="rect">
            <a:avLst/>
          </a:prstGeom>
        </p:spPr>
      </p:pic>
      <p:pic>
        <p:nvPicPr>
          <p:cNvPr id="304" name="Picture 303" descr="A picture containing text&#10;&#10;Description automatically generated">
            <a:extLst>
              <a:ext uri="{FF2B5EF4-FFF2-40B4-BE49-F238E27FC236}">
                <a16:creationId xmlns:a16="http://schemas.microsoft.com/office/drawing/2014/main" id="{30283B92-23C9-4BB4-89DB-7D06C0915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59" y="-4484083"/>
            <a:ext cx="342029" cy="342029"/>
          </a:xfrm>
          <a:prstGeom prst="rect">
            <a:avLst/>
          </a:prstGeom>
        </p:spPr>
      </p:pic>
      <p:pic>
        <p:nvPicPr>
          <p:cNvPr id="305" name="Picture 304" descr="A picture containing text&#10;&#10;Description automatically generated">
            <a:extLst>
              <a:ext uri="{FF2B5EF4-FFF2-40B4-BE49-F238E27FC236}">
                <a16:creationId xmlns:a16="http://schemas.microsoft.com/office/drawing/2014/main" id="{F5376DE8-3B8F-46C4-BBAB-984237AAB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054" y="-4610894"/>
            <a:ext cx="342029" cy="342029"/>
          </a:xfrm>
          <a:prstGeom prst="rect">
            <a:avLst/>
          </a:prstGeom>
        </p:spPr>
      </p:pic>
      <p:pic>
        <p:nvPicPr>
          <p:cNvPr id="306" name="Picture 305" descr="A picture containing text&#10;&#10;Description automatically generated">
            <a:extLst>
              <a:ext uri="{FF2B5EF4-FFF2-40B4-BE49-F238E27FC236}">
                <a16:creationId xmlns:a16="http://schemas.microsoft.com/office/drawing/2014/main" id="{E602BD6F-65AD-4015-B58B-08862DCE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637" y="-5432928"/>
            <a:ext cx="342029" cy="342029"/>
          </a:xfrm>
          <a:prstGeom prst="rect">
            <a:avLst/>
          </a:prstGeom>
        </p:spPr>
      </p:pic>
      <p:sp>
        <p:nvSpPr>
          <p:cNvPr id="95" name="Rectangle: Rounded Corners 94">
            <a:extLst>
              <a:ext uri="{FF2B5EF4-FFF2-40B4-BE49-F238E27FC236}">
                <a16:creationId xmlns:a16="http://schemas.microsoft.com/office/drawing/2014/main" id="{8AE47A8C-8330-49EE-B0A0-28E2E819776E}"/>
              </a:ext>
            </a:extLst>
          </p:cNvPr>
          <p:cNvSpPr/>
          <p:nvPr/>
        </p:nvSpPr>
        <p:spPr>
          <a:xfrm>
            <a:off x="798789" y="747160"/>
            <a:ext cx="10594423" cy="885894"/>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881545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550"/>
                                </p:stCondLst>
                                <p:childTnLst>
                                  <p:par>
                                    <p:cTn id="9" presetID="2" presetClass="entr" presetSubtype="8" fill="hold" nodeType="after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4300"/>
                                </p:stCondLst>
                                <p:childTnLst>
                                  <p:par>
                                    <p:cTn id="14" presetID="2" presetClass="entr" presetSubtype="2"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7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6050"/>
                                </p:stCondLst>
                                <p:childTnLst>
                                  <p:par>
                                    <p:cTn id="19" presetID="2" presetClass="entr" presetSubtype="8" fill="hold" nodeType="after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1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7800"/>
                                </p:stCondLst>
                                <p:childTnLst>
                                  <p:par>
                                    <p:cTn id="24" presetID="2" presetClass="entr" presetSubtype="2" fill="hold" nodeType="after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175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repeatCount="300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par>
                                    <p:cTn id="100" presetID="2" presetClass="entr" presetSubtype="4" fill="hold" nodeType="withEffect">
                                      <p:stCondLst>
                                        <p:cond delay="0"/>
                                      </p:stCondLst>
                                      <p:childTnLst>
                                        <p:set>
                                          <p:cBhvr>
                                            <p:cTn id="101" dur="1" fill="hold">
                                              <p:stCondLst>
                                                <p:cond delay="0"/>
                                              </p:stCondLst>
                                            </p:cTn>
                                            <p:tgtEl>
                                              <p:spTgt spid="277"/>
                                            </p:tgtEl>
                                            <p:attrNameLst>
                                              <p:attrName>style.visibility</p:attrName>
                                            </p:attrNameLst>
                                          </p:cBhvr>
                                          <p:to>
                                            <p:strVal val="visible"/>
                                          </p:to>
                                        </p:set>
                                        <p:anim calcmode="lin" valueType="num">
                                          <p:cBhvr additive="base">
                                            <p:cTn id="102" dur="2750" fill="hold"/>
                                            <p:tgtEl>
                                              <p:spTgt spid="277"/>
                                            </p:tgtEl>
                                            <p:attrNameLst>
                                              <p:attrName>ppt_x</p:attrName>
                                            </p:attrNameLst>
                                          </p:cBhvr>
                                          <p:tavLst>
                                            <p:tav tm="0">
                                              <p:val>
                                                <p:strVal val="#ppt_x"/>
                                              </p:val>
                                            </p:tav>
                                            <p:tav tm="100000">
                                              <p:val>
                                                <p:strVal val="#ppt_x"/>
                                              </p:val>
                                            </p:tav>
                                          </p:tavLst>
                                        </p:anim>
                                        <p:anim calcmode="lin" valueType="num">
                                          <p:cBhvr additive="base">
                                            <p:cTn id="103"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4" name="bomb.wav"/>
                                            </p:tgtEl>
                                          </p:cMediaNode>
                                        </p:audio>
                                      </p:subTnLst>
                                    </p:cTn>
                                  </p:par>
                                  <p:par>
                                    <p:cTn id="104" presetID="2" presetClass="entr" presetSubtype="4" fill="hold" nodeType="withEffect">
                                      <p:stCondLst>
                                        <p:cond delay="0"/>
                                      </p:stCondLst>
                                      <p:childTnLst>
                                        <p:set>
                                          <p:cBhvr>
                                            <p:cTn id="105" dur="1" fill="hold">
                                              <p:stCondLst>
                                                <p:cond delay="0"/>
                                              </p:stCondLst>
                                            </p:cTn>
                                            <p:tgtEl>
                                              <p:spTgt spid="278"/>
                                            </p:tgtEl>
                                            <p:attrNameLst>
                                              <p:attrName>style.visibility</p:attrName>
                                            </p:attrNameLst>
                                          </p:cBhvr>
                                          <p:to>
                                            <p:strVal val="visible"/>
                                          </p:to>
                                        </p:set>
                                        <p:anim calcmode="lin" valueType="num">
                                          <p:cBhvr additive="base">
                                            <p:cTn id="106" dur="2750" fill="hold"/>
                                            <p:tgtEl>
                                              <p:spTgt spid="278"/>
                                            </p:tgtEl>
                                            <p:attrNameLst>
                                              <p:attrName>ppt_x</p:attrName>
                                            </p:attrNameLst>
                                          </p:cBhvr>
                                          <p:tavLst>
                                            <p:tav tm="0">
                                              <p:val>
                                                <p:strVal val="#ppt_x"/>
                                              </p:val>
                                            </p:tav>
                                            <p:tav tm="100000">
                                              <p:val>
                                                <p:strVal val="#ppt_x"/>
                                              </p:val>
                                            </p:tav>
                                          </p:tavLst>
                                        </p:anim>
                                        <p:anim calcmode="lin" valueType="num">
                                          <p:cBhvr additive="base">
                                            <p:cTn id="107" dur="2750" fill="hold"/>
                                            <p:tgtEl>
                                              <p:spTgt spid="27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79"/>
                                            </p:tgtEl>
                                            <p:attrNameLst>
                                              <p:attrName>style.visibility</p:attrName>
                                            </p:attrNameLst>
                                          </p:cBhvr>
                                          <p:to>
                                            <p:strVal val="visible"/>
                                          </p:to>
                                        </p:set>
                                        <p:anim calcmode="lin" valueType="num">
                                          <p:cBhvr additive="base">
                                            <p:cTn id="110" dur="2750" fill="hold"/>
                                            <p:tgtEl>
                                              <p:spTgt spid="279"/>
                                            </p:tgtEl>
                                            <p:attrNameLst>
                                              <p:attrName>ppt_x</p:attrName>
                                            </p:attrNameLst>
                                          </p:cBhvr>
                                          <p:tavLst>
                                            <p:tav tm="0">
                                              <p:val>
                                                <p:strVal val="#ppt_x"/>
                                              </p:val>
                                            </p:tav>
                                            <p:tav tm="100000">
                                              <p:val>
                                                <p:strVal val="#ppt_x"/>
                                              </p:val>
                                            </p:tav>
                                          </p:tavLst>
                                        </p:anim>
                                        <p:anim calcmode="lin" valueType="num">
                                          <p:cBhvr additive="base">
                                            <p:cTn id="111" dur="2750" fill="hold"/>
                                            <p:tgtEl>
                                              <p:spTgt spid="279"/>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80"/>
                                            </p:tgtEl>
                                            <p:attrNameLst>
                                              <p:attrName>style.visibility</p:attrName>
                                            </p:attrNameLst>
                                          </p:cBhvr>
                                          <p:to>
                                            <p:strVal val="visible"/>
                                          </p:to>
                                        </p:set>
                                        <p:anim calcmode="lin" valueType="num">
                                          <p:cBhvr additive="base">
                                            <p:cTn id="114" dur="2750" fill="hold"/>
                                            <p:tgtEl>
                                              <p:spTgt spid="280"/>
                                            </p:tgtEl>
                                            <p:attrNameLst>
                                              <p:attrName>ppt_x</p:attrName>
                                            </p:attrNameLst>
                                          </p:cBhvr>
                                          <p:tavLst>
                                            <p:tav tm="0">
                                              <p:val>
                                                <p:strVal val="#ppt_x"/>
                                              </p:val>
                                            </p:tav>
                                            <p:tav tm="100000">
                                              <p:val>
                                                <p:strVal val="#ppt_x"/>
                                              </p:val>
                                            </p:tav>
                                          </p:tavLst>
                                        </p:anim>
                                        <p:anim calcmode="lin" valueType="num">
                                          <p:cBhvr additive="base">
                                            <p:cTn id="115" dur="2750" fill="hold"/>
                                            <p:tgtEl>
                                              <p:spTgt spid="280"/>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81"/>
                                            </p:tgtEl>
                                            <p:attrNameLst>
                                              <p:attrName>style.visibility</p:attrName>
                                            </p:attrNameLst>
                                          </p:cBhvr>
                                          <p:to>
                                            <p:strVal val="visible"/>
                                          </p:to>
                                        </p:set>
                                        <p:anim calcmode="lin" valueType="num">
                                          <p:cBhvr additive="base">
                                            <p:cTn id="118" dur="2750" fill="hold"/>
                                            <p:tgtEl>
                                              <p:spTgt spid="281"/>
                                            </p:tgtEl>
                                            <p:attrNameLst>
                                              <p:attrName>ppt_x</p:attrName>
                                            </p:attrNameLst>
                                          </p:cBhvr>
                                          <p:tavLst>
                                            <p:tav tm="0">
                                              <p:val>
                                                <p:strVal val="#ppt_x"/>
                                              </p:val>
                                            </p:tav>
                                            <p:tav tm="100000">
                                              <p:val>
                                                <p:strVal val="#ppt_x"/>
                                              </p:val>
                                            </p:tav>
                                          </p:tavLst>
                                        </p:anim>
                                        <p:anim calcmode="lin" valueType="num">
                                          <p:cBhvr additive="base">
                                            <p:cTn id="119" dur="2750" fill="hold"/>
                                            <p:tgtEl>
                                              <p:spTgt spid="281"/>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82"/>
                                            </p:tgtEl>
                                            <p:attrNameLst>
                                              <p:attrName>style.visibility</p:attrName>
                                            </p:attrNameLst>
                                          </p:cBhvr>
                                          <p:to>
                                            <p:strVal val="visible"/>
                                          </p:to>
                                        </p:set>
                                        <p:anim calcmode="lin" valueType="num">
                                          <p:cBhvr additive="base">
                                            <p:cTn id="122" dur="2750" fill="hold"/>
                                            <p:tgtEl>
                                              <p:spTgt spid="282"/>
                                            </p:tgtEl>
                                            <p:attrNameLst>
                                              <p:attrName>ppt_x</p:attrName>
                                            </p:attrNameLst>
                                          </p:cBhvr>
                                          <p:tavLst>
                                            <p:tav tm="0">
                                              <p:val>
                                                <p:strVal val="#ppt_x"/>
                                              </p:val>
                                            </p:tav>
                                            <p:tav tm="100000">
                                              <p:val>
                                                <p:strVal val="#ppt_x"/>
                                              </p:val>
                                            </p:tav>
                                          </p:tavLst>
                                        </p:anim>
                                        <p:anim calcmode="lin" valueType="num">
                                          <p:cBhvr additive="base">
                                            <p:cTn id="123" dur="2750" fill="hold"/>
                                            <p:tgtEl>
                                              <p:spTgt spid="282"/>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83"/>
                                            </p:tgtEl>
                                            <p:attrNameLst>
                                              <p:attrName>style.visibility</p:attrName>
                                            </p:attrNameLst>
                                          </p:cBhvr>
                                          <p:to>
                                            <p:strVal val="visible"/>
                                          </p:to>
                                        </p:set>
                                        <p:anim calcmode="lin" valueType="num">
                                          <p:cBhvr additive="base">
                                            <p:cTn id="126" dur="2750" fill="hold"/>
                                            <p:tgtEl>
                                              <p:spTgt spid="283"/>
                                            </p:tgtEl>
                                            <p:attrNameLst>
                                              <p:attrName>ppt_x</p:attrName>
                                            </p:attrNameLst>
                                          </p:cBhvr>
                                          <p:tavLst>
                                            <p:tav tm="0">
                                              <p:val>
                                                <p:strVal val="#ppt_x"/>
                                              </p:val>
                                            </p:tav>
                                            <p:tav tm="100000">
                                              <p:val>
                                                <p:strVal val="#ppt_x"/>
                                              </p:val>
                                            </p:tav>
                                          </p:tavLst>
                                        </p:anim>
                                        <p:anim calcmode="lin" valueType="num">
                                          <p:cBhvr additive="base">
                                            <p:cTn id="127" dur="2750" fill="hold"/>
                                            <p:tgtEl>
                                              <p:spTgt spid="283"/>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4"/>
                                            </p:tgtEl>
                                            <p:attrNameLst>
                                              <p:attrName>style.visibility</p:attrName>
                                            </p:attrNameLst>
                                          </p:cBhvr>
                                          <p:to>
                                            <p:strVal val="visible"/>
                                          </p:to>
                                        </p:set>
                                        <p:anim calcmode="lin" valueType="num">
                                          <p:cBhvr additive="base">
                                            <p:cTn id="130" dur="2750" fill="hold"/>
                                            <p:tgtEl>
                                              <p:spTgt spid="284"/>
                                            </p:tgtEl>
                                            <p:attrNameLst>
                                              <p:attrName>ppt_x</p:attrName>
                                            </p:attrNameLst>
                                          </p:cBhvr>
                                          <p:tavLst>
                                            <p:tav tm="0">
                                              <p:val>
                                                <p:strVal val="#ppt_x"/>
                                              </p:val>
                                            </p:tav>
                                            <p:tav tm="100000">
                                              <p:val>
                                                <p:strVal val="#ppt_x"/>
                                              </p:val>
                                            </p:tav>
                                          </p:tavLst>
                                        </p:anim>
                                        <p:anim calcmode="lin" valueType="num">
                                          <p:cBhvr additive="base">
                                            <p:cTn id="131" dur="2750" fill="hold"/>
                                            <p:tgtEl>
                                              <p:spTgt spid="28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5"/>
                                            </p:tgtEl>
                                            <p:attrNameLst>
                                              <p:attrName>style.visibility</p:attrName>
                                            </p:attrNameLst>
                                          </p:cBhvr>
                                          <p:to>
                                            <p:strVal val="visible"/>
                                          </p:to>
                                        </p:set>
                                        <p:anim calcmode="lin" valueType="num">
                                          <p:cBhvr additive="base">
                                            <p:cTn id="134" dur="2750" fill="hold"/>
                                            <p:tgtEl>
                                              <p:spTgt spid="285"/>
                                            </p:tgtEl>
                                            <p:attrNameLst>
                                              <p:attrName>ppt_x</p:attrName>
                                            </p:attrNameLst>
                                          </p:cBhvr>
                                          <p:tavLst>
                                            <p:tav tm="0">
                                              <p:val>
                                                <p:strVal val="#ppt_x"/>
                                              </p:val>
                                            </p:tav>
                                            <p:tav tm="100000">
                                              <p:val>
                                                <p:strVal val="#ppt_x"/>
                                              </p:val>
                                            </p:tav>
                                          </p:tavLst>
                                        </p:anim>
                                        <p:anim calcmode="lin" valueType="num">
                                          <p:cBhvr additive="base">
                                            <p:cTn id="135" dur="2750" fill="hold"/>
                                            <p:tgtEl>
                                              <p:spTgt spid="28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6"/>
                                            </p:tgtEl>
                                            <p:attrNameLst>
                                              <p:attrName>style.visibility</p:attrName>
                                            </p:attrNameLst>
                                          </p:cBhvr>
                                          <p:to>
                                            <p:strVal val="visible"/>
                                          </p:to>
                                        </p:set>
                                        <p:anim calcmode="lin" valueType="num">
                                          <p:cBhvr additive="base">
                                            <p:cTn id="138" dur="2750" fill="hold"/>
                                            <p:tgtEl>
                                              <p:spTgt spid="286"/>
                                            </p:tgtEl>
                                            <p:attrNameLst>
                                              <p:attrName>ppt_x</p:attrName>
                                            </p:attrNameLst>
                                          </p:cBhvr>
                                          <p:tavLst>
                                            <p:tav tm="0">
                                              <p:val>
                                                <p:strVal val="#ppt_x"/>
                                              </p:val>
                                            </p:tav>
                                            <p:tav tm="100000">
                                              <p:val>
                                                <p:strVal val="#ppt_x"/>
                                              </p:val>
                                            </p:tav>
                                          </p:tavLst>
                                        </p:anim>
                                        <p:anim calcmode="lin" valueType="num">
                                          <p:cBhvr additive="base">
                                            <p:cTn id="139" dur="2750" fill="hold"/>
                                            <p:tgtEl>
                                              <p:spTgt spid="28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7"/>
                                            </p:tgtEl>
                                            <p:attrNameLst>
                                              <p:attrName>style.visibility</p:attrName>
                                            </p:attrNameLst>
                                          </p:cBhvr>
                                          <p:to>
                                            <p:strVal val="visible"/>
                                          </p:to>
                                        </p:set>
                                        <p:anim calcmode="lin" valueType="num">
                                          <p:cBhvr additive="base">
                                            <p:cTn id="142" dur="2750" fill="hold"/>
                                            <p:tgtEl>
                                              <p:spTgt spid="287"/>
                                            </p:tgtEl>
                                            <p:attrNameLst>
                                              <p:attrName>ppt_x</p:attrName>
                                            </p:attrNameLst>
                                          </p:cBhvr>
                                          <p:tavLst>
                                            <p:tav tm="0">
                                              <p:val>
                                                <p:strVal val="#ppt_x"/>
                                              </p:val>
                                            </p:tav>
                                            <p:tav tm="100000">
                                              <p:val>
                                                <p:strVal val="#ppt_x"/>
                                              </p:val>
                                            </p:tav>
                                          </p:tavLst>
                                        </p:anim>
                                        <p:anim calcmode="lin" valueType="num">
                                          <p:cBhvr additive="base">
                                            <p:cTn id="143" dur="2750" fill="hold"/>
                                            <p:tgtEl>
                                              <p:spTgt spid="287"/>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8"/>
                                            </p:tgtEl>
                                            <p:attrNameLst>
                                              <p:attrName>style.visibility</p:attrName>
                                            </p:attrNameLst>
                                          </p:cBhvr>
                                          <p:to>
                                            <p:strVal val="visible"/>
                                          </p:to>
                                        </p:set>
                                        <p:anim calcmode="lin" valueType="num">
                                          <p:cBhvr additive="base">
                                            <p:cTn id="146" dur="2750" fill="hold"/>
                                            <p:tgtEl>
                                              <p:spTgt spid="288"/>
                                            </p:tgtEl>
                                            <p:attrNameLst>
                                              <p:attrName>ppt_x</p:attrName>
                                            </p:attrNameLst>
                                          </p:cBhvr>
                                          <p:tavLst>
                                            <p:tav tm="0">
                                              <p:val>
                                                <p:strVal val="#ppt_x"/>
                                              </p:val>
                                            </p:tav>
                                            <p:tav tm="100000">
                                              <p:val>
                                                <p:strVal val="#ppt_x"/>
                                              </p:val>
                                            </p:tav>
                                          </p:tavLst>
                                        </p:anim>
                                        <p:anim calcmode="lin" valueType="num">
                                          <p:cBhvr additive="base">
                                            <p:cTn id="147" dur="2750" fill="hold"/>
                                            <p:tgtEl>
                                              <p:spTgt spid="288"/>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9"/>
                                            </p:tgtEl>
                                            <p:attrNameLst>
                                              <p:attrName>style.visibility</p:attrName>
                                            </p:attrNameLst>
                                          </p:cBhvr>
                                          <p:to>
                                            <p:strVal val="visible"/>
                                          </p:to>
                                        </p:set>
                                        <p:anim calcmode="lin" valueType="num">
                                          <p:cBhvr additive="base">
                                            <p:cTn id="150" dur="2750" fill="hold"/>
                                            <p:tgtEl>
                                              <p:spTgt spid="289"/>
                                            </p:tgtEl>
                                            <p:attrNameLst>
                                              <p:attrName>ppt_x</p:attrName>
                                            </p:attrNameLst>
                                          </p:cBhvr>
                                          <p:tavLst>
                                            <p:tav tm="0">
                                              <p:val>
                                                <p:strVal val="#ppt_x"/>
                                              </p:val>
                                            </p:tav>
                                            <p:tav tm="100000">
                                              <p:val>
                                                <p:strVal val="#ppt_x"/>
                                              </p:val>
                                            </p:tav>
                                          </p:tavLst>
                                        </p:anim>
                                        <p:anim calcmode="lin" valueType="num">
                                          <p:cBhvr additive="base">
                                            <p:cTn id="151" dur="2750" fill="hold"/>
                                            <p:tgtEl>
                                              <p:spTgt spid="28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90"/>
                                            </p:tgtEl>
                                            <p:attrNameLst>
                                              <p:attrName>style.visibility</p:attrName>
                                            </p:attrNameLst>
                                          </p:cBhvr>
                                          <p:to>
                                            <p:strVal val="visible"/>
                                          </p:to>
                                        </p:set>
                                        <p:anim calcmode="lin" valueType="num">
                                          <p:cBhvr additive="base">
                                            <p:cTn id="154" dur="2750" fill="hold"/>
                                            <p:tgtEl>
                                              <p:spTgt spid="290"/>
                                            </p:tgtEl>
                                            <p:attrNameLst>
                                              <p:attrName>ppt_x</p:attrName>
                                            </p:attrNameLst>
                                          </p:cBhvr>
                                          <p:tavLst>
                                            <p:tav tm="0">
                                              <p:val>
                                                <p:strVal val="#ppt_x"/>
                                              </p:val>
                                            </p:tav>
                                            <p:tav tm="100000">
                                              <p:val>
                                                <p:strVal val="#ppt_x"/>
                                              </p:val>
                                            </p:tav>
                                          </p:tavLst>
                                        </p:anim>
                                        <p:anim calcmode="lin" valueType="num">
                                          <p:cBhvr additive="base">
                                            <p:cTn id="155" dur="2750" fill="hold"/>
                                            <p:tgtEl>
                                              <p:spTgt spid="29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91"/>
                                            </p:tgtEl>
                                            <p:attrNameLst>
                                              <p:attrName>style.visibility</p:attrName>
                                            </p:attrNameLst>
                                          </p:cBhvr>
                                          <p:to>
                                            <p:strVal val="visible"/>
                                          </p:to>
                                        </p:set>
                                        <p:anim calcmode="lin" valueType="num">
                                          <p:cBhvr additive="base">
                                            <p:cTn id="158" dur="2750" fill="hold"/>
                                            <p:tgtEl>
                                              <p:spTgt spid="291"/>
                                            </p:tgtEl>
                                            <p:attrNameLst>
                                              <p:attrName>ppt_x</p:attrName>
                                            </p:attrNameLst>
                                          </p:cBhvr>
                                          <p:tavLst>
                                            <p:tav tm="0">
                                              <p:val>
                                                <p:strVal val="#ppt_x"/>
                                              </p:val>
                                            </p:tav>
                                            <p:tav tm="100000">
                                              <p:val>
                                                <p:strVal val="#ppt_x"/>
                                              </p:val>
                                            </p:tav>
                                          </p:tavLst>
                                        </p:anim>
                                        <p:anim calcmode="lin" valueType="num">
                                          <p:cBhvr additive="base">
                                            <p:cTn id="159"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9"/>
                        </p:tgtEl>
                      </p:cond>
                    </p:stCondLst>
                    <p:endSync evt="end" delay="0">
                      <p:rtn val="all"/>
                    </p:endSync>
                    <p:childTnLst>
                      <p:par>
                        <p:cTn id="161" fill="hold">
                          <p:stCondLst>
                            <p:cond delay="0"/>
                          </p:stCondLst>
                          <p:childTnLst>
                            <p:par>
                              <p:cTn id="162" fill="hold">
                                <p:stCondLst>
                                  <p:cond delay="0"/>
                                </p:stCondLst>
                                <p:childTnLst>
                                  <p:par>
                                    <p:cTn id="163" presetID="26" presetClass="emph" presetSubtype="0" repeatCount="3000" fill="hold" nodeType="withEffect">
                                      <p:stCondLst>
                                        <p:cond delay="0"/>
                                      </p:stCondLst>
                                      <p:childTnLst>
                                        <p:animEffect transition="out" filter="fade">
                                          <p:cBhvr>
                                            <p:cTn id="164" dur="750" tmFilter="0, 0; .2, .5; .8, .5; 1, 0"/>
                                            <p:tgtEl>
                                              <p:spTgt spid="9"/>
                                            </p:tgtEl>
                                          </p:cBhvr>
                                        </p:animEffect>
                                        <p:animScale>
                                          <p:cBhvr>
                                            <p:cTn id="165" dur="375" autoRev="1" fill="hold"/>
                                            <p:tgtEl>
                                              <p:spTgt spid="9"/>
                                            </p:tgtEl>
                                          </p:cBhvr>
                                          <p:by x="105000" y="105000"/>
                                        </p:animScale>
                                      </p:childTnLst>
                                      <p:subTnLst>
                                        <p:audio>
                                          <p:cMediaNode>
                                            <p:cTn display="0" masterRel="sameClick">
                                              <p:stCondLst>
                                                <p:cond evt="begin" delay="0">
                                                  <p:tn val="163"/>
                                                </p:cond>
                                              </p:stCondLst>
                                              <p:endCondLst>
                                                <p:cond evt="onStopAudio" delay="0">
                                                  <p:tgtEl>
                                                    <p:sldTgt/>
                                                  </p:tgtEl>
                                                </p:cond>
                                              </p:endCondLst>
                                            </p:cTn>
                                            <p:tgtEl>
                                              <p:sndTgt r:embed="rId5" name="applause.wav"/>
                                            </p:tgtEl>
                                          </p:cMediaNode>
                                        </p:audio>
                                      </p:subTnLst>
                                    </p:cTn>
                                  </p:par>
                                  <p:par>
                                    <p:cTn id="166" presetID="2" presetClass="entr" presetSubtype="4" fill="hold" nodeType="withEffect">
                                      <p:stCondLst>
                                        <p:cond delay="0"/>
                                      </p:stCondLst>
                                      <p:childTnLst>
                                        <p:set>
                                          <p:cBhvr>
                                            <p:cTn id="167" dur="1" fill="hold">
                                              <p:stCondLst>
                                                <p:cond delay="0"/>
                                              </p:stCondLst>
                                            </p:cTn>
                                            <p:tgtEl>
                                              <p:spTgt spid="245"/>
                                            </p:tgtEl>
                                            <p:attrNameLst>
                                              <p:attrName>style.visibility</p:attrName>
                                            </p:attrNameLst>
                                          </p:cBhvr>
                                          <p:to>
                                            <p:strVal val="visible"/>
                                          </p:to>
                                        </p:set>
                                        <p:anim calcmode="lin" valueType="num">
                                          <p:cBhvr additive="base">
                                            <p:cTn id="168" dur="2750" fill="hold"/>
                                            <p:tgtEl>
                                              <p:spTgt spid="245"/>
                                            </p:tgtEl>
                                            <p:attrNameLst>
                                              <p:attrName>ppt_x</p:attrName>
                                            </p:attrNameLst>
                                          </p:cBhvr>
                                          <p:tavLst>
                                            <p:tav tm="0">
                                              <p:val>
                                                <p:strVal val="#ppt_x"/>
                                              </p:val>
                                            </p:tav>
                                            <p:tav tm="100000">
                                              <p:val>
                                                <p:strVal val="#ppt_x"/>
                                              </p:val>
                                            </p:tav>
                                          </p:tavLst>
                                        </p:anim>
                                        <p:anim calcmode="lin" valueType="num">
                                          <p:cBhvr additive="base">
                                            <p:cTn id="16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5" name="applause.wav"/>
                                            </p:tgtEl>
                                          </p:cMediaNode>
                                        </p:audio>
                                      </p:subTnLst>
                                    </p:cTn>
                                  </p:par>
                                  <p:par>
                                    <p:cTn id="170" presetID="2" presetClass="entr" presetSubtype="4" fill="hold" nodeType="withEffect">
                                      <p:stCondLst>
                                        <p:cond delay="0"/>
                                      </p:stCondLst>
                                      <p:childTnLst>
                                        <p:set>
                                          <p:cBhvr>
                                            <p:cTn id="171" dur="1" fill="hold">
                                              <p:stCondLst>
                                                <p:cond delay="0"/>
                                              </p:stCondLst>
                                            </p:cTn>
                                            <p:tgtEl>
                                              <p:spTgt spid="246"/>
                                            </p:tgtEl>
                                            <p:attrNameLst>
                                              <p:attrName>style.visibility</p:attrName>
                                            </p:attrNameLst>
                                          </p:cBhvr>
                                          <p:to>
                                            <p:strVal val="visible"/>
                                          </p:to>
                                        </p:set>
                                        <p:anim calcmode="lin" valueType="num">
                                          <p:cBhvr additive="base">
                                            <p:cTn id="172" dur="2750" fill="hold"/>
                                            <p:tgtEl>
                                              <p:spTgt spid="246"/>
                                            </p:tgtEl>
                                            <p:attrNameLst>
                                              <p:attrName>ppt_x</p:attrName>
                                            </p:attrNameLst>
                                          </p:cBhvr>
                                          <p:tavLst>
                                            <p:tav tm="0">
                                              <p:val>
                                                <p:strVal val="#ppt_x"/>
                                              </p:val>
                                            </p:tav>
                                            <p:tav tm="100000">
                                              <p:val>
                                                <p:strVal val="#ppt_x"/>
                                              </p:val>
                                            </p:tav>
                                          </p:tavLst>
                                        </p:anim>
                                        <p:anim calcmode="lin" valueType="num">
                                          <p:cBhvr additive="base">
                                            <p:cTn id="173" dur="2750" fill="hold"/>
                                            <p:tgtEl>
                                              <p:spTgt spid="246"/>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47"/>
                                            </p:tgtEl>
                                            <p:attrNameLst>
                                              <p:attrName>style.visibility</p:attrName>
                                            </p:attrNameLst>
                                          </p:cBhvr>
                                          <p:to>
                                            <p:strVal val="visible"/>
                                          </p:to>
                                        </p:set>
                                        <p:anim calcmode="lin" valueType="num">
                                          <p:cBhvr additive="base">
                                            <p:cTn id="176" dur="2750" fill="hold"/>
                                            <p:tgtEl>
                                              <p:spTgt spid="247"/>
                                            </p:tgtEl>
                                            <p:attrNameLst>
                                              <p:attrName>ppt_x</p:attrName>
                                            </p:attrNameLst>
                                          </p:cBhvr>
                                          <p:tavLst>
                                            <p:tav tm="0">
                                              <p:val>
                                                <p:strVal val="#ppt_x"/>
                                              </p:val>
                                            </p:tav>
                                            <p:tav tm="100000">
                                              <p:val>
                                                <p:strVal val="#ppt_x"/>
                                              </p:val>
                                            </p:tav>
                                          </p:tavLst>
                                        </p:anim>
                                        <p:anim calcmode="lin" valueType="num">
                                          <p:cBhvr additive="base">
                                            <p:cTn id="177" dur="2750" fill="hold"/>
                                            <p:tgtEl>
                                              <p:spTgt spid="247"/>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248"/>
                                            </p:tgtEl>
                                            <p:attrNameLst>
                                              <p:attrName>style.visibility</p:attrName>
                                            </p:attrNameLst>
                                          </p:cBhvr>
                                          <p:to>
                                            <p:strVal val="visible"/>
                                          </p:to>
                                        </p:set>
                                        <p:anim calcmode="lin" valueType="num">
                                          <p:cBhvr additive="base">
                                            <p:cTn id="180" dur="2750" fill="hold"/>
                                            <p:tgtEl>
                                              <p:spTgt spid="248"/>
                                            </p:tgtEl>
                                            <p:attrNameLst>
                                              <p:attrName>ppt_x</p:attrName>
                                            </p:attrNameLst>
                                          </p:cBhvr>
                                          <p:tavLst>
                                            <p:tav tm="0">
                                              <p:val>
                                                <p:strVal val="#ppt_x"/>
                                              </p:val>
                                            </p:tav>
                                            <p:tav tm="100000">
                                              <p:val>
                                                <p:strVal val="#ppt_x"/>
                                              </p:val>
                                            </p:tav>
                                          </p:tavLst>
                                        </p:anim>
                                        <p:anim calcmode="lin" valueType="num">
                                          <p:cBhvr additive="base">
                                            <p:cTn id="181" dur="2750" fill="hold"/>
                                            <p:tgtEl>
                                              <p:spTgt spid="248"/>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249"/>
                                            </p:tgtEl>
                                            <p:attrNameLst>
                                              <p:attrName>style.visibility</p:attrName>
                                            </p:attrNameLst>
                                          </p:cBhvr>
                                          <p:to>
                                            <p:strVal val="visible"/>
                                          </p:to>
                                        </p:set>
                                        <p:anim calcmode="lin" valueType="num">
                                          <p:cBhvr additive="base">
                                            <p:cTn id="184" dur="2750" fill="hold"/>
                                            <p:tgtEl>
                                              <p:spTgt spid="249"/>
                                            </p:tgtEl>
                                            <p:attrNameLst>
                                              <p:attrName>ppt_x</p:attrName>
                                            </p:attrNameLst>
                                          </p:cBhvr>
                                          <p:tavLst>
                                            <p:tav tm="0">
                                              <p:val>
                                                <p:strVal val="#ppt_x"/>
                                              </p:val>
                                            </p:tav>
                                            <p:tav tm="100000">
                                              <p:val>
                                                <p:strVal val="#ppt_x"/>
                                              </p:val>
                                            </p:tav>
                                          </p:tavLst>
                                        </p:anim>
                                        <p:anim calcmode="lin" valueType="num">
                                          <p:cBhvr additive="base">
                                            <p:cTn id="185" dur="2750" fill="hold"/>
                                            <p:tgtEl>
                                              <p:spTgt spid="249"/>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250"/>
                                            </p:tgtEl>
                                            <p:attrNameLst>
                                              <p:attrName>style.visibility</p:attrName>
                                            </p:attrNameLst>
                                          </p:cBhvr>
                                          <p:to>
                                            <p:strVal val="visible"/>
                                          </p:to>
                                        </p:set>
                                        <p:anim calcmode="lin" valueType="num">
                                          <p:cBhvr additive="base">
                                            <p:cTn id="188" dur="2750" fill="hold"/>
                                            <p:tgtEl>
                                              <p:spTgt spid="250"/>
                                            </p:tgtEl>
                                            <p:attrNameLst>
                                              <p:attrName>ppt_x</p:attrName>
                                            </p:attrNameLst>
                                          </p:cBhvr>
                                          <p:tavLst>
                                            <p:tav tm="0">
                                              <p:val>
                                                <p:strVal val="#ppt_x"/>
                                              </p:val>
                                            </p:tav>
                                            <p:tav tm="100000">
                                              <p:val>
                                                <p:strVal val="#ppt_x"/>
                                              </p:val>
                                            </p:tav>
                                          </p:tavLst>
                                        </p:anim>
                                        <p:anim calcmode="lin" valueType="num">
                                          <p:cBhvr additive="base">
                                            <p:cTn id="189" dur="2750" fill="hold"/>
                                            <p:tgtEl>
                                              <p:spTgt spid="250"/>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51"/>
                                            </p:tgtEl>
                                            <p:attrNameLst>
                                              <p:attrName>style.visibility</p:attrName>
                                            </p:attrNameLst>
                                          </p:cBhvr>
                                          <p:to>
                                            <p:strVal val="visible"/>
                                          </p:to>
                                        </p:set>
                                        <p:anim calcmode="lin" valueType="num">
                                          <p:cBhvr additive="base">
                                            <p:cTn id="192" dur="2750" fill="hold"/>
                                            <p:tgtEl>
                                              <p:spTgt spid="251"/>
                                            </p:tgtEl>
                                            <p:attrNameLst>
                                              <p:attrName>ppt_x</p:attrName>
                                            </p:attrNameLst>
                                          </p:cBhvr>
                                          <p:tavLst>
                                            <p:tav tm="0">
                                              <p:val>
                                                <p:strVal val="#ppt_x"/>
                                              </p:val>
                                            </p:tav>
                                            <p:tav tm="100000">
                                              <p:val>
                                                <p:strVal val="#ppt_x"/>
                                              </p:val>
                                            </p:tav>
                                          </p:tavLst>
                                        </p:anim>
                                        <p:anim calcmode="lin" valueType="num">
                                          <p:cBhvr additive="base">
                                            <p:cTn id="193" dur="2750" fill="hold"/>
                                            <p:tgtEl>
                                              <p:spTgt spid="251"/>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52"/>
                                            </p:tgtEl>
                                            <p:attrNameLst>
                                              <p:attrName>style.visibility</p:attrName>
                                            </p:attrNameLst>
                                          </p:cBhvr>
                                          <p:to>
                                            <p:strVal val="visible"/>
                                          </p:to>
                                        </p:set>
                                        <p:anim calcmode="lin" valueType="num">
                                          <p:cBhvr additive="base">
                                            <p:cTn id="196" dur="2750" fill="hold"/>
                                            <p:tgtEl>
                                              <p:spTgt spid="252"/>
                                            </p:tgtEl>
                                            <p:attrNameLst>
                                              <p:attrName>ppt_x</p:attrName>
                                            </p:attrNameLst>
                                          </p:cBhvr>
                                          <p:tavLst>
                                            <p:tav tm="0">
                                              <p:val>
                                                <p:strVal val="#ppt_x"/>
                                              </p:val>
                                            </p:tav>
                                            <p:tav tm="100000">
                                              <p:val>
                                                <p:strVal val="#ppt_x"/>
                                              </p:val>
                                            </p:tav>
                                          </p:tavLst>
                                        </p:anim>
                                        <p:anim calcmode="lin" valueType="num">
                                          <p:cBhvr additive="base">
                                            <p:cTn id="197" dur="2750" fill="hold"/>
                                            <p:tgtEl>
                                              <p:spTgt spid="252"/>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53"/>
                                            </p:tgtEl>
                                            <p:attrNameLst>
                                              <p:attrName>style.visibility</p:attrName>
                                            </p:attrNameLst>
                                          </p:cBhvr>
                                          <p:to>
                                            <p:strVal val="visible"/>
                                          </p:to>
                                        </p:set>
                                        <p:anim calcmode="lin" valueType="num">
                                          <p:cBhvr additive="base">
                                            <p:cTn id="200" dur="2750" fill="hold"/>
                                            <p:tgtEl>
                                              <p:spTgt spid="253"/>
                                            </p:tgtEl>
                                            <p:attrNameLst>
                                              <p:attrName>ppt_x</p:attrName>
                                            </p:attrNameLst>
                                          </p:cBhvr>
                                          <p:tavLst>
                                            <p:tav tm="0">
                                              <p:val>
                                                <p:strVal val="#ppt_x"/>
                                              </p:val>
                                            </p:tav>
                                            <p:tav tm="100000">
                                              <p:val>
                                                <p:strVal val="#ppt_x"/>
                                              </p:val>
                                            </p:tav>
                                          </p:tavLst>
                                        </p:anim>
                                        <p:anim calcmode="lin" valueType="num">
                                          <p:cBhvr additive="base">
                                            <p:cTn id="201" dur="2750" fill="hold"/>
                                            <p:tgtEl>
                                              <p:spTgt spid="253"/>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54"/>
                                            </p:tgtEl>
                                            <p:attrNameLst>
                                              <p:attrName>style.visibility</p:attrName>
                                            </p:attrNameLst>
                                          </p:cBhvr>
                                          <p:to>
                                            <p:strVal val="visible"/>
                                          </p:to>
                                        </p:set>
                                        <p:anim calcmode="lin" valueType="num">
                                          <p:cBhvr additive="base">
                                            <p:cTn id="204" dur="2750" fill="hold"/>
                                            <p:tgtEl>
                                              <p:spTgt spid="254"/>
                                            </p:tgtEl>
                                            <p:attrNameLst>
                                              <p:attrName>ppt_x</p:attrName>
                                            </p:attrNameLst>
                                          </p:cBhvr>
                                          <p:tavLst>
                                            <p:tav tm="0">
                                              <p:val>
                                                <p:strVal val="#ppt_x"/>
                                              </p:val>
                                            </p:tav>
                                            <p:tav tm="100000">
                                              <p:val>
                                                <p:strVal val="#ppt_x"/>
                                              </p:val>
                                            </p:tav>
                                          </p:tavLst>
                                        </p:anim>
                                        <p:anim calcmode="lin" valueType="num">
                                          <p:cBhvr additive="base">
                                            <p:cTn id="205" dur="2750" fill="hold"/>
                                            <p:tgtEl>
                                              <p:spTgt spid="254"/>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55"/>
                                            </p:tgtEl>
                                            <p:attrNameLst>
                                              <p:attrName>style.visibility</p:attrName>
                                            </p:attrNameLst>
                                          </p:cBhvr>
                                          <p:to>
                                            <p:strVal val="visible"/>
                                          </p:to>
                                        </p:set>
                                        <p:anim calcmode="lin" valueType="num">
                                          <p:cBhvr additive="base">
                                            <p:cTn id="208" dur="2750" fill="hold"/>
                                            <p:tgtEl>
                                              <p:spTgt spid="255"/>
                                            </p:tgtEl>
                                            <p:attrNameLst>
                                              <p:attrName>ppt_x</p:attrName>
                                            </p:attrNameLst>
                                          </p:cBhvr>
                                          <p:tavLst>
                                            <p:tav tm="0">
                                              <p:val>
                                                <p:strVal val="#ppt_x"/>
                                              </p:val>
                                            </p:tav>
                                            <p:tav tm="100000">
                                              <p:val>
                                                <p:strVal val="#ppt_x"/>
                                              </p:val>
                                            </p:tav>
                                          </p:tavLst>
                                        </p:anim>
                                        <p:anim calcmode="lin" valueType="num">
                                          <p:cBhvr additive="base">
                                            <p:cTn id="209" dur="2750" fill="hold"/>
                                            <p:tgtEl>
                                              <p:spTgt spid="255"/>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56"/>
                                            </p:tgtEl>
                                            <p:attrNameLst>
                                              <p:attrName>style.visibility</p:attrName>
                                            </p:attrNameLst>
                                          </p:cBhvr>
                                          <p:to>
                                            <p:strVal val="visible"/>
                                          </p:to>
                                        </p:set>
                                        <p:anim calcmode="lin" valueType="num">
                                          <p:cBhvr additive="base">
                                            <p:cTn id="212" dur="2750" fill="hold"/>
                                            <p:tgtEl>
                                              <p:spTgt spid="256"/>
                                            </p:tgtEl>
                                            <p:attrNameLst>
                                              <p:attrName>ppt_x</p:attrName>
                                            </p:attrNameLst>
                                          </p:cBhvr>
                                          <p:tavLst>
                                            <p:tav tm="0">
                                              <p:val>
                                                <p:strVal val="#ppt_x"/>
                                              </p:val>
                                            </p:tav>
                                            <p:tav tm="100000">
                                              <p:val>
                                                <p:strVal val="#ppt_x"/>
                                              </p:val>
                                            </p:tav>
                                          </p:tavLst>
                                        </p:anim>
                                        <p:anim calcmode="lin" valueType="num">
                                          <p:cBhvr additive="base">
                                            <p:cTn id="213" dur="2750" fill="hold"/>
                                            <p:tgtEl>
                                              <p:spTgt spid="256"/>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257"/>
                                            </p:tgtEl>
                                            <p:attrNameLst>
                                              <p:attrName>style.visibility</p:attrName>
                                            </p:attrNameLst>
                                          </p:cBhvr>
                                          <p:to>
                                            <p:strVal val="visible"/>
                                          </p:to>
                                        </p:set>
                                        <p:anim calcmode="lin" valueType="num">
                                          <p:cBhvr additive="base">
                                            <p:cTn id="216" dur="2750" fill="hold"/>
                                            <p:tgtEl>
                                              <p:spTgt spid="257"/>
                                            </p:tgtEl>
                                            <p:attrNameLst>
                                              <p:attrName>ppt_x</p:attrName>
                                            </p:attrNameLst>
                                          </p:cBhvr>
                                          <p:tavLst>
                                            <p:tav tm="0">
                                              <p:val>
                                                <p:strVal val="#ppt_x"/>
                                              </p:val>
                                            </p:tav>
                                            <p:tav tm="100000">
                                              <p:val>
                                                <p:strVal val="#ppt_x"/>
                                              </p:val>
                                            </p:tav>
                                          </p:tavLst>
                                        </p:anim>
                                        <p:anim calcmode="lin" valueType="num">
                                          <p:cBhvr additive="base">
                                            <p:cTn id="217" dur="2750" fill="hold"/>
                                            <p:tgtEl>
                                              <p:spTgt spid="257"/>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258"/>
                                            </p:tgtEl>
                                            <p:attrNameLst>
                                              <p:attrName>style.visibility</p:attrName>
                                            </p:attrNameLst>
                                          </p:cBhvr>
                                          <p:to>
                                            <p:strVal val="visible"/>
                                          </p:to>
                                        </p:set>
                                        <p:anim calcmode="lin" valueType="num">
                                          <p:cBhvr additive="base">
                                            <p:cTn id="220" dur="2750" fill="hold"/>
                                            <p:tgtEl>
                                              <p:spTgt spid="258"/>
                                            </p:tgtEl>
                                            <p:attrNameLst>
                                              <p:attrName>ppt_x</p:attrName>
                                            </p:attrNameLst>
                                          </p:cBhvr>
                                          <p:tavLst>
                                            <p:tav tm="0">
                                              <p:val>
                                                <p:strVal val="#ppt_x"/>
                                              </p:val>
                                            </p:tav>
                                            <p:tav tm="100000">
                                              <p:val>
                                                <p:strVal val="#ppt_x"/>
                                              </p:val>
                                            </p:tav>
                                          </p:tavLst>
                                        </p:anim>
                                        <p:anim calcmode="lin" valueType="num">
                                          <p:cBhvr additive="base">
                                            <p:cTn id="221" dur="2750" fill="hold"/>
                                            <p:tgtEl>
                                              <p:spTgt spid="258"/>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259"/>
                                            </p:tgtEl>
                                            <p:attrNameLst>
                                              <p:attrName>style.visibility</p:attrName>
                                            </p:attrNameLst>
                                          </p:cBhvr>
                                          <p:to>
                                            <p:strVal val="visible"/>
                                          </p:to>
                                        </p:set>
                                        <p:anim calcmode="lin" valueType="num">
                                          <p:cBhvr additive="base">
                                            <p:cTn id="224" dur="2750" fill="hold"/>
                                            <p:tgtEl>
                                              <p:spTgt spid="259"/>
                                            </p:tgtEl>
                                            <p:attrNameLst>
                                              <p:attrName>ppt_x</p:attrName>
                                            </p:attrNameLst>
                                          </p:cBhvr>
                                          <p:tavLst>
                                            <p:tav tm="0">
                                              <p:val>
                                                <p:strVal val="#ppt_x"/>
                                              </p:val>
                                            </p:tav>
                                            <p:tav tm="100000">
                                              <p:val>
                                                <p:strVal val="#ppt_x"/>
                                              </p:val>
                                            </p:tav>
                                          </p:tavLst>
                                        </p:anim>
                                        <p:anim calcmode="lin" valueType="num">
                                          <p:cBhvr additive="base">
                                            <p:cTn id="225" dur="2750" fill="hold"/>
                                            <p:tgtEl>
                                              <p:spTgt spid="259"/>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260"/>
                                            </p:tgtEl>
                                            <p:attrNameLst>
                                              <p:attrName>style.visibility</p:attrName>
                                            </p:attrNameLst>
                                          </p:cBhvr>
                                          <p:to>
                                            <p:strVal val="visible"/>
                                          </p:to>
                                        </p:set>
                                        <p:anim calcmode="lin" valueType="num">
                                          <p:cBhvr additive="base">
                                            <p:cTn id="228" dur="2750" fill="hold"/>
                                            <p:tgtEl>
                                              <p:spTgt spid="260"/>
                                            </p:tgtEl>
                                            <p:attrNameLst>
                                              <p:attrName>ppt_x</p:attrName>
                                            </p:attrNameLst>
                                          </p:cBhvr>
                                          <p:tavLst>
                                            <p:tav tm="0">
                                              <p:val>
                                                <p:strVal val="#ppt_x"/>
                                              </p:val>
                                            </p:tav>
                                            <p:tav tm="100000">
                                              <p:val>
                                                <p:strVal val="#ppt_x"/>
                                              </p:val>
                                            </p:tav>
                                          </p:tavLst>
                                        </p:anim>
                                        <p:anim calcmode="lin" valueType="num">
                                          <p:cBhvr additive="base">
                                            <p:cTn id="229" dur="2750" fill="hold"/>
                                            <p:tgtEl>
                                              <p:spTgt spid="260"/>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261"/>
                                            </p:tgtEl>
                                            <p:attrNameLst>
                                              <p:attrName>style.visibility</p:attrName>
                                            </p:attrNameLst>
                                          </p:cBhvr>
                                          <p:to>
                                            <p:strVal val="visible"/>
                                          </p:to>
                                        </p:set>
                                        <p:anim calcmode="lin" valueType="num">
                                          <p:cBhvr additive="base">
                                            <p:cTn id="232" dur="2750" fill="hold"/>
                                            <p:tgtEl>
                                              <p:spTgt spid="261"/>
                                            </p:tgtEl>
                                            <p:attrNameLst>
                                              <p:attrName>ppt_x</p:attrName>
                                            </p:attrNameLst>
                                          </p:cBhvr>
                                          <p:tavLst>
                                            <p:tav tm="0">
                                              <p:val>
                                                <p:strVal val="#ppt_x"/>
                                              </p:val>
                                            </p:tav>
                                            <p:tav tm="100000">
                                              <p:val>
                                                <p:strVal val="#ppt_x"/>
                                              </p:val>
                                            </p:tav>
                                          </p:tavLst>
                                        </p:anim>
                                        <p:anim calcmode="lin" valueType="num">
                                          <p:cBhvr additive="base">
                                            <p:cTn id="233" dur="2750" fill="hold"/>
                                            <p:tgtEl>
                                              <p:spTgt spid="261"/>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262"/>
                                            </p:tgtEl>
                                            <p:attrNameLst>
                                              <p:attrName>style.visibility</p:attrName>
                                            </p:attrNameLst>
                                          </p:cBhvr>
                                          <p:to>
                                            <p:strVal val="visible"/>
                                          </p:to>
                                        </p:set>
                                        <p:anim calcmode="lin" valueType="num">
                                          <p:cBhvr additive="base">
                                            <p:cTn id="236" dur="2750" fill="hold"/>
                                            <p:tgtEl>
                                              <p:spTgt spid="262"/>
                                            </p:tgtEl>
                                            <p:attrNameLst>
                                              <p:attrName>ppt_x</p:attrName>
                                            </p:attrNameLst>
                                          </p:cBhvr>
                                          <p:tavLst>
                                            <p:tav tm="0">
                                              <p:val>
                                                <p:strVal val="#ppt_x"/>
                                              </p:val>
                                            </p:tav>
                                            <p:tav tm="100000">
                                              <p:val>
                                                <p:strVal val="#ppt_x"/>
                                              </p:val>
                                            </p:tav>
                                          </p:tavLst>
                                        </p:anim>
                                        <p:anim calcmode="lin" valueType="num">
                                          <p:cBhvr additive="base">
                                            <p:cTn id="237" dur="2750" fill="hold"/>
                                            <p:tgtEl>
                                              <p:spTgt spid="262"/>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191"/>
                                            </p:tgtEl>
                                            <p:attrNameLst>
                                              <p:attrName>style.visibility</p:attrName>
                                            </p:attrNameLst>
                                          </p:cBhvr>
                                          <p:to>
                                            <p:strVal val="visible"/>
                                          </p:to>
                                        </p:set>
                                        <p:anim calcmode="lin" valueType="num">
                                          <p:cBhvr additive="base">
                                            <p:cTn id="240" dur="2750" fill="hold"/>
                                            <p:tgtEl>
                                              <p:spTgt spid="191"/>
                                            </p:tgtEl>
                                            <p:attrNameLst>
                                              <p:attrName>ppt_x</p:attrName>
                                            </p:attrNameLst>
                                          </p:cBhvr>
                                          <p:tavLst>
                                            <p:tav tm="0">
                                              <p:val>
                                                <p:strVal val="#ppt_x"/>
                                              </p:val>
                                            </p:tav>
                                            <p:tav tm="100000">
                                              <p:val>
                                                <p:strVal val="#ppt_x"/>
                                              </p:val>
                                            </p:tav>
                                          </p:tavLst>
                                        </p:anim>
                                        <p:anim calcmode="lin" valueType="num">
                                          <p:cBhvr additive="base">
                                            <p:cTn id="241"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subTnLst>
                                        <p:audio>
                                          <p:cMediaNode>
                                            <p:cTn display="0" masterRel="sameClick">
                                              <p:stCondLst>
                                                <p:cond evt="begin" delay="0">
                                                  <p:tn val="245"/>
                                                </p:cond>
                                              </p:stCondLst>
                                              <p:endCondLst>
                                                <p:cond evt="onStopAudio" delay="0">
                                                  <p:tgtEl>
                                                    <p:sldTgt/>
                                                  </p:tgtEl>
                                                </p:cond>
                                              </p:endCondLst>
                                            </p:cTn>
                                            <p:tgtEl>
                                              <p:sndTgt r:embed="rId4" name="bomb.wav"/>
                                            </p:tgtEl>
                                          </p:cMediaNode>
                                        </p:audio>
                                      </p:subTnLst>
                                    </p:cTn>
                                  </p:par>
                                  <p:par>
                                    <p:cTn id="248" presetID="2" presetClass="entr" presetSubtype="4" fill="hold" nodeType="withEffect">
                                      <p:stCondLst>
                                        <p:cond delay="0"/>
                                      </p:stCondLst>
                                      <p:childTnLst>
                                        <p:set>
                                          <p:cBhvr>
                                            <p:cTn id="249" dur="1" fill="hold">
                                              <p:stCondLst>
                                                <p:cond delay="0"/>
                                              </p:stCondLst>
                                            </p:cTn>
                                            <p:tgtEl>
                                              <p:spTgt spid="292"/>
                                            </p:tgtEl>
                                            <p:attrNameLst>
                                              <p:attrName>style.visibility</p:attrName>
                                            </p:attrNameLst>
                                          </p:cBhvr>
                                          <p:to>
                                            <p:strVal val="visible"/>
                                          </p:to>
                                        </p:set>
                                        <p:anim calcmode="lin" valueType="num">
                                          <p:cBhvr additive="base">
                                            <p:cTn id="250" dur="2750" fill="hold"/>
                                            <p:tgtEl>
                                              <p:spTgt spid="292"/>
                                            </p:tgtEl>
                                            <p:attrNameLst>
                                              <p:attrName>ppt_x</p:attrName>
                                            </p:attrNameLst>
                                          </p:cBhvr>
                                          <p:tavLst>
                                            <p:tav tm="0">
                                              <p:val>
                                                <p:strVal val="#ppt_x"/>
                                              </p:val>
                                            </p:tav>
                                            <p:tav tm="100000">
                                              <p:val>
                                                <p:strVal val="#ppt_x"/>
                                              </p:val>
                                            </p:tav>
                                          </p:tavLst>
                                        </p:anim>
                                        <p:anim calcmode="lin" valueType="num">
                                          <p:cBhvr additive="base">
                                            <p:cTn id="251"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4"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93"/>
                                            </p:tgtEl>
                                            <p:attrNameLst>
                                              <p:attrName>style.visibility</p:attrName>
                                            </p:attrNameLst>
                                          </p:cBhvr>
                                          <p:to>
                                            <p:strVal val="visible"/>
                                          </p:to>
                                        </p:set>
                                        <p:anim calcmode="lin" valueType="num">
                                          <p:cBhvr additive="base">
                                            <p:cTn id="254" dur="2750" fill="hold"/>
                                            <p:tgtEl>
                                              <p:spTgt spid="293"/>
                                            </p:tgtEl>
                                            <p:attrNameLst>
                                              <p:attrName>ppt_x</p:attrName>
                                            </p:attrNameLst>
                                          </p:cBhvr>
                                          <p:tavLst>
                                            <p:tav tm="0">
                                              <p:val>
                                                <p:strVal val="#ppt_x"/>
                                              </p:val>
                                            </p:tav>
                                            <p:tav tm="100000">
                                              <p:val>
                                                <p:strVal val="#ppt_x"/>
                                              </p:val>
                                            </p:tav>
                                          </p:tavLst>
                                        </p:anim>
                                        <p:anim calcmode="lin" valueType="num">
                                          <p:cBhvr additive="base">
                                            <p:cTn id="255" dur="2750" fill="hold"/>
                                            <p:tgtEl>
                                              <p:spTgt spid="29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94"/>
                                            </p:tgtEl>
                                            <p:attrNameLst>
                                              <p:attrName>style.visibility</p:attrName>
                                            </p:attrNameLst>
                                          </p:cBhvr>
                                          <p:to>
                                            <p:strVal val="visible"/>
                                          </p:to>
                                        </p:set>
                                        <p:anim calcmode="lin" valueType="num">
                                          <p:cBhvr additive="base">
                                            <p:cTn id="258" dur="2750" fill="hold"/>
                                            <p:tgtEl>
                                              <p:spTgt spid="294"/>
                                            </p:tgtEl>
                                            <p:attrNameLst>
                                              <p:attrName>ppt_x</p:attrName>
                                            </p:attrNameLst>
                                          </p:cBhvr>
                                          <p:tavLst>
                                            <p:tav tm="0">
                                              <p:val>
                                                <p:strVal val="#ppt_x"/>
                                              </p:val>
                                            </p:tav>
                                            <p:tav tm="100000">
                                              <p:val>
                                                <p:strVal val="#ppt_x"/>
                                              </p:val>
                                            </p:tav>
                                          </p:tavLst>
                                        </p:anim>
                                        <p:anim calcmode="lin" valueType="num">
                                          <p:cBhvr additive="base">
                                            <p:cTn id="259" dur="2750" fill="hold"/>
                                            <p:tgtEl>
                                              <p:spTgt spid="29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95"/>
                                            </p:tgtEl>
                                            <p:attrNameLst>
                                              <p:attrName>style.visibility</p:attrName>
                                            </p:attrNameLst>
                                          </p:cBhvr>
                                          <p:to>
                                            <p:strVal val="visible"/>
                                          </p:to>
                                        </p:set>
                                        <p:anim calcmode="lin" valueType="num">
                                          <p:cBhvr additive="base">
                                            <p:cTn id="262" dur="2750" fill="hold"/>
                                            <p:tgtEl>
                                              <p:spTgt spid="295"/>
                                            </p:tgtEl>
                                            <p:attrNameLst>
                                              <p:attrName>ppt_x</p:attrName>
                                            </p:attrNameLst>
                                          </p:cBhvr>
                                          <p:tavLst>
                                            <p:tav tm="0">
                                              <p:val>
                                                <p:strVal val="#ppt_x"/>
                                              </p:val>
                                            </p:tav>
                                            <p:tav tm="100000">
                                              <p:val>
                                                <p:strVal val="#ppt_x"/>
                                              </p:val>
                                            </p:tav>
                                          </p:tavLst>
                                        </p:anim>
                                        <p:anim calcmode="lin" valueType="num">
                                          <p:cBhvr additive="base">
                                            <p:cTn id="263" dur="2750" fill="hold"/>
                                            <p:tgtEl>
                                              <p:spTgt spid="29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96"/>
                                            </p:tgtEl>
                                            <p:attrNameLst>
                                              <p:attrName>style.visibility</p:attrName>
                                            </p:attrNameLst>
                                          </p:cBhvr>
                                          <p:to>
                                            <p:strVal val="visible"/>
                                          </p:to>
                                        </p:set>
                                        <p:anim calcmode="lin" valueType="num">
                                          <p:cBhvr additive="base">
                                            <p:cTn id="266" dur="2750" fill="hold"/>
                                            <p:tgtEl>
                                              <p:spTgt spid="296"/>
                                            </p:tgtEl>
                                            <p:attrNameLst>
                                              <p:attrName>ppt_x</p:attrName>
                                            </p:attrNameLst>
                                          </p:cBhvr>
                                          <p:tavLst>
                                            <p:tav tm="0">
                                              <p:val>
                                                <p:strVal val="#ppt_x"/>
                                              </p:val>
                                            </p:tav>
                                            <p:tav tm="100000">
                                              <p:val>
                                                <p:strVal val="#ppt_x"/>
                                              </p:val>
                                            </p:tav>
                                          </p:tavLst>
                                        </p:anim>
                                        <p:anim calcmode="lin" valueType="num">
                                          <p:cBhvr additive="base">
                                            <p:cTn id="267" dur="2750" fill="hold"/>
                                            <p:tgtEl>
                                              <p:spTgt spid="29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97"/>
                                            </p:tgtEl>
                                            <p:attrNameLst>
                                              <p:attrName>style.visibility</p:attrName>
                                            </p:attrNameLst>
                                          </p:cBhvr>
                                          <p:to>
                                            <p:strVal val="visible"/>
                                          </p:to>
                                        </p:set>
                                        <p:anim calcmode="lin" valueType="num">
                                          <p:cBhvr additive="base">
                                            <p:cTn id="270" dur="2750" fill="hold"/>
                                            <p:tgtEl>
                                              <p:spTgt spid="297"/>
                                            </p:tgtEl>
                                            <p:attrNameLst>
                                              <p:attrName>ppt_x</p:attrName>
                                            </p:attrNameLst>
                                          </p:cBhvr>
                                          <p:tavLst>
                                            <p:tav tm="0">
                                              <p:val>
                                                <p:strVal val="#ppt_x"/>
                                              </p:val>
                                            </p:tav>
                                            <p:tav tm="100000">
                                              <p:val>
                                                <p:strVal val="#ppt_x"/>
                                              </p:val>
                                            </p:tav>
                                          </p:tavLst>
                                        </p:anim>
                                        <p:anim calcmode="lin" valueType="num">
                                          <p:cBhvr additive="base">
                                            <p:cTn id="271" dur="2750" fill="hold"/>
                                            <p:tgtEl>
                                              <p:spTgt spid="29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98"/>
                                            </p:tgtEl>
                                            <p:attrNameLst>
                                              <p:attrName>style.visibility</p:attrName>
                                            </p:attrNameLst>
                                          </p:cBhvr>
                                          <p:to>
                                            <p:strVal val="visible"/>
                                          </p:to>
                                        </p:set>
                                        <p:anim calcmode="lin" valueType="num">
                                          <p:cBhvr additive="base">
                                            <p:cTn id="274" dur="2750" fill="hold"/>
                                            <p:tgtEl>
                                              <p:spTgt spid="298"/>
                                            </p:tgtEl>
                                            <p:attrNameLst>
                                              <p:attrName>ppt_x</p:attrName>
                                            </p:attrNameLst>
                                          </p:cBhvr>
                                          <p:tavLst>
                                            <p:tav tm="0">
                                              <p:val>
                                                <p:strVal val="#ppt_x"/>
                                              </p:val>
                                            </p:tav>
                                            <p:tav tm="100000">
                                              <p:val>
                                                <p:strVal val="#ppt_x"/>
                                              </p:val>
                                            </p:tav>
                                          </p:tavLst>
                                        </p:anim>
                                        <p:anim calcmode="lin" valueType="num">
                                          <p:cBhvr additive="base">
                                            <p:cTn id="275" dur="2750" fill="hold"/>
                                            <p:tgtEl>
                                              <p:spTgt spid="29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99"/>
                                            </p:tgtEl>
                                            <p:attrNameLst>
                                              <p:attrName>style.visibility</p:attrName>
                                            </p:attrNameLst>
                                          </p:cBhvr>
                                          <p:to>
                                            <p:strVal val="visible"/>
                                          </p:to>
                                        </p:set>
                                        <p:anim calcmode="lin" valueType="num">
                                          <p:cBhvr additive="base">
                                            <p:cTn id="278" dur="2750" fill="hold"/>
                                            <p:tgtEl>
                                              <p:spTgt spid="299"/>
                                            </p:tgtEl>
                                            <p:attrNameLst>
                                              <p:attrName>ppt_x</p:attrName>
                                            </p:attrNameLst>
                                          </p:cBhvr>
                                          <p:tavLst>
                                            <p:tav tm="0">
                                              <p:val>
                                                <p:strVal val="#ppt_x"/>
                                              </p:val>
                                            </p:tav>
                                            <p:tav tm="100000">
                                              <p:val>
                                                <p:strVal val="#ppt_x"/>
                                              </p:val>
                                            </p:tav>
                                          </p:tavLst>
                                        </p:anim>
                                        <p:anim calcmode="lin" valueType="num">
                                          <p:cBhvr additive="base">
                                            <p:cTn id="279" dur="2750" fill="hold"/>
                                            <p:tgtEl>
                                              <p:spTgt spid="29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300"/>
                                            </p:tgtEl>
                                            <p:attrNameLst>
                                              <p:attrName>style.visibility</p:attrName>
                                            </p:attrNameLst>
                                          </p:cBhvr>
                                          <p:to>
                                            <p:strVal val="visible"/>
                                          </p:to>
                                        </p:set>
                                        <p:anim calcmode="lin" valueType="num">
                                          <p:cBhvr additive="base">
                                            <p:cTn id="282" dur="2750" fill="hold"/>
                                            <p:tgtEl>
                                              <p:spTgt spid="300"/>
                                            </p:tgtEl>
                                            <p:attrNameLst>
                                              <p:attrName>ppt_x</p:attrName>
                                            </p:attrNameLst>
                                          </p:cBhvr>
                                          <p:tavLst>
                                            <p:tav tm="0">
                                              <p:val>
                                                <p:strVal val="#ppt_x"/>
                                              </p:val>
                                            </p:tav>
                                            <p:tav tm="100000">
                                              <p:val>
                                                <p:strVal val="#ppt_x"/>
                                              </p:val>
                                            </p:tav>
                                          </p:tavLst>
                                        </p:anim>
                                        <p:anim calcmode="lin" valueType="num">
                                          <p:cBhvr additive="base">
                                            <p:cTn id="283" dur="2750" fill="hold"/>
                                            <p:tgtEl>
                                              <p:spTgt spid="30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301"/>
                                            </p:tgtEl>
                                            <p:attrNameLst>
                                              <p:attrName>style.visibility</p:attrName>
                                            </p:attrNameLst>
                                          </p:cBhvr>
                                          <p:to>
                                            <p:strVal val="visible"/>
                                          </p:to>
                                        </p:set>
                                        <p:anim calcmode="lin" valueType="num">
                                          <p:cBhvr additive="base">
                                            <p:cTn id="286" dur="2750" fill="hold"/>
                                            <p:tgtEl>
                                              <p:spTgt spid="301"/>
                                            </p:tgtEl>
                                            <p:attrNameLst>
                                              <p:attrName>ppt_x</p:attrName>
                                            </p:attrNameLst>
                                          </p:cBhvr>
                                          <p:tavLst>
                                            <p:tav tm="0">
                                              <p:val>
                                                <p:strVal val="#ppt_x"/>
                                              </p:val>
                                            </p:tav>
                                            <p:tav tm="100000">
                                              <p:val>
                                                <p:strVal val="#ppt_x"/>
                                              </p:val>
                                            </p:tav>
                                          </p:tavLst>
                                        </p:anim>
                                        <p:anim calcmode="lin" valueType="num">
                                          <p:cBhvr additive="base">
                                            <p:cTn id="287" dur="2750" fill="hold"/>
                                            <p:tgtEl>
                                              <p:spTgt spid="30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302"/>
                                            </p:tgtEl>
                                            <p:attrNameLst>
                                              <p:attrName>style.visibility</p:attrName>
                                            </p:attrNameLst>
                                          </p:cBhvr>
                                          <p:to>
                                            <p:strVal val="visible"/>
                                          </p:to>
                                        </p:set>
                                        <p:anim calcmode="lin" valueType="num">
                                          <p:cBhvr additive="base">
                                            <p:cTn id="290" dur="2750" fill="hold"/>
                                            <p:tgtEl>
                                              <p:spTgt spid="302"/>
                                            </p:tgtEl>
                                            <p:attrNameLst>
                                              <p:attrName>ppt_x</p:attrName>
                                            </p:attrNameLst>
                                          </p:cBhvr>
                                          <p:tavLst>
                                            <p:tav tm="0">
                                              <p:val>
                                                <p:strVal val="#ppt_x"/>
                                              </p:val>
                                            </p:tav>
                                            <p:tav tm="100000">
                                              <p:val>
                                                <p:strVal val="#ppt_x"/>
                                              </p:val>
                                            </p:tav>
                                          </p:tavLst>
                                        </p:anim>
                                        <p:anim calcmode="lin" valueType="num">
                                          <p:cBhvr additive="base">
                                            <p:cTn id="291" dur="2750" fill="hold"/>
                                            <p:tgtEl>
                                              <p:spTgt spid="30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303"/>
                                            </p:tgtEl>
                                            <p:attrNameLst>
                                              <p:attrName>style.visibility</p:attrName>
                                            </p:attrNameLst>
                                          </p:cBhvr>
                                          <p:to>
                                            <p:strVal val="visible"/>
                                          </p:to>
                                        </p:set>
                                        <p:anim calcmode="lin" valueType="num">
                                          <p:cBhvr additive="base">
                                            <p:cTn id="294" dur="2750" fill="hold"/>
                                            <p:tgtEl>
                                              <p:spTgt spid="303"/>
                                            </p:tgtEl>
                                            <p:attrNameLst>
                                              <p:attrName>ppt_x</p:attrName>
                                            </p:attrNameLst>
                                          </p:cBhvr>
                                          <p:tavLst>
                                            <p:tav tm="0">
                                              <p:val>
                                                <p:strVal val="#ppt_x"/>
                                              </p:val>
                                            </p:tav>
                                            <p:tav tm="100000">
                                              <p:val>
                                                <p:strVal val="#ppt_x"/>
                                              </p:val>
                                            </p:tav>
                                          </p:tavLst>
                                        </p:anim>
                                        <p:anim calcmode="lin" valueType="num">
                                          <p:cBhvr additive="base">
                                            <p:cTn id="295" dur="2750" fill="hold"/>
                                            <p:tgtEl>
                                              <p:spTgt spid="30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304"/>
                                            </p:tgtEl>
                                            <p:attrNameLst>
                                              <p:attrName>style.visibility</p:attrName>
                                            </p:attrNameLst>
                                          </p:cBhvr>
                                          <p:to>
                                            <p:strVal val="visible"/>
                                          </p:to>
                                        </p:set>
                                        <p:anim calcmode="lin" valueType="num">
                                          <p:cBhvr additive="base">
                                            <p:cTn id="298" dur="2750" fill="hold"/>
                                            <p:tgtEl>
                                              <p:spTgt spid="304"/>
                                            </p:tgtEl>
                                            <p:attrNameLst>
                                              <p:attrName>ppt_x</p:attrName>
                                            </p:attrNameLst>
                                          </p:cBhvr>
                                          <p:tavLst>
                                            <p:tav tm="0">
                                              <p:val>
                                                <p:strVal val="#ppt_x"/>
                                              </p:val>
                                            </p:tav>
                                            <p:tav tm="100000">
                                              <p:val>
                                                <p:strVal val="#ppt_x"/>
                                              </p:val>
                                            </p:tav>
                                          </p:tavLst>
                                        </p:anim>
                                        <p:anim calcmode="lin" valueType="num">
                                          <p:cBhvr additive="base">
                                            <p:cTn id="299" dur="2750" fill="hold"/>
                                            <p:tgtEl>
                                              <p:spTgt spid="30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305"/>
                                            </p:tgtEl>
                                            <p:attrNameLst>
                                              <p:attrName>style.visibility</p:attrName>
                                            </p:attrNameLst>
                                          </p:cBhvr>
                                          <p:to>
                                            <p:strVal val="visible"/>
                                          </p:to>
                                        </p:set>
                                        <p:anim calcmode="lin" valueType="num">
                                          <p:cBhvr additive="base">
                                            <p:cTn id="302" dur="2750" fill="hold"/>
                                            <p:tgtEl>
                                              <p:spTgt spid="305"/>
                                            </p:tgtEl>
                                            <p:attrNameLst>
                                              <p:attrName>ppt_x</p:attrName>
                                            </p:attrNameLst>
                                          </p:cBhvr>
                                          <p:tavLst>
                                            <p:tav tm="0">
                                              <p:val>
                                                <p:strVal val="#ppt_x"/>
                                              </p:val>
                                            </p:tav>
                                            <p:tav tm="100000">
                                              <p:val>
                                                <p:strVal val="#ppt_x"/>
                                              </p:val>
                                            </p:tav>
                                          </p:tavLst>
                                        </p:anim>
                                        <p:anim calcmode="lin" valueType="num">
                                          <p:cBhvr additive="base">
                                            <p:cTn id="303" dur="2750" fill="hold"/>
                                            <p:tgtEl>
                                              <p:spTgt spid="30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306"/>
                                            </p:tgtEl>
                                            <p:attrNameLst>
                                              <p:attrName>style.visibility</p:attrName>
                                            </p:attrNameLst>
                                          </p:cBhvr>
                                          <p:to>
                                            <p:strVal val="visible"/>
                                          </p:to>
                                        </p:set>
                                        <p:anim calcmode="lin" valueType="num">
                                          <p:cBhvr additive="base">
                                            <p:cTn id="306" dur="2750" fill="hold"/>
                                            <p:tgtEl>
                                              <p:spTgt spid="306"/>
                                            </p:tgtEl>
                                            <p:attrNameLst>
                                              <p:attrName>ppt_x</p:attrName>
                                            </p:attrNameLst>
                                          </p:cBhvr>
                                          <p:tavLst>
                                            <p:tav tm="0">
                                              <p:val>
                                                <p:strVal val="#ppt_x"/>
                                              </p:val>
                                            </p:tav>
                                            <p:tav tm="100000">
                                              <p:val>
                                                <p:strVal val="#ppt_x"/>
                                              </p:val>
                                            </p:tav>
                                          </p:tavLst>
                                        </p:anim>
                                        <p:anim calcmode="lin" valueType="num">
                                          <p:cBhvr additive="base">
                                            <p:cTn id="307"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255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43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1+#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605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750" fill="hold"/>
                                            <p:tgtEl>
                                              <p:spTgt spid="5"/>
                                            </p:tgtEl>
                                            <p:attrNameLst>
                                              <p:attrName>ppt_x</p:attrName>
                                            </p:attrNameLst>
                                          </p:cBhvr>
                                          <p:tavLst>
                                            <p:tav tm="0">
                                              <p:val>
                                                <p:strVal val="0-#ppt_w/2"/>
                                              </p:val>
                                            </p:tav>
                                            <p:tav tm="100000">
                                              <p:val>
                                                <p:strVal val="#ppt_x"/>
                                              </p:val>
                                            </p:tav>
                                          </p:tavLst>
                                        </p:anim>
                                        <p:anim calcmode="lin" valueType="num">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78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750" fill="hold"/>
                                            <p:tgtEl>
                                              <p:spTgt spid="9"/>
                                            </p:tgtEl>
                                            <p:attrNameLst>
                                              <p:attrName>ppt_x</p:attrName>
                                            </p:attrNameLst>
                                          </p:cBhvr>
                                          <p:tavLst>
                                            <p:tav tm="0">
                                              <p:val>
                                                <p:strVal val="1+#ppt_w/2"/>
                                              </p:val>
                                            </p:tav>
                                            <p:tav tm="100000">
                                              <p:val>
                                                <p:strVal val="#ppt_x"/>
                                              </p:val>
                                            </p:tav>
                                          </p:tavLst>
                                        </p:anim>
                                        <p:anim calcmode="lin" valueType="num">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repeatCount="300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8" name="bomb.wav"/>
                                            </p:tgtEl>
                                          </p:cMediaNode>
                                        </p:audio>
                                      </p:subTnLst>
                                    </p:cTn>
                                  </p:par>
                                  <p:par>
                                    <p:cTn id="100" presetID="2" presetClass="entr" presetSubtype="4" fill="hold" nodeType="withEffect">
                                      <p:stCondLst>
                                        <p:cond delay="0"/>
                                      </p:stCondLst>
                                      <p:childTnLst>
                                        <p:set>
                                          <p:cBhvr>
                                            <p:cTn id="101" dur="1" fill="hold">
                                              <p:stCondLst>
                                                <p:cond delay="0"/>
                                              </p:stCondLst>
                                            </p:cTn>
                                            <p:tgtEl>
                                              <p:spTgt spid="277"/>
                                            </p:tgtEl>
                                            <p:attrNameLst>
                                              <p:attrName>style.visibility</p:attrName>
                                            </p:attrNameLst>
                                          </p:cBhvr>
                                          <p:to>
                                            <p:strVal val="visible"/>
                                          </p:to>
                                        </p:set>
                                        <p:anim calcmode="lin" valueType="num">
                                          <p:cBhvr additive="base">
                                            <p:cTn id="102" dur="2750" fill="hold"/>
                                            <p:tgtEl>
                                              <p:spTgt spid="277"/>
                                            </p:tgtEl>
                                            <p:attrNameLst>
                                              <p:attrName>ppt_x</p:attrName>
                                            </p:attrNameLst>
                                          </p:cBhvr>
                                          <p:tavLst>
                                            <p:tav tm="0">
                                              <p:val>
                                                <p:strVal val="#ppt_x"/>
                                              </p:val>
                                            </p:tav>
                                            <p:tav tm="100000">
                                              <p:val>
                                                <p:strVal val="#ppt_x"/>
                                              </p:val>
                                            </p:tav>
                                          </p:tavLst>
                                        </p:anim>
                                        <p:anim calcmode="lin" valueType="num">
                                          <p:cBhvr additive="base">
                                            <p:cTn id="103"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8" name="bomb.wav"/>
                                            </p:tgtEl>
                                          </p:cMediaNode>
                                        </p:audio>
                                      </p:subTnLst>
                                    </p:cTn>
                                  </p:par>
                                  <p:par>
                                    <p:cTn id="104" presetID="2" presetClass="entr" presetSubtype="4" fill="hold" nodeType="withEffect">
                                      <p:stCondLst>
                                        <p:cond delay="0"/>
                                      </p:stCondLst>
                                      <p:childTnLst>
                                        <p:set>
                                          <p:cBhvr>
                                            <p:cTn id="105" dur="1" fill="hold">
                                              <p:stCondLst>
                                                <p:cond delay="0"/>
                                              </p:stCondLst>
                                            </p:cTn>
                                            <p:tgtEl>
                                              <p:spTgt spid="278"/>
                                            </p:tgtEl>
                                            <p:attrNameLst>
                                              <p:attrName>style.visibility</p:attrName>
                                            </p:attrNameLst>
                                          </p:cBhvr>
                                          <p:to>
                                            <p:strVal val="visible"/>
                                          </p:to>
                                        </p:set>
                                        <p:anim calcmode="lin" valueType="num">
                                          <p:cBhvr additive="base">
                                            <p:cTn id="106" dur="2750" fill="hold"/>
                                            <p:tgtEl>
                                              <p:spTgt spid="278"/>
                                            </p:tgtEl>
                                            <p:attrNameLst>
                                              <p:attrName>ppt_x</p:attrName>
                                            </p:attrNameLst>
                                          </p:cBhvr>
                                          <p:tavLst>
                                            <p:tav tm="0">
                                              <p:val>
                                                <p:strVal val="#ppt_x"/>
                                              </p:val>
                                            </p:tav>
                                            <p:tav tm="100000">
                                              <p:val>
                                                <p:strVal val="#ppt_x"/>
                                              </p:val>
                                            </p:tav>
                                          </p:tavLst>
                                        </p:anim>
                                        <p:anim calcmode="lin" valueType="num">
                                          <p:cBhvr additive="base">
                                            <p:cTn id="107" dur="2750" fill="hold"/>
                                            <p:tgtEl>
                                              <p:spTgt spid="27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79"/>
                                            </p:tgtEl>
                                            <p:attrNameLst>
                                              <p:attrName>style.visibility</p:attrName>
                                            </p:attrNameLst>
                                          </p:cBhvr>
                                          <p:to>
                                            <p:strVal val="visible"/>
                                          </p:to>
                                        </p:set>
                                        <p:anim calcmode="lin" valueType="num">
                                          <p:cBhvr additive="base">
                                            <p:cTn id="110" dur="2750" fill="hold"/>
                                            <p:tgtEl>
                                              <p:spTgt spid="279"/>
                                            </p:tgtEl>
                                            <p:attrNameLst>
                                              <p:attrName>ppt_x</p:attrName>
                                            </p:attrNameLst>
                                          </p:cBhvr>
                                          <p:tavLst>
                                            <p:tav tm="0">
                                              <p:val>
                                                <p:strVal val="#ppt_x"/>
                                              </p:val>
                                            </p:tav>
                                            <p:tav tm="100000">
                                              <p:val>
                                                <p:strVal val="#ppt_x"/>
                                              </p:val>
                                            </p:tav>
                                          </p:tavLst>
                                        </p:anim>
                                        <p:anim calcmode="lin" valueType="num">
                                          <p:cBhvr additive="base">
                                            <p:cTn id="111" dur="2750" fill="hold"/>
                                            <p:tgtEl>
                                              <p:spTgt spid="279"/>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80"/>
                                            </p:tgtEl>
                                            <p:attrNameLst>
                                              <p:attrName>style.visibility</p:attrName>
                                            </p:attrNameLst>
                                          </p:cBhvr>
                                          <p:to>
                                            <p:strVal val="visible"/>
                                          </p:to>
                                        </p:set>
                                        <p:anim calcmode="lin" valueType="num">
                                          <p:cBhvr additive="base">
                                            <p:cTn id="114" dur="2750" fill="hold"/>
                                            <p:tgtEl>
                                              <p:spTgt spid="280"/>
                                            </p:tgtEl>
                                            <p:attrNameLst>
                                              <p:attrName>ppt_x</p:attrName>
                                            </p:attrNameLst>
                                          </p:cBhvr>
                                          <p:tavLst>
                                            <p:tav tm="0">
                                              <p:val>
                                                <p:strVal val="#ppt_x"/>
                                              </p:val>
                                            </p:tav>
                                            <p:tav tm="100000">
                                              <p:val>
                                                <p:strVal val="#ppt_x"/>
                                              </p:val>
                                            </p:tav>
                                          </p:tavLst>
                                        </p:anim>
                                        <p:anim calcmode="lin" valueType="num">
                                          <p:cBhvr additive="base">
                                            <p:cTn id="115" dur="2750" fill="hold"/>
                                            <p:tgtEl>
                                              <p:spTgt spid="280"/>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81"/>
                                            </p:tgtEl>
                                            <p:attrNameLst>
                                              <p:attrName>style.visibility</p:attrName>
                                            </p:attrNameLst>
                                          </p:cBhvr>
                                          <p:to>
                                            <p:strVal val="visible"/>
                                          </p:to>
                                        </p:set>
                                        <p:anim calcmode="lin" valueType="num">
                                          <p:cBhvr additive="base">
                                            <p:cTn id="118" dur="2750" fill="hold"/>
                                            <p:tgtEl>
                                              <p:spTgt spid="281"/>
                                            </p:tgtEl>
                                            <p:attrNameLst>
                                              <p:attrName>ppt_x</p:attrName>
                                            </p:attrNameLst>
                                          </p:cBhvr>
                                          <p:tavLst>
                                            <p:tav tm="0">
                                              <p:val>
                                                <p:strVal val="#ppt_x"/>
                                              </p:val>
                                            </p:tav>
                                            <p:tav tm="100000">
                                              <p:val>
                                                <p:strVal val="#ppt_x"/>
                                              </p:val>
                                            </p:tav>
                                          </p:tavLst>
                                        </p:anim>
                                        <p:anim calcmode="lin" valueType="num">
                                          <p:cBhvr additive="base">
                                            <p:cTn id="119" dur="2750" fill="hold"/>
                                            <p:tgtEl>
                                              <p:spTgt spid="281"/>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82"/>
                                            </p:tgtEl>
                                            <p:attrNameLst>
                                              <p:attrName>style.visibility</p:attrName>
                                            </p:attrNameLst>
                                          </p:cBhvr>
                                          <p:to>
                                            <p:strVal val="visible"/>
                                          </p:to>
                                        </p:set>
                                        <p:anim calcmode="lin" valueType="num">
                                          <p:cBhvr additive="base">
                                            <p:cTn id="122" dur="2750" fill="hold"/>
                                            <p:tgtEl>
                                              <p:spTgt spid="282"/>
                                            </p:tgtEl>
                                            <p:attrNameLst>
                                              <p:attrName>ppt_x</p:attrName>
                                            </p:attrNameLst>
                                          </p:cBhvr>
                                          <p:tavLst>
                                            <p:tav tm="0">
                                              <p:val>
                                                <p:strVal val="#ppt_x"/>
                                              </p:val>
                                            </p:tav>
                                            <p:tav tm="100000">
                                              <p:val>
                                                <p:strVal val="#ppt_x"/>
                                              </p:val>
                                            </p:tav>
                                          </p:tavLst>
                                        </p:anim>
                                        <p:anim calcmode="lin" valueType="num">
                                          <p:cBhvr additive="base">
                                            <p:cTn id="123" dur="2750" fill="hold"/>
                                            <p:tgtEl>
                                              <p:spTgt spid="282"/>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83"/>
                                            </p:tgtEl>
                                            <p:attrNameLst>
                                              <p:attrName>style.visibility</p:attrName>
                                            </p:attrNameLst>
                                          </p:cBhvr>
                                          <p:to>
                                            <p:strVal val="visible"/>
                                          </p:to>
                                        </p:set>
                                        <p:anim calcmode="lin" valueType="num">
                                          <p:cBhvr additive="base">
                                            <p:cTn id="126" dur="2750" fill="hold"/>
                                            <p:tgtEl>
                                              <p:spTgt spid="283"/>
                                            </p:tgtEl>
                                            <p:attrNameLst>
                                              <p:attrName>ppt_x</p:attrName>
                                            </p:attrNameLst>
                                          </p:cBhvr>
                                          <p:tavLst>
                                            <p:tav tm="0">
                                              <p:val>
                                                <p:strVal val="#ppt_x"/>
                                              </p:val>
                                            </p:tav>
                                            <p:tav tm="100000">
                                              <p:val>
                                                <p:strVal val="#ppt_x"/>
                                              </p:val>
                                            </p:tav>
                                          </p:tavLst>
                                        </p:anim>
                                        <p:anim calcmode="lin" valueType="num">
                                          <p:cBhvr additive="base">
                                            <p:cTn id="127" dur="2750" fill="hold"/>
                                            <p:tgtEl>
                                              <p:spTgt spid="283"/>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4"/>
                                            </p:tgtEl>
                                            <p:attrNameLst>
                                              <p:attrName>style.visibility</p:attrName>
                                            </p:attrNameLst>
                                          </p:cBhvr>
                                          <p:to>
                                            <p:strVal val="visible"/>
                                          </p:to>
                                        </p:set>
                                        <p:anim calcmode="lin" valueType="num">
                                          <p:cBhvr additive="base">
                                            <p:cTn id="130" dur="2750" fill="hold"/>
                                            <p:tgtEl>
                                              <p:spTgt spid="284"/>
                                            </p:tgtEl>
                                            <p:attrNameLst>
                                              <p:attrName>ppt_x</p:attrName>
                                            </p:attrNameLst>
                                          </p:cBhvr>
                                          <p:tavLst>
                                            <p:tav tm="0">
                                              <p:val>
                                                <p:strVal val="#ppt_x"/>
                                              </p:val>
                                            </p:tav>
                                            <p:tav tm="100000">
                                              <p:val>
                                                <p:strVal val="#ppt_x"/>
                                              </p:val>
                                            </p:tav>
                                          </p:tavLst>
                                        </p:anim>
                                        <p:anim calcmode="lin" valueType="num">
                                          <p:cBhvr additive="base">
                                            <p:cTn id="131" dur="2750" fill="hold"/>
                                            <p:tgtEl>
                                              <p:spTgt spid="28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5"/>
                                            </p:tgtEl>
                                            <p:attrNameLst>
                                              <p:attrName>style.visibility</p:attrName>
                                            </p:attrNameLst>
                                          </p:cBhvr>
                                          <p:to>
                                            <p:strVal val="visible"/>
                                          </p:to>
                                        </p:set>
                                        <p:anim calcmode="lin" valueType="num">
                                          <p:cBhvr additive="base">
                                            <p:cTn id="134" dur="2750" fill="hold"/>
                                            <p:tgtEl>
                                              <p:spTgt spid="285"/>
                                            </p:tgtEl>
                                            <p:attrNameLst>
                                              <p:attrName>ppt_x</p:attrName>
                                            </p:attrNameLst>
                                          </p:cBhvr>
                                          <p:tavLst>
                                            <p:tav tm="0">
                                              <p:val>
                                                <p:strVal val="#ppt_x"/>
                                              </p:val>
                                            </p:tav>
                                            <p:tav tm="100000">
                                              <p:val>
                                                <p:strVal val="#ppt_x"/>
                                              </p:val>
                                            </p:tav>
                                          </p:tavLst>
                                        </p:anim>
                                        <p:anim calcmode="lin" valueType="num">
                                          <p:cBhvr additive="base">
                                            <p:cTn id="135" dur="2750" fill="hold"/>
                                            <p:tgtEl>
                                              <p:spTgt spid="28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6"/>
                                            </p:tgtEl>
                                            <p:attrNameLst>
                                              <p:attrName>style.visibility</p:attrName>
                                            </p:attrNameLst>
                                          </p:cBhvr>
                                          <p:to>
                                            <p:strVal val="visible"/>
                                          </p:to>
                                        </p:set>
                                        <p:anim calcmode="lin" valueType="num">
                                          <p:cBhvr additive="base">
                                            <p:cTn id="138" dur="2750" fill="hold"/>
                                            <p:tgtEl>
                                              <p:spTgt spid="286"/>
                                            </p:tgtEl>
                                            <p:attrNameLst>
                                              <p:attrName>ppt_x</p:attrName>
                                            </p:attrNameLst>
                                          </p:cBhvr>
                                          <p:tavLst>
                                            <p:tav tm="0">
                                              <p:val>
                                                <p:strVal val="#ppt_x"/>
                                              </p:val>
                                            </p:tav>
                                            <p:tav tm="100000">
                                              <p:val>
                                                <p:strVal val="#ppt_x"/>
                                              </p:val>
                                            </p:tav>
                                          </p:tavLst>
                                        </p:anim>
                                        <p:anim calcmode="lin" valueType="num">
                                          <p:cBhvr additive="base">
                                            <p:cTn id="139" dur="2750" fill="hold"/>
                                            <p:tgtEl>
                                              <p:spTgt spid="28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7"/>
                                            </p:tgtEl>
                                            <p:attrNameLst>
                                              <p:attrName>style.visibility</p:attrName>
                                            </p:attrNameLst>
                                          </p:cBhvr>
                                          <p:to>
                                            <p:strVal val="visible"/>
                                          </p:to>
                                        </p:set>
                                        <p:anim calcmode="lin" valueType="num">
                                          <p:cBhvr additive="base">
                                            <p:cTn id="142" dur="2750" fill="hold"/>
                                            <p:tgtEl>
                                              <p:spTgt spid="287"/>
                                            </p:tgtEl>
                                            <p:attrNameLst>
                                              <p:attrName>ppt_x</p:attrName>
                                            </p:attrNameLst>
                                          </p:cBhvr>
                                          <p:tavLst>
                                            <p:tav tm="0">
                                              <p:val>
                                                <p:strVal val="#ppt_x"/>
                                              </p:val>
                                            </p:tav>
                                            <p:tav tm="100000">
                                              <p:val>
                                                <p:strVal val="#ppt_x"/>
                                              </p:val>
                                            </p:tav>
                                          </p:tavLst>
                                        </p:anim>
                                        <p:anim calcmode="lin" valueType="num">
                                          <p:cBhvr additive="base">
                                            <p:cTn id="143" dur="2750" fill="hold"/>
                                            <p:tgtEl>
                                              <p:spTgt spid="287"/>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8"/>
                                            </p:tgtEl>
                                            <p:attrNameLst>
                                              <p:attrName>style.visibility</p:attrName>
                                            </p:attrNameLst>
                                          </p:cBhvr>
                                          <p:to>
                                            <p:strVal val="visible"/>
                                          </p:to>
                                        </p:set>
                                        <p:anim calcmode="lin" valueType="num">
                                          <p:cBhvr additive="base">
                                            <p:cTn id="146" dur="2750" fill="hold"/>
                                            <p:tgtEl>
                                              <p:spTgt spid="288"/>
                                            </p:tgtEl>
                                            <p:attrNameLst>
                                              <p:attrName>ppt_x</p:attrName>
                                            </p:attrNameLst>
                                          </p:cBhvr>
                                          <p:tavLst>
                                            <p:tav tm="0">
                                              <p:val>
                                                <p:strVal val="#ppt_x"/>
                                              </p:val>
                                            </p:tav>
                                            <p:tav tm="100000">
                                              <p:val>
                                                <p:strVal val="#ppt_x"/>
                                              </p:val>
                                            </p:tav>
                                          </p:tavLst>
                                        </p:anim>
                                        <p:anim calcmode="lin" valueType="num">
                                          <p:cBhvr additive="base">
                                            <p:cTn id="147" dur="2750" fill="hold"/>
                                            <p:tgtEl>
                                              <p:spTgt spid="288"/>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9"/>
                                            </p:tgtEl>
                                            <p:attrNameLst>
                                              <p:attrName>style.visibility</p:attrName>
                                            </p:attrNameLst>
                                          </p:cBhvr>
                                          <p:to>
                                            <p:strVal val="visible"/>
                                          </p:to>
                                        </p:set>
                                        <p:anim calcmode="lin" valueType="num">
                                          <p:cBhvr additive="base">
                                            <p:cTn id="150" dur="2750" fill="hold"/>
                                            <p:tgtEl>
                                              <p:spTgt spid="289"/>
                                            </p:tgtEl>
                                            <p:attrNameLst>
                                              <p:attrName>ppt_x</p:attrName>
                                            </p:attrNameLst>
                                          </p:cBhvr>
                                          <p:tavLst>
                                            <p:tav tm="0">
                                              <p:val>
                                                <p:strVal val="#ppt_x"/>
                                              </p:val>
                                            </p:tav>
                                            <p:tav tm="100000">
                                              <p:val>
                                                <p:strVal val="#ppt_x"/>
                                              </p:val>
                                            </p:tav>
                                          </p:tavLst>
                                        </p:anim>
                                        <p:anim calcmode="lin" valueType="num">
                                          <p:cBhvr additive="base">
                                            <p:cTn id="151" dur="2750" fill="hold"/>
                                            <p:tgtEl>
                                              <p:spTgt spid="28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90"/>
                                            </p:tgtEl>
                                            <p:attrNameLst>
                                              <p:attrName>style.visibility</p:attrName>
                                            </p:attrNameLst>
                                          </p:cBhvr>
                                          <p:to>
                                            <p:strVal val="visible"/>
                                          </p:to>
                                        </p:set>
                                        <p:anim calcmode="lin" valueType="num">
                                          <p:cBhvr additive="base">
                                            <p:cTn id="154" dur="2750" fill="hold"/>
                                            <p:tgtEl>
                                              <p:spTgt spid="290"/>
                                            </p:tgtEl>
                                            <p:attrNameLst>
                                              <p:attrName>ppt_x</p:attrName>
                                            </p:attrNameLst>
                                          </p:cBhvr>
                                          <p:tavLst>
                                            <p:tav tm="0">
                                              <p:val>
                                                <p:strVal val="#ppt_x"/>
                                              </p:val>
                                            </p:tav>
                                            <p:tav tm="100000">
                                              <p:val>
                                                <p:strVal val="#ppt_x"/>
                                              </p:val>
                                            </p:tav>
                                          </p:tavLst>
                                        </p:anim>
                                        <p:anim calcmode="lin" valueType="num">
                                          <p:cBhvr additive="base">
                                            <p:cTn id="155" dur="2750" fill="hold"/>
                                            <p:tgtEl>
                                              <p:spTgt spid="29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91"/>
                                            </p:tgtEl>
                                            <p:attrNameLst>
                                              <p:attrName>style.visibility</p:attrName>
                                            </p:attrNameLst>
                                          </p:cBhvr>
                                          <p:to>
                                            <p:strVal val="visible"/>
                                          </p:to>
                                        </p:set>
                                        <p:anim calcmode="lin" valueType="num">
                                          <p:cBhvr additive="base">
                                            <p:cTn id="158" dur="2750" fill="hold"/>
                                            <p:tgtEl>
                                              <p:spTgt spid="291"/>
                                            </p:tgtEl>
                                            <p:attrNameLst>
                                              <p:attrName>ppt_x</p:attrName>
                                            </p:attrNameLst>
                                          </p:cBhvr>
                                          <p:tavLst>
                                            <p:tav tm="0">
                                              <p:val>
                                                <p:strVal val="#ppt_x"/>
                                              </p:val>
                                            </p:tav>
                                            <p:tav tm="100000">
                                              <p:val>
                                                <p:strVal val="#ppt_x"/>
                                              </p:val>
                                            </p:tav>
                                          </p:tavLst>
                                        </p:anim>
                                        <p:anim calcmode="lin" valueType="num">
                                          <p:cBhvr additive="base">
                                            <p:cTn id="159"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9"/>
                        </p:tgtEl>
                      </p:cond>
                    </p:stCondLst>
                    <p:endSync evt="end" delay="0">
                      <p:rtn val="all"/>
                    </p:endSync>
                    <p:childTnLst>
                      <p:par>
                        <p:cTn id="161" fill="hold">
                          <p:stCondLst>
                            <p:cond delay="0"/>
                          </p:stCondLst>
                          <p:childTnLst>
                            <p:par>
                              <p:cTn id="162" fill="hold">
                                <p:stCondLst>
                                  <p:cond delay="0"/>
                                </p:stCondLst>
                                <p:childTnLst>
                                  <p:par>
                                    <p:cTn id="163" presetID="26" presetClass="emph" presetSubtype="0" repeatCount="3000" fill="hold" nodeType="withEffect">
                                      <p:stCondLst>
                                        <p:cond delay="0"/>
                                      </p:stCondLst>
                                      <p:childTnLst>
                                        <p:animEffect transition="out" filter="fade">
                                          <p:cBhvr>
                                            <p:cTn id="164" dur="750" tmFilter="0, 0; .2, .5; .8, .5; 1, 0"/>
                                            <p:tgtEl>
                                              <p:spTgt spid="9"/>
                                            </p:tgtEl>
                                          </p:cBhvr>
                                        </p:animEffect>
                                        <p:animScale>
                                          <p:cBhvr>
                                            <p:cTn id="165" dur="375" autoRev="1" fill="hold"/>
                                            <p:tgtEl>
                                              <p:spTgt spid="9"/>
                                            </p:tgtEl>
                                          </p:cBhvr>
                                          <p:by x="105000" y="105000"/>
                                        </p:animScale>
                                      </p:childTnLst>
                                      <p:subTnLst>
                                        <p:audio>
                                          <p:cMediaNode>
                                            <p:cTn display="0" masterRel="sameClick">
                                              <p:stCondLst>
                                                <p:cond evt="begin" delay="0">
                                                  <p:tn val="163"/>
                                                </p:cond>
                                              </p:stCondLst>
                                              <p:endCondLst>
                                                <p:cond evt="onStopAudio" delay="0">
                                                  <p:tgtEl>
                                                    <p:sldTgt/>
                                                  </p:tgtEl>
                                                </p:cond>
                                              </p:endCondLst>
                                            </p:cTn>
                                            <p:tgtEl>
                                              <p:sndTgt r:embed="rId9" name="applause.wav"/>
                                            </p:tgtEl>
                                          </p:cMediaNode>
                                        </p:audio>
                                      </p:subTnLst>
                                    </p:cTn>
                                  </p:par>
                                  <p:par>
                                    <p:cTn id="166" presetID="2" presetClass="entr" presetSubtype="4" fill="hold" nodeType="withEffect">
                                      <p:stCondLst>
                                        <p:cond delay="0"/>
                                      </p:stCondLst>
                                      <p:childTnLst>
                                        <p:set>
                                          <p:cBhvr>
                                            <p:cTn id="167" dur="1" fill="hold">
                                              <p:stCondLst>
                                                <p:cond delay="0"/>
                                              </p:stCondLst>
                                            </p:cTn>
                                            <p:tgtEl>
                                              <p:spTgt spid="245"/>
                                            </p:tgtEl>
                                            <p:attrNameLst>
                                              <p:attrName>style.visibility</p:attrName>
                                            </p:attrNameLst>
                                          </p:cBhvr>
                                          <p:to>
                                            <p:strVal val="visible"/>
                                          </p:to>
                                        </p:set>
                                        <p:anim calcmode="lin" valueType="num">
                                          <p:cBhvr additive="base">
                                            <p:cTn id="168" dur="2750" fill="hold"/>
                                            <p:tgtEl>
                                              <p:spTgt spid="245"/>
                                            </p:tgtEl>
                                            <p:attrNameLst>
                                              <p:attrName>ppt_x</p:attrName>
                                            </p:attrNameLst>
                                          </p:cBhvr>
                                          <p:tavLst>
                                            <p:tav tm="0">
                                              <p:val>
                                                <p:strVal val="#ppt_x"/>
                                              </p:val>
                                            </p:tav>
                                            <p:tav tm="100000">
                                              <p:val>
                                                <p:strVal val="#ppt_x"/>
                                              </p:val>
                                            </p:tav>
                                          </p:tavLst>
                                        </p:anim>
                                        <p:anim calcmode="lin" valueType="num">
                                          <p:cBhvr additive="base">
                                            <p:cTn id="16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9" name="applause.wav"/>
                                            </p:tgtEl>
                                          </p:cMediaNode>
                                        </p:audio>
                                      </p:subTnLst>
                                    </p:cTn>
                                  </p:par>
                                  <p:par>
                                    <p:cTn id="170" presetID="2" presetClass="entr" presetSubtype="4" fill="hold" nodeType="withEffect">
                                      <p:stCondLst>
                                        <p:cond delay="0"/>
                                      </p:stCondLst>
                                      <p:childTnLst>
                                        <p:set>
                                          <p:cBhvr>
                                            <p:cTn id="171" dur="1" fill="hold">
                                              <p:stCondLst>
                                                <p:cond delay="0"/>
                                              </p:stCondLst>
                                            </p:cTn>
                                            <p:tgtEl>
                                              <p:spTgt spid="246"/>
                                            </p:tgtEl>
                                            <p:attrNameLst>
                                              <p:attrName>style.visibility</p:attrName>
                                            </p:attrNameLst>
                                          </p:cBhvr>
                                          <p:to>
                                            <p:strVal val="visible"/>
                                          </p:to>
                                        </p:set>
                                        <p:anim calcmode="lin" valueType="num">
                                          <p:cBhvr additive="base">
                                            <p:cTn id="172" dur="2750" fill="hold"/>
                                            <p:tgtEl>
                                              <p:spTgt spid="246"/>
                                            </p:tgtEl>
                                            <p:attrNameLst>
                                              <p:attrName>ppt_x</p:attrName>
                                            </p:attrNameLst>
                                          </p:cBhvr>
                                          <p:tavLst>
                                            <p:tav tm="0">
                                              <p:val>
                                                <p:strVal val="#ppt_x"/>
                                              </p:val>
                                            </p:tav>
                                            <p:tav tm="100000">
                                              <p:val>
                                                <p:strVal val="#ppt_x"/>
                                              </p:val>
                                            </p:tav>
                                          </p:tavLst>
                                        </p:anim>
                                        <p:anim calcmode="lin" valueType="num">
                                          <p:cBhvr additive="base">
                                            <p:cTn id="173" dur="2750" fill="hold"/>
                                            <p:tgtEl>
                                              <p:spTgt spid="246"/>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47"/>
                                            </p:tgtEl>
                                            <p:attrNameLst>
                                              <p:attrName>style.visibility</p:attrName>
                                            </p:attrNameLst>
                                          </p:cBhvr>
                                          <p:to>
                                            <p:strVal val="visible"/>
                                          </p:to>
                                        </p:set>
                                        <p:anim calcmode="lin" valueType="num">
                                          <p:cBhvr additive="base">
                                            <p:cTn id="176" dur="2750" fill="hold"/>
                                            <p:tgtEl>
                                              <p:spTgt spid="247"/>
                                            </p:tgtEl>
                                            <p:attrNameLst>
                                              <p:attrName>ppt_x</p:attrName>
                                            </p:attrNameLst>
                                          </p:cBhvr>
                                          <p:tavLst>
                                            <p:tav tm="0">
                                              <p:val>
                                                <p:strVal val="#ppt_x"/>
                                              </p:val>
                                            </p:tav>
                                            <p:tav tm="100000">
                                              <p:val>
                                                <p:strVal val="#ppt_x"/>
                                              </p:val>
                                            </p:tav>
                                          </p:tavLst>
                                        </p:anim>
                                        <p:anim calcmode="lin" valueType="num">
                                          <p:cBhvr additive="base">
                                            <p:cTn id="177" dur="2750" fill="hold"/>
                                            <p:tgtEl>
                                              <p:spTgt spid="247"/>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248"/>
                                            </p:tgtEl>
                                            <p:attrNameLst>
                                              <p:attrName>style.visibility</p:attrName>
                                            </p:attrNameLst>
                                          </p:cBhvr>
                                          <p:to>
                                            <p:strVal val="visible"/>
                                          </p:to>
                                        </p:set>
                                        <p:anim calcmode="lin" valueType="num">
                                          <p:cBhvr additive="base">
                                            <p:cTn id="180" dur="2750" fill="hold"/>
                                            <p:tgtEl>
                                              <p:spTgt spid="248"/>
                                            </p:tgtEl>
                                            <p:attrNameLst>
                                              <p:attrName>ppt_x</p:attrName>
                                            </p:attrNameLst>
                                          </p:cBhvr>
                                          <p:tavLst>
                                            <p:tav tm="0">
                                              <p:val>
                                                <p:strVal val="#ppt_x"/>
                                              </p:val>
                                            </p:tav>
                                            <p:tav tm="100000">
                                              <p:val>
                                                <p:strVal val="#ppt_x"/>
                                              </p:val>
                                            </p:tav>
                                          </p:tavLst>
                                        </p:anim>
                                        <p:anim calcmode="lin" valueType="num">
                                          <p:cBhvr additive="base">
                                            <p:cTn id="181" dur="2750" fill="hold"/>
                                            <p:tgtEl>
                                              <p:spTgt spid="248"/>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249"/>
                                            </p:tgtEl>
                                            <p:attrNameLst>
                                              <p:attrName>style.visibility</p:attrName>
                                            </p:attrNameLst>
                                          </p:cBhvr>
                                          <p:to>
                                            <p:strVal val="visible"/>
                                          </p:to>
                                        </p:set>
                                        <p:anim calcmode="lin" valueType="num">
                                          <p:cBhvr additive="base">
                                            <p:cTn id="184" dur="2750" fill="hold"/>
                                            <p:tgtEl>
                                              <p:spTgt spid="249"/>
                                            </p:tgtEl>
                                            <p:attrNameLst>
                                              <p:attrName>ppt_x</p:attrName>
                                            </p:attrNameLst>
                                          </p:cBhvr>
                                          <p:tavLst>
                                            <p:tav tm="0">
                                              <p:val>
                                                <p:strVal val="#ppt_x"/>
                                              </p:val>
                                            </p:tav>
                                            <p:tav tm="100000">
                                              <p:val>
                                                <p:strVal val="#ppt_x"/>
                                              </p:val>
                                            </p:tav>
                                          </p:tavLst>
                                        </p:anim>
                                        <p:anim calcmode="lin" valueType="num">
                                          <p:cBhvr additive="base">
                                            <p:cTn id="185" dur="2750" fill="hold"/>
                                            <p:tgtEl>
                                              <p:spTgt spid="249"/>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250"/>
                                            </p:tgtEl>
                                            <p:attrNameLst>
                                              <p:attrName>style.visibility</p:attrName>
                                            </p:attrNameLst>
                                          </p:cBhvr>
                                          <p:to>
                                            <p:strVal val="visible"/>
                                          </p:to>
                                        </p:set>
                                        <p:anim calcmode="lin" valueType="num">
                                          <p:cBhvr additive="base">
                                            <p:cTn id="188" dur="2750" fill="hold"/>
                                            <p:tgtEl>
                                              <p:spTgt spid="250"/>
                                            </p:tgtEl>
                                            <p:attrNameLst>
                                              <p:attrName>ppt_x</p:attrName>
                                            </p:attrNameLst>
                                          </p:cBhvr>
                                          <p:tavLst>
                                            <p:tav tm="0">
                                              <p:val>
                                                <p:strVal val="#ppt_x"/>
                                              </p:val>
                                            </p:tav>
                                            <p:tav tm="100000">
                                              <p:val>
                                                <p:strVal val="#ppt_x"/>
                                              </p:val>
                                            </p:tav>
                                          </p:tavLst>
                                        </p:anim>
                                        <p:anim calcmode="lin" valueType="num">
                                          <p:cBhvr additive="base">
                                            <p:cTn id="189" dur="2750" fill="hold"/>
                                            <p:tgtEl>
                                              <p:spTgt spid="250"/>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51"/>
                                            </p:tgtEl>
                                            <p:attrNameLst>
                                              <p:attrName>style.visibility</p:attrName>
                                            </p:attrNameLst>
                                          </p:cBhvr>
                                          <p:to>
                                            <p:strVal val="visible"/>
                                          </p:to>
                                        </p:set>
                                        <p:anim calcmode="lin" valueType="num">
                                          <p:cBhvr additive="base">
                                            <p:cTn id="192" dur="2750" fill="hold"/>
                                            <p:tgtEl>
                                              <p:spTgt spid="251"/>
                                            </p:tgtEl>
                                            <p:attrNameLst>
                                              <p:attrName>ppt_x</p:attrName>
                                            </p:attrNameLst>
                                          </p:cBhvr>
                                          <p:tavLst>
                                            <p:tav tm="0">
                                              <p:val>
                                                <p:strVal val="#ppt_x"/>
                                              </p:val>
                                            </p:tav>
                                            <p:tav tm="100000">
                                              <p:val>
                                                <p:strVal val="#ppt_x"/>
                                              </p:val>
                                            </p:tav>
                                          </p:tavLst>
                                        </p:anim>
                                        <p:anim calcmode="lin" valueType="num">
                                          <p:cBhvr additive="base">
                                            <p:cTn id="193" dur="2750" fill="hold"/>
                                            <p:tgtEl>
                                              <p:spTgt spid="251"/>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52"/>
                                            </p:tgtEl>
                                            <p:attrNameLst>
                                              <p:attrName>style.visibility</p:attrName>
                                            </p:attrNameLst>
                                          </p:cBhvr>
                                          <p:to>
                                            <p:strVal val="visible"/>
                                          </p:to>
                                        </p:set>
                                        <p:anim calcmode="lin" valueType="num">
                                          <p:cBhvr additive="base">
                                            <p:cTn id="196" dur="2750" fill="hold"/>
                                            <p:tgtEl>
                                              <p:spTgt spid="252"/>
                                            </p:tgtEl>
                                            <p:attrNameLst>
                                              <p:attrName>ppt_x</p:attrName>
                                            </p:attrNameLst>
                                          </p:cBhvr>
                                          <p:tavLst>
                                            <p:tav tm="0">
                                              <p:val>
                                                <p:strVal val="#ppt_x"/>
                                              </p:val>
                                            </p:tav>
                                            <p:tav tm="100000">
                                              <p:val>
                                                <p:strVal val="#ppt_x"/>
                                              </p:val>
                                            </p:tav>
                                          </p:tavLst>
                                        </p:anim>
                                        <p:anim calcmode="lin" valueType="num">
                                          <p:cBhvr additive="base">
                                            <p:cTn id="197" dur="2750" fill="hold"/>
                                            <p:tgtEl>
                                              <p:spTgt spid="252"/>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53"/>
                                            </p:tgtEl>
                                            <p:attrNameLst>
                                              <p:attrName>style.visibility</p:attrName>
                                            </p:attrNameLst>
                                          </p:cBhvr>
                                          <p:to>
                                            <p:strVal val="visible"/>
                                          </p:to>
                                        </p:set>
                                        <p:anim calcmode="lin" valueType="num">
                                          <p:cBhvr additive="base">
                                            <p:cTn id="200" dur="2750" fill="hold"/>
                                            <p:tgtEl>
                                              <p:spTgt spid="253"/>
                                            </p:tgtEl>
                                            <p:attrNameLst>
                                              <p:attrName>ppt_x</p:attrName>
                                            </p:attrNameLst>
                                          </p:cBhvr>
                                          <p:tavLst>
                                            <p:tav tm="0">
                                              <p:val>
                                                <p:strVal val="#ppt_x"/>
                                              </p:val>
                                            </p:tav>
                                            <p:tav tm="100000">
                                              <p:val>
                                                <p:strVal val="#ppt_x"/>
                                              </p:val>
                                            </p:tav>
                                          </p:tavLst>
                                        </p:anim>
                                        <p:anim calcmode="lin" valueType="num">
                                          <p:cBhvr additive="base">
                                            <p:cTn id="201" dur="2750" fill="hold"/>
                                            <p:tgtEl>
                                              <p:spTgt spid="253"/>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54"/>
                                            </p:tgtEl>
                                            <p:attrNameLst>
                                              <p:attrName>style.visibility</p:attrName>
                                            </p:attrNameLst>
                                          </p:cBhvr>
                                          <p:to>
                                            <p:strVal val="visible"/>
                                          </p:to>
                                        </p:set>
                                        <p:anim calcmode="lin" valueType="num">
                                          <p:cBhvr additive="base">
                                            <p:cTn id="204" dur="2750" fill="hold"/>
                                            <p:tgtEl>
                                              <p:spTgt spid="254"/>
                                            </p:tgtEl>
                                            <p:attrNameLst>
                                              <p:attrName>ppt_x</p:attrName>
                                            </p:attrNameLst>
                                          </p:cBhvr>
                                          <p:tavLst>
                                            <p:tav tm="0">
                                              <p:val>
                                                <p:strVal val="#ppt_x"/>
                                              </p:val>
                                            </p:tav>
                                            <p:tav tm="100000">
                                              <p:val>
                                                <p:strVal val="#ppt_x"/>
                                              </p:val>
                                            </p:tav>
                                          </p:tavLst>
                                        </p:anim>
                                        <p:anim calcmode="lin" valueType="num">
                                          <p:cBhvr additive="base">
                                            <p:cTn id="205" dur="2750" fill="hold"/>
                                            <p:tgtEl>
                                              <p:spTgt spid="254"/>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55"/>
                                            </p:tgtEl>
                                            <p:attrNameLst>
                                              <p:attrName>style.visibility</p:attrName>
                                            </p:attrNameLst>
                                          </p:cBhvr>
                                          <p:to>
                                            <p:strVal val="visible"/>
                                          </p:to>
                                        </p:set>
                                        <p:anim calcmode="lin" valueType="num">
                                          <p:cBhvr additive="base">
                                            <p:cTn id="208" dur="2750" fill="hold"/>
                                            <p:tgtEl>
                                              <p:spTgt spid="255"/>
                                            </p:tgtEl>
                                            <p:attrNameLst>
                                              <p:attrName>ppt_x</p:attrName>
                                            </p:attrNameLst>
                                          </p:cBhvr>
                                          <p:tavLst>
                                            <p:tav tm="0">
                                              <p:val>
                                                <p:strVal val="#ppt_x"/>
                                              </p:val>
                                            </p:tav>
                                            <p:tav tm="100000">
                                              <p:val>
                                                <p:strVal val="#ppt_x"/>
                                              </p:val>
                                            </p:tav>
                                          </p:tavLst>
                                        </p:anim>
                                        <p:anim calcmode="lin" valueType="num">
                                          <p:cBhvr additive="base">
                                            <p:cTn id="209" dur="2750" fill="hold"/>
                                            <p:tgtEl>
                                              <p:spTgt spid="255"/>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56"/>
                                            </p:tgtEl>
                                            <p:attrNameLst>
                                              <p:attrName>style.visibility</p:attrName>
                                            </p:attrNameLst>
                                          </p:cBhvr>
                                          <p:to>
                                            <p:strVal val="visible"/>
                                          </p:to>
                                        </p:set>
                                        <p:anim calcmode="lin" valueType="num">
                                          <p:cBhvr additive="base">
                                            <p:cTn id="212" dur="2750" fill="hold"/>
                                            <p:tgtEl>
                                              <p:spTgt spid="256"/>
                                            </p:tgtEl>
                                            <p:attrNameLst>
                                              <p:attrName>ppt_x</p:attrName>
                                            </p:attrNameLst>
                                          </p:cBhvr>
                                          <p:tavLst>
                                            <p:tav tm="0">
                                              <p:val>
                                                <p:strVal val="#ppt_x"/>
                                              </p:val>
                                            </p:tav>
                                            <p:tav tm="100000">
                                              <p:val>
                                                <p:strVal val="#ppt_x"/>
                                              </p:val>
                                            </p:tav>
                                          </p:tavLst>
                                        </p:anim>
                                        <p:anim calcmode="lin" valueType="num">
                                          <p:cBhvr additive="base">
                                            <p:cTn id="213" dur="2750" fill="hold"/>
                                            <p:tgtEl>
                                              <p:spTgt spid="256"/>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257"/>
                                            </p:tgtEl>
                                            <p:attrNameLst>
                                              <p:attrName>style.visibility</p:attrName>
                                            </p:attrNameLst>
                                          </p:cBhvr>
                                          <p:to>
                                            <p:strVal val="visible"/>
                                          </p:to>
                                        </p:set>
                                        <p:anim calcmode="lin" valueType="num">
                                          <p:cBhvr additive="base">
                                            <p:cTn id="216" dur="2750" fill="hold"/>
                                            <p:tgtEl>
                                              <p:spTgt spid="257"/>
                                            </p:tgtEl>
                                            <p:attrNameLst>
                                              <p:attrName>ppt_x</p:attrName>
                                            </p:attrNameLst>
                                          </p:cBhvr>
                                          <p:tavLst>
                                            <p:tav tm="0">
                                              <p:val>
                                                <p:strVal val="#ppt_x"/>
                                              </p:val>
                                            </p:tav>
                                            <p:tav tm="100000">
                                              <p:val>
                                                <p:strVal val="#ppt_x"/>
                                              </p:val>
                                            </p:tav>
                                          </p:tavLst>
                                        </p:anim>
                                        <p:anim calcmode="lin" valueType="num">
                                          <p:cBhvr additive="base">
                                            <p:cTn id="217" dur="2750" fill="hold"/>
                                            <p:tgtEl>
                                              <p:spTgt spid="257"/>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258"/>
                                            </p:tgtEl>
                                            <p:attrNameLst>
                                              <p:attrName>style.visibility</p:attrName>
                                            </p:attrNameLst>
                                          </p:cBhvr>
                                          <p:to>
                                            <p:strVal val="visible"/>
                                          </p:to>
                                        </p:set>
                                        <p:anim calcmode="lin" valueType="num">
                                          <p:cBhvr additive="base">
                                            <p:cTn id="220" dur="2750" fill="hold"/>
                                            <p:tgtEl>
                                              <p:spTgt spid="258"/>
                                            </p:tgtEl>
                                            <p:attrNameLst>
                                              <p:attrName>ppt_x</p:attrName>
                                            </p:attrNameLst>
                                          </p:cBhvr>
                                          <p:tavLst>
                                            <p:tav tm="0">
                                              <p:val>
                                                <p:strVal val="#ppt_x"/>
                                              </p:val>
                                            </p:tav>
                                            <p:tav tm="100000">
                                              <p:val>
                                                <p:strVal val="#ppt_x"/>
                                              </p:val>
                                            </p:tav>
                                          </p:tavLst>
                                        </p:anim>
                                        <p:anim calcmode="lin" valueType="num">
                                          <p:cBhvr additive="base">
                                            <p:cTn id="221" dur="2750" fill="hold"/>
                                            <p:tgtEl>
                                              <p:spTgt spid="258"/>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259"/>
                                            </p:tgtEl>
                                            <p:attrNameLst>
                                              <p:attrName>style.visibility</p:attrName>
                                            </p:attrNameLst>
                                          </p:cBhvr>
                                          <p:to>
                                            <p:strVal val="visible"/>
                                          </p:to>
                                        </p:set>
                                        <p:anim calcmode="lin" valueType="num">
                                          <p:cBhvr additive="base">
                                            <p:cTn id="224" dur="2750" fill="hold"/>
                                            <p:tgtEl>
                                              <p:spTgt spid="259"/>
                                            </p:tgtEl>
                                            <p:attrNameLst>
                                              <p:attrName>ppt_x</p:attrName>
                                            </p:attrNameLst>
                                          </p:cBhvr>
                                          <p:tavLst>
                                            <p:tav tm="0">
                                              <p:val>
                                                <p:strVal val="#ppt_x"/>
                                              </p:val>
                                            </p:tav>
                                            <p:tav tm="100000">
                                              <p:val>
                                                <p:strVal val="#ppt_x"/>
                                              </p:val>
                                            </p:tav>
                                          </p:tavLst>
                                        </p:anim>
                                        <p:anim calcmode="lin" valueType="num">
                                          <p:cBhvr additive="base">
                                            <p:cTn id="225" dur="2750" fill="hold"/>
                                            <p:tgtEl>
                                              <p:spTgt spid="259"/>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260"/>
                                            </p:tgtEl>
                                            <p:attrNameLst>
                                              <p:attrName>style.visibility</p:attrName>
                                            </p:attrNameLst>
                                          </p:cBhvr>
                                          <p:to>
                                            <p:strVal val="visible"/>
                                          </p:to>
                                        </p:set>
                                        <p:anim calcmode="lin" valueType="num">
                                          <p:cBhvr additive="base">
                                            <p:cTn id="228" dur="2750" fill="hold"/>
                                            <p:tgtEl>
                                              <p:spTgt spid="260"/>
                                            </p:tgtEl>
                                            <p:attrNameLst>
                                              <p:attrName>ppt_x</p:attrName>
                                            </p:attrNameLst>
                                          </p:cBhvr>
                                          <p:tavLst>
                                            <p:tav tm="0">
                                              <p:val>
                                                <p:strVal val="#ppt_x"/>
                                              </p:val>
                                            </p:tav>
                                            <p:tav tm="100000">
                                              <p:val>
                                                <p:strVal val="#ppt_x"/>
                                              </p:val>
                                            </p:tav>
                                          </p:tavLst>
                                        </p:anim>
                                        <p:anim calcmode="lin" valueType="num">
                                          <p:cBhvr additive="base">
                                            <p:cTn id="229" dur="2750" fill="hold"/>
                                            <p:tgtEl>
                                              <p:spTgt spid="260"/>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261"/>
                                            </p:tgtEl>
                                            <p:attrNameLst>
                                              <p:attrName>style.visibility</p:attrName>
                                            </p:attrNameLst>
                                          </p:cBhvr>
                                          <p:to>
                                            <p:strVal val="visible"/>
                                          </p:to>
                                        </p:set>
                                        <p:anim calcmode="lin" valueType="num">
                                          <p:cBhvr additive="base">
                                            <p:cTn id="232" dur="2750" fill="hold"/>
                                            <p:tgtEl>
                                              <p:spTgt spid="261"/>
                                            </p:tgtEl>
                                            <p:attrNameLst>
                                              <p:attrName>ppt_x</p:attrName>
                                            </p:attrNameLst>
                                          </p:cBhvr>
                                          <p:tavLst>
                                            <p:tav tm="0">
                                              <p:val>
                                                <p:strVal val="#ppt_x"/>
                                              </p:val>
                                            </p:tav>
                                            <p:tav tm="100000">
                                              <p:val>
                                                <p:strVal val="#ppt_x"/>
                                              </p:val>
                                            </p:tav>
                                          </p:tavLst>
                                        </p:anim>
                                        <p:anim calcmode="lin" valueType="num">
                                          <p:cBhvr additive="base">
                                            <p:cTn id="233" dur="2750" fill="hold"/>
                                            <p:tgtEl>
                                              <p:spTgt spid="261"/>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262"/>
                                            </p:tgtEl>
                                            <p:attrNameLst>
                                              <p:attrName>style.visibility</p:attrName>
                                            </p:attrNameLst>
                                          </p:cBhvr>
                                          <p:to>
                                            <p:strVal val="visible"/>
                                          </p:to>
                                        </p:set>
                                        <p:anim calcmode="lin" valueType="num">
                                          <p:cBhvr additive="base">
                                            <p:cTn id="236" dur="2750" fill="hold"/>
                                            <p:tgtEl>
                                              <p:spTgt spid="262"/>
                                            </p:tgtEl>
                                            <p:attrNameLst>
                                              <p:attrName>ppt_x</p:attrName>
                                            </p:attrNameLst>
                                          </p:cBhvr>
                                          <p:tavLst>
                                            <p:tav tm="0">
                                              <p:val>
                                                <p:strVal val="#ppt_x"/>
                                              </p:val>
                                            </p:tav>
                                            <p:tav tm="100000">
                                              <p:val>
                                                <p:strVal val="#ppt_x"/>
                                              </p:val>
                                            </p:tav>
                                          </p:tavLst>
                                        </p:anim>
                                        <p:anim calcmode="lin" valueType="num">
                                          <p:cBhvr additive="base">
                                            <p:cTn id="237" dur="2750" fill="hold"/>
                                            <p:tgtEl>
                                              <p:spTgt spid="262"/>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191"/>
                                            </p:tgtEl>
                                            <p:attrNameLst>
                                              <p:attrName>style.visibility</p:attrName>
                                            </p:attrNameLst>
                                          </p:cBhvr>
                                          <p:to>
                                            <p:strVal val="visible"/>
                                          </p:to>
                                        </p:set>
                                        <p:anim calcmode="lin" valueType="num">
                                          <p:cBhvr additive="base">
                                            <p:cTn id="240" dur="2750" fill="hold"/>
                                            <p:tgtEl>
                                              <p:spTgt spid="191"/>
                                            </p:tgtEl>
                                            <p:attrNameLst>
                                              <p:attrName>ppt_x</p:attrName>
                                            </p:attrNameLst>
                                          </p:cBhvr>
                                          <p:tavLst>
                                            <p:tav tm="0">
                                              <p:val>
                                                <p:strVal val="#ppt_x"/>
                                              </p:val>
                                            </p:tav>
                                            <p:tav tm="100000">
                                              <p:val>
                                                <p:strVal val="#ppt_x"/>
                                              </p:val>
                                            </p:tav>
                                          </p:tavLst>
                                        </p:anim>
                                        <p:anim calcmode="lin" valueType="num">
                                          <p:cBhvr additive="base">
                                            <p:cTn id="241"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subTnLst>
                                        <p:audio>
                                          <p:cMediaNode>
                                            <p:cTn display="0" masterRel="sameClick">
                                              <p:stCondLst>
                                                <p:cond evt="begin" delay="0">
                                                  <p:tn val="245"/>
                                                </p:cond>
                                              </p:stCondLst>
                                              <p:endCondLst>
                                                <p:cond evt="onStopAudio" delay="0">
                                                  <p:tgtEl>
                                                    <p:sldTgt/>
                                                  </p:tgtEl>
                                                </p:cond>
                                              </p:endCondLst>
                                            </p:cTn>
                                            <p:tgtEl>
                                              <p:sndTgt r:embed="rId8" name="bomb.wav"/>
                                            </p:tgtEl>
                                          </p:cMediaNode>
                                        </p:audio>
                                      </p:subTnLst>
                                    </p:cTn>
                                  </p:par>
                                  <p:par>
                                    <p:cTn id="248" presetID="2" presetClass="entr" presetSubtype="4" fill="hold" nodeType="withEffect">
                                      <p:stCondLst>
                                        <p:cond delay="0"/>
                                      </p:stCondLst>
                                      <p:childTnLst>
                                        <p:set>
                                          <p:cBhvr>
                                            <p:cTn id="249" dur="1" fill="hold">
                                              <p:stCondLst>
                                                <p:cond delay="0"/>
                                              </p:stCondLst>
                                            </p:cTn>
                                            <p:tgtEl>
                                              <p:spTgt spid="292"/>
                                            </p:tgtEl>
                                            <p:attrNameLst>
                                              <p:attrName>style.visibility</p:attrName>
                                            </p:attrNameLst>
                                          </p:cBhvr>
                                          <p:to>
                                            <p:strVal val="visible"/>
                                          </p:to>
                                        </p:set>
                                        <p:anim calcmode="lin" valueType="num">
                                          <p:cBhvr additive="base">
                                            <p:cTn id="250" dur="2750" fill="hold"/>
                                            <p:tgtEl>
                                              <p:spTgt spid="292"/>
                                            </p:tgtEl>
                                            <p:attrNameLst>
                                              <p:attrName>ppt_x</p:attrName>
                                            </p:attrNameLst>
                                          </p:cBhvr>
                                          <p:tavLst>
                                            <p:tav tm="0">
                                              <p:val>
                                                <p:strVal val="#ppt_x"/>
                                              </p:val>
                                            </p:tav>
                                            <p:tav tm="100000">
                                              <p:val>
                                                <p:strVal val="#ppt_x"/>
                                              </p:val>
                                            </p:tav>
                                          </p:tavLst>
                                        </p:anim>
                                        <p:anim calcmode="lin" valueType="num">
                                          <p:cBhvr additive="base">
                                            <p:cTn id="251"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8"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93"/>
                                            </p:tgtEl>
                                            <p:attrNameLst>
                                              <p:attrName>style.visibility</p:attrName>
                                            </p:attrNameLst>
                                          </p:cBhvr>
                                          <p:to>
                                            <p:strVal val="visible"/>
                                          </p:to>
                                        </p:set>
                                        <p:anim calcmode="lin" valueType="num">
                                          <p:cBhvr additive="base">
                                            <p:cTn id="254" dur="2750" fill="hold"/>
                                            <p:tgtEl>
                                              <p:spTgt spid="293"/>
                                            </p:tgtEl>
                                            <p:attrNameLst>
                                              <p:attrName>ppt_x</p:attrName>
                                            </p:attrNameLst>
                                          </p:cBhvr>
                                          <p:tavLst>
                                            <p:tav tm="0">
                                              <p:val>
                                                <p:strVal val="#ppt_x"/>
                                              </p:val>
                                            </p:tav>
                                            <p:tav tm="100000">
                                              <p:val>
                                                <p:strVal val="#ppt_x"/>
                                              </p:val>
                                            </p:tav>
                                          </p:tavLst>
                                        </p:anim>
                                        <p:anim calcmode="lin" valueType="num">
                                          <p:cBhvr additive="base">
                                            <p:cTn id="255" dur="2750" fill="hold"/>
                                            <p:tgtEl>
                                              <p:spTgt spid="29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94"/>
                                            </p:tgtEl>
                                            <p:attrNameLst>
                                              <p:attrName>style.visibility</p:attrName>
                                            </p:attrNameLst>
                                          </p:cBhvr>
                                          <p:to>
                                            <p:strVal val="visible"/>
                                          </p:to>
                                        </p:set>
                                        <p:anim calcmode="lin" valueType="num">
                                          <p:cBhvr additive="base">
                                            <p:cTn id="258" dur="2750" fill="hold"/>
                                            <p:tgtEl>
                                              <p:spTgt spid="294"/>
                                            </p:tgtEl>
                                            <p:attrNameLst>
                                              <p:attrName>ppt_x</p:attrName>
                                            </p:attrNameLst>
                                          </p:cBhvr>
                                          <p:tavLst>
                                            <p:tav tm="0">
                                              <p:val>
                                                <p:strVal val="#ppt_x"/>
                                              </p:val>
                                            </p:tav>
                                            <p:tav tm="100000">
                                              <p:val>
                                                <p:strVal val="#ppt_x"/>
                                              </p:val>
                                            </p:tav>
                                          </p:tavLst>
                                        </p:anim>
                                        <p:anim calcmode="lin" valueType="num">
                                          <p:cBhvr additive="base">
                                            <p:cTn id="259" dur="2750" fill="hold"/>
                                            <p:tgtEl>
                                              <p:spTgt spid="29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95"/>
                                            </p:tgtEl>
                                            <p:attrNameLst>
                                              <p:attrName>style.visibility</p:attrName>
                                            </p:attrNameLst>
                                          </p:cBhvr>
                                          <p:to>
                                            <p:strVal val="visible"/>
                                          </p:to>
                                        </p:set>
                                        <p:anim calcmode="lin" valueType="num">
                                          <p:cBhvr additive="base">
                                            <p:cTn id="262" dur="2750" fill="hold"/>
                                            <p:tgtEl>
                                              <p:spTgt spid="295"/>
                                            </p:tgtEl>
                                            <p:attrNameLst>
                                              <p:attrName>ppt_x</p:attrName>
                                            </p:attrNameLst>
                                          </p:cBhvr>
                                          <p:tavLst>
                                            <p:tav tm="0">
                                              <p:val>
                                                <p:strVal val="#ppt_x"/>
                                              </p:val>
                                            </p:tav>
                                            <p:tav tm="100000">
                                              <p:val>
                                                <p:strVal val="#ppt_x"/>
                                              </p:val>
                                            </p:tav>
                                          </p:tavLst>
                                        </p:anim>
                                        <p:anim calcmode="lin" valueType="num">
                                          <p:cBhvr additive="base">
                                            <p:cTn id="263" dur="2750" fill="hold"/>
                                            <p:tgtEl>
                                              <p:spTgt spid="29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96"/>
                                            </p:tgtEl>
                                            <p:attrNameLst>
                                              <p:attrName>style.visibility</p:attrName>
                                            </p:attrNameLst>
                                          </p:cBhvr>
                                          <p:to>
                                            <p:strVal val="visible"/>
                                          </p:to>
                                        </p:set>
                                        <p:anim calcmode="lin" valueType="num">
                                          <p:cBhvr additive="base">
                                            <p:cTn id="266" dur="2750" fill="hold"/>
                                            <p:tgtEl>
                                              <p:spTgt spid="296"/>
                                            </p:tgtEl>
                                            <p:attrNameLst>
                                              <p:attrName>ppt_x</p:attrName>
                                            </p:attrNameLst>
                                          </p:cBhvr>
                                          <p:tavLst>
                                            <p:tav tm="0">
                                              <p:val>
                                                <p:strVal val="#ppt_x"/>
                                              </p:val>
                                            </p:tav>
                                            <p:tav tm="100000">
                                              <p:val>
                                                <p:strVal val="#ppt_x"/>
                                              </p:val>
                                            </p:tav>
                                          </p:tavLst>
                                        </p:anim>
                                        <p:anim calcmode="lin" valueType="num">
                                          <p:cBhvr additive="base">
                                            <p:cTn id="267" dur="2750" fill="hold"/>
                                            <p:tgtEl>
                                              <p:spTgt spid="29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97"/>
                                            </p:tgtEl>
                                            <p:attrNameLst>
                                              <p:attrName>style.visibility</p:attrName>
                                            </p:attrNameLst>
                                          </p:cBhvr>
                                          <p:to>
                                            <p:strVal val="visible"/>
                                          </p:to>
                                        </p:set>
                                        <p:anim calcmode="lin" valueType="num">
                                          <p:cBhvr additive="base">
                                            <p:cTn id="270" dur="2750" fill="hold"/>
                                            <p:tgtEl>
                                              <p:spTgt spid="297"/>
                                            </p:tgtEl>
                                            <p:attrNameLst>
                                              <p:attrName>ppt_x</p:attrName>
                                            </p:attrNameLst>
                                          </p:cBhvr>
                                          <p:tavLst>
                                            <p:tav tm="0">
                                              <p:val>
                                                <p:strVal val="#ppt_x"/>
                                              </p:val>
                                            </p:tav>
                                            <p:tav tm="100000">
                                              <p:val>
                                                <p:strVal val="#ppt_x"/>
                                              </p:val>
                                            </p:tav>
                                          </p:tavLst>
                                        </p:anim>
                                        <p:anim calcmode="lin" valueType="num">
                                          <p:cBhvr additive="base">
                                            <p:cTn id="271" dur="2750" fill="hold"/>
                                            <p:tgtEl>
                                              <p:spTgt spid="29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98"/>
                                            </p:tgtEl>
                                            <p:attrNameLst>
                                              <p:attrName>style.visibility</p:attrName>
                                            </p:attrNameLst>
                                          </p:cBhvr>
                                          <p:to>
                                            <p:strVal val="visible"/>
                                          </p:to>
                                        </p:set>
                                        <p:anim calcmode="lin" valueType="num">
                                          <p:cBhvr additive="base">
                                            <p:cTn id="274" dur="2750" fill="hold"/>
                                            <p:tgtEl>
                                              <p:spTgt spid="298"/>
                                            </p:tgtEl>
                                            <p:attrNameLst>
                                              <p:attrName>ppt_x</p:attrName>
                                            </p:attrNameLst>
                                          </p:cBhvr>
                                          <p:tavLst>
                                            <p:tav tm="0">
                                              <p:val>
                                                <p:strVal val="#ppt_x"/>
                                              </p:val>
                                            </p:tav>
                                            <p:tav tm="100000">
                                              <p:val>
                                                <p:strVal val="#ppt_x"/>
                                              </p:val>
                                            </p:tav>
                                          </p:tavLst>
                                        </p:anim>
                                        <p:anim calcmode="lin" valueType="num">
                                          <p:cBhvr additive="base">
                                            <p:cTn id="275" dur="2750" fill="hold"/>
                                            <p:tgtEl>
                                              <p:spTgt spid="29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99"/>
                                            </p:tgtEl>
                                            <p:attrNameLst>
                                              <p:attrName>style.visibility</p:attrName>
                                            </p:attrNameLst>
                                          </p:cBhvr>
                                          <p:to>
                                            <p:strVal val="visible"/>
                                          </p:to>
                                        </p:set>
                                        <p:anim calcmode="lin" valueType="num">
                                          <p:cBhvr additive="base">
                                            <p:cTn id="278" dur="2750" fill="hold"/>
                                            <p:tgtEl>
                                              <p:spTgt spid="299"/>
                                            </p:tgtEl>
                                            <p:attrNameLst>
                                              <p:attrName>ppt_x</p:attrName>
                                            </p:attrNameLst>
                                          </p:cBhvr>
                                          <p:tavLst>
                                            <p:tav tm="0">
                                              <p:val>
                                                <p:strVal val="#ppt_x"/>
                                              </p:val>
                                            </p:tav>
                                            <p:tav tm="100000">
                                              <p:val>
                                                <p:strVal val="#ppt_x"/>
                                              </p:val>
                                            </p:tav>
                                          </p:tavLst>
                                        </p:anim>
                                        <p:anim calcmode="lin" valueType="num">
                                          <p:cBhvr additive="base">
                                            <p:cTn id="279" dur="2750" fill="hold"/>
                                            <p:tgtEl>
                                              <p:spTgt spid="29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300"/>
                                            </p:tgtEl>
                                            <p:attrNameLst>
                                              <p:attrName>style.visibility</p:attrName>
                                            </p:attrNameLst>
                                          </p:cBhvr>
                                          <p:to>
                                            <p:strVal val="visible"/>
                                          </p:to>
                                        </p:set>
                                        <p:anim calcmode="lin" valueType="num">
                                          <p:cBhvr additive="base">
                                            <p:cTn id="282" dur="2750" fill="hold"/>
                                            <p:tgtEl>
                                              <p:spTgt spid="300"/>
                                            </p:tgtEl>
                                            <p:attrNameLst>
                                              <p:attrName>ppt_x</p:attrName>
                                            </p:attrNameLst>
                                          </p:cBhvr>
                                          <p:tavLst>
                                            <p:tav tm="0">
                                              <p:val>
                                                <p:strVal val="#ppt_x"/>
                                              </p:val>
                                            </p:tav>
                                            <p:tav tm="100000">
                                              <p:val>
                                                <p:strVal val="#ppt_x"/>
                                              </p:val>
                                            </p:tav>
                                          </p:tavLst>
                                        </p:anim>
                                        <p:anim calcmode="lin" valueType="num">
                                          <p:cBhvr additive="base">
                                            <p:cTn id="283" dur="2750" fill="hold"/>
                                            <p:tgtEl>
                                              <p:spTgt spid="30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301"/>
                                            </p:tgtEl>
                                            <p:attrNameLst>
                                              <p:attrName>style.visibility</p:attrName>
                                            </p:attrNameLst>
                                          </p:cBhvr>
                                          <p:to>
                                            <p:strVal val="visible"/>
                                          </p:to>
                                        </p:set>
                                        <p:anim calcmode="lin" valueType="num">
                                          <p:cBhvr additive="base">
                                            <p:cTn id="286" dur="2750" fill="hold"/>
                                            <p:tgtEl>
                                              <p:spTgt spid="301"/>
                                            </p:tgtEl>
                                            <p:attrNameLst>
                                              <p:attrName>ppt_x</p:attrName>
                                            </p:attrNameLst>
                                          </p:cBhvr>
                                          <p:tavLst>
                                            <p:tav tm="0">
                                              <p:val>
                                                <p:strVal val="#ppt_x"/>
                                              </p:val>
                                            </p:tav>
                                            <p:tav tm="100000">
                                              <p:val>
                                                <p:strVal val="#ppt_x"/>
                                              </p:val>
                                            </p:tav>
                                          </p:tavLst>
                                        </p:anim>
                                        <p:anim calcmode="lin" valueType="num">
                                          <p:cBhvr additive="base">
                                            <p:cTn id="287" dur="2750" fill="hold"/>
                                            <p:tgtEl>
                                              <p:spTgt spid="30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302"/>
                                            </p:tgtEl>
                                            <p:attrNameLst>
                                              <p:attrName>style.visibility</p:attrName>
                                            </p:attrNameLst>
                                          </p:cBhvr>
                                          <p:to>
                                            <p:strVal val="visible"/>
                                          </p:to>
                                        </p:set>
                                        <p:anim calcmode="lin" valueType="num">
                                          <p:cBhvr additive="base">
                                            <p:cTn id="290" dur="2750" fill="hold"/>
                                            <p:tgtEl>
                                              <p:spTgt spid="302"/>
                                            </p:tgtEl>
                                            <p:attrNameLst>
                                              <p:attrName>ppt_x</p:attrName>
                                            </p:attrNameLst>
                                          </p:cBhvr>
                                          <p:tavLst>
                                            <p:tav tm="0">
                                              <p:val>
                                                <p:strVal val="#ppt_x"/>
                                              </p:val>
                                            </p:tav>
                                            <p:tav tm="100000">
                                              <p:val>
                                                <p:strVal val="#ppt_x"/>
                                              </p:val>
                                            </p:tav>
                                          </p:tavLst>
                                        </p:anim>
                                        <p:anim calcmode="lin" valueType="num">
                                          <p:cBhvr additive="base">
                                            <p:cTn id="291" dur="2750" fill="hold"/>
                                            <p:tgtEl>
                                              <p:spTgt spid="30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303"/>
                                            </p:tgtEl>
                                            <p:attrNameLst>
                                              <p:attrName>style.visibility</p:attrName>
                                            </p:attrNameLst>
                                          </p:cBhvr>
                                          <p:to>
                                            <p:strVal val="visible"/>
                                          </p:to>
                                        </p:set>
                                        <p:anim calcmode="lin" valueType="num">
                                          <p:cBhvr additive="base">
                                            <p:cTn id="294" dur="2750" fill="hold"/>
                                            <p:tgtEl>
                                              <p:spTgt spid="303"/>
                                            </p:tgtEl>
                                            <p:attrNameLst>
                                              <p:attrName>ppt_x</p:attrName>
                                            </p:attrNameLst>
                                          </p:cBhvr>
                                          <p:tavLst>
                                            <p:tav tm="0">
                                              <p:val>
                                                <p:strVal val="#ppt_x"/>
                                              </p:val>
                                            </p:tav>
                                            <p:tav tm="100000">
                                              <p:val>
                                                <p:strVal val="#ppt_x"/>
                                              </p:val>
                                            </p:tav>
                                          </p:tavLst>
                                        </p:anim>
                                        <p:anim calcmode="lin" valueType="num">
                                          <p:cBhvr additive="base">
                                            <p:cTn id="295" dur="2750" fill="hold"/>
                                            <p:tgtEl>
                                              <p:spTgt spid="30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304"/>
                                            </p:tgtEl>
                                            <p:attrNameLst>
                                              <p:attrName>style.visibility</p:attrName>
                                            </p:attrNameLst>
                                          </p:cBhvr>
                                          <p:to>
                                            <p:strVal val="visible"/>
                                          </p:to>
                                        </p:set>
                                        <p:anim calcmode="lin" valueType="num">
                                          <p:cBhvr additive="base">
                                            <p:cTn id="298" dur="2750" fill="hold"/>
                                            <p:tgtEl>
                                              <p:spTgt spid="304"/>
                                            </p:tgtEl>
                                            <p:attrNameLst>
                                              <p:attrName>ppt_x</p:attrName>
                                            </p:attrNameLst>
                                          </p:cBhvr>
                                          <p:tavLst>
                                            <p:tav tm="0">
                                              <p:val>
                                                <p:strVal val="#ppt_x"/>
                                              </p:val>
                                            </p:tav>
                                            <p:tav tm="100000">
                                              <p:val>
                                                <p:strVal val="#ppt_x"/>
                                              </p:val>
                                            </p:tav>
                                          </p:tavLst>
                                        </p:anim>
                                        <p:anim calcmode="lin" valueType="num">
                                          <p:cBhvr additive="base">
                                            <p:cTn id="299" dur="2750" fill="hold"/>
                                            <p:tgtEl>
                                              <p:spTgt spid="30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305"/>
                                            </p:tgtEl>
                                            <p:attrNameLst>
                                              <p:attrName>style.visibility</p:attrName>
                                            </p:attrNameLst>
                                          </p:cBhvr>
                                          <p:to>
                                            <p:strVal val="visible"/>
                                          </p:to>
                                        </p:set>
                                        <p:anim calcmode="lin" valueType="num">
                                          <p:cBhvr additive="base">
                                            <p:cTn id="302" dur="2750" fill="hold"/>
                                            <p:tgtEl>
                                              <p:spTgt spid="305"/>
                                            </p:tgtEl>
                                            <p:attrNameLst>
                                              <p:attrName>ppt_x</p:attrName>
                                            </p:attrNameLst>
                                          </p:cBhvr>
                                          <p:tavLst>
                                            <p:tav tm="0">
                                              <p:val>
                                                <p:strVal val="#ppt_x"/>
                                              </p:val>
                                            </p:tav>
                                            <p:tav tm="100000">
                                              <p:val>
                                                <p:strVal val="#ppt_x"/>
                                              </p:val>
                                            </p:tav>
                                          </p:tavLst>
                                        </p:anim>
                                        <p:anim calcmode="lin" valueType="num">
                                          <p:cBhvr additive="base">
                                            <p:cTn id="303" dur="2750" fill="hold"/>
                                            <p:tgtEl>
                                              <p:spTgt spid="30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306"/>
                                            </p:tgtEl>
                                            <p:attrNameLst>
                                              <p:attrName>style.visibility</p:attrName>
                                            </p:attrNameLst>
                                          </p:cBhvr>
                                          <p:to>
                                            <p:strVal val="visible"/>
                                          </p:to>
                                        </p:set>
                                        <p:anim calcmode="lin" valueType="num">
                                          <p:cBhvr additive="base">
                                            <p:cTn id="306" dur="2750" fill="hold"/>
                                            <p:tgtEl>
                                              <p:spTgt spid="306"/>
                                            </p:tgtEl>
                                            <p:attrNameLst>
                                              <p:attrName>ppt_x</p:attrName>
                                            </p:attrNameLst>
                                          </p:cBhvr>
                                          <p:tavLst>
                                            <p:tav tm="0">
                                              <p:val>
                                                <p:strVal val="#ppt_x"/>
                                              </p:val>
                                            </p:tav>
                                            <p:tav tm="100000">
                                              <p:val>
                                                <p:strVal val="#ppt_x"/>
                                              </p:val>
                                            </p:tav>
                                          </p:tavLst>
                                        </p:anim>
                                        <p:anim calcmode="lin" valueType="num">
                                          <p:cBhvr additive="base">
                                            <p:cTn id="307"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66B4CD-85C2-4D56-9F70-771352FFFA58}"/>
              </a:ext>
            </a:extLst>
          </p:cNvPr>
          <p:cNvSpPr/>
          <p:nvPr/>
        </p:nvSpPr>
        <p:spPr>
          <a:xfrm>
            <a:off x="0" y="-25401"/>
            <a:ext cx="12192000" cy="3979334"/>
          </a:xfrm>
          <a:prstGeom prst="rect">
            <a:avLst/>
          </a:prstGeom>
          <a:blipFill dpi="0" rotWithShape="1">
            <a:blip r:embed="rId2"/>
            <a:srcRect/>
            <a:stretch>
              <a:fillRect t="-39522" b="-395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FA7CA3B9-07AE-49F3-9A36-1D57064814FC}"/>
              </a:ext>
            </a:extLst>
          </p:cNvPr>
          <p:cNvSpPr/>
          <p:nvPr/>
        </p:nvSpPr>
        <p:spPr>
          <a:xfrm>
            <a:off x="-22225" y="2438983"/>
            <a:ext cx="12223750" cy="4419017"/>
          </a:xfrm>
          <a:custGeom>
            <a:avLst/>
            <a:gdLst>
              <a:gd name="connsiteX0" fmla="*/ 0 w 12211050"/>
              <a:gd name="connsiteY0" fmla="*/ 0 h 2904067"/>
              <a:gd name="connsiteX1" fmla="*/ 12211050 w 12211050"/>
              <a:gd name="connsiteY1" fmla="*/ 0 h 2904067"/>
              <a:gd name="connsiteX2" fmla="*/ 12211050 w 12211050"/>
              <a:gd name="connsiteY2" fmla="*/ 2904067 h 2904067"/>
              <a:gd name="connsiteX3" fmla="*/ 0 w 12211050"/>
              <a:gd name="connsiteY3" fmla="*/ 2904067 h 2904067"/>
              <a:gd name="connsiteX4" fmla="*/ 0 w 12211050"/>
              <a:gd name="connsiteY4" fmla="*/ 0 h 2904067"/>
              <a:gd name="connsiteX0" fmla="*/ 0 w 12211050"/>
              <a:gd name="connsiteY0" fmla="*/ 1572918 h 4476985"/>
              <a:gd name="connsiteX1" fmla="*/ 12211050 w 12211050"/>
              <a:gd name="connsiteY1" fmla="*/ 1572918 h 4476985"/>
              <a:gd name="connsiteX2" fmla="*/ 12211050 w 12211050"/>
              <a:gd name="connsiteY2" fmla="*/ 4476985 h 4476985"/>
              <a:gd name="connsiteX3" fmla="*/ 0 w 12211050"/>
              <a:gd name="connsiteY3" fmla="*/ 4476985 h 4476985"/>
              <a:gd name="connsiteX4" fmla="*/ 0 w 12211050"/>
              <a:gd name="connsiteY4" fmla="*/ 1572918 h 4476985"/>
              <a:gd name="connsiteX0" fmla="*/ 0 w 12211050"/>
              <a:gd name="connsiteY0" fmla="*/ 1486418 h 4390485"/>
              <a:gd name="connsiteX1" fmla="*/ 12211050 w 12211050"/>
              <a:gd name="connsiteY1" fmla="*/ 1486418 h 4390485"/>
              <a:gd name="connsiteX2" fmla="*/ 12211050 w 12211050"/>
              <a:gd name="connsiteY2" fmla="*/ 4390485 h 4390485"/>
              <a:gd name="connsiteX3" fmla="*/ 0 w 12211050"/>
              <a:gd name="connsiteY3" fmla="*/ 4390485 h 4390485"/>
              <a:gd name="connsiteX4" fmla="*/ 0 w 12211050"/>
              <a:gd name="connsiteY4" fmla="*/ 1486418 h 4390485"/>
              <a:gd name="connsiteX0" fmla="*/ 0 w 12211050"/>
              <a:gd name="connsiteY0" fmla="*/ 1475156 h 4379223"/>
              <a:gd name="connsiteX1" fmla="*/ 12211050 w 12211050"/>
              <a:gd name="connsiteY1" fmla="*/ 1475156 h 4379223"/>
              <a:gd name="connsiteX2" fmla="*/ 12211050 w 12211050"/>
              <a:gd name="connsiteY2" fmla="*/ 4379223 h 4379223"/>
              <a:gd name="connsiteX3" fmla="*/ 0 w 12211050"/>
              <a:gd name="connsiteY3" fmla="*/ 4379223 h 4379223"/>
              <a:gd name="connsiteX4" fmla="*/ 0 w 12211050"/>
              <a:gd name="connsiteY4" fmla="*/ 1475156 h 4379223"/>
              <a:gd name="connsiteX0" fmla="*/ 0 w 12211050"/>
              <a:gd name="connsiteY0" fmla="*/ 1475156 h 4379223"/>
              <a:gd name="connsiteX1" fmla="*/ 12211050 w 12211050"/>
              <a:gd name="connsiteY1" fmla="*/ 1475156 h 4379223"/>
              <a:gd name="connsiteX2" fmla="*/ 12211050 w 12211050"/>
              <a:gd name="connsiteY2" fmla="*/ 4379223 h 4379223"/>
              <a:gd name="connsiteX3" fmla="*/ 0 w 12211050"/>
              <a:gd name="connsiteY3" fmla="*/ 4379223 h 4379223"/>
              <a:gd name="connsiteX4" fmla="*/ 0 w 12211050"/>
              <a:gd name="connsiteY4" fmla="*/ 1475156 h 4379223"/>
              <a:gd name="connsiteX0" fmla="*/ 0 w 12223750"/>
              <a:gd name="connsiteY0" fmla="*/ 1349850 h 4419017"/>
              <a:gd name="connsiteX1" fmla="*/ 12223750 w 12223750"/>
              <a:gd name="connsiteY1" fmla="*/ 1514950 h 4419017"/>
              <a:gd name="connsiteX2" fmla="*/ 12223750 w 12223750"/>
              <a:gd name="connsiteY2" fmla="*/ 4419017 h 4419017"/>
              <a:gd name="connsiteX3" fmla="*/ 12700 w 12223750"/>
              <a:gd name="connsiteY3" fmla="*/ 4419017 h 4419017"/>
              <a:gd name="connsiteX4" fmla="*/ 0 w 12223750"/>
              <a:gd name="connsiteY4" fmla="*/ 1349850 h 4419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3750" h="4419017">
                <a:moveTo>
                  <a:pt x="0" y="1349850"/>
                </a:moveTo>
                <a:cubicBezTo>
                  <a:pt x="5568950" y="1756250"/>
                  <a:pt x="8128000" y="-1998717"/>
                  <a:pt x="12223750" y="1514950"/>
                </a:cubicBezTo>
                <a:lnTo>
                  <a:pt x="12223750" y="4419017"/>
                </a:lnTo>
                <a:lnTo>
                  <a:pt x="12700" y="4419017"/>
                </a:lnTo>
                <a:cubicBezTo>
                  <a:pt x="8467" y="3395961"/>
                  <a:pt x="4233" y="2372906"/>
                  <a:pt x="0" y="1349850"/>
                </a:cubicBezTo>
                <a:close/>
              </a:path>
            </a:pathLst>
          </a:cu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600AC207-7FA3-4A00-B51E-B04550CC437C}"/>
              </a:ext>
            </a:extLst>
          </p:cNvPr>
          <p:cNvSpPr/>
          <p:nvPr/>
        </p:nvSpPr>
        <p:spPr>
          <a:xfrm>
            <a:off x="120650" y="-51873"/>
            <a:ext cx="5628216" cy="2657437"/>
          </a:xfrm>
          <a:custGeom>
            <a:avLst/>
            <a:gdLst>
              <a:gd name="connsiteX0" fmla="*/ 1397000 w 5975350"/>
              <a:gd name="connsiteY0" fmla="*/ 0 h 1822450"/>
              <a:gd name="connsiteX1" fmla="*/ 5975350 w 5975350"/>
              <a:gd name="connsiteY1" fmla="*/ 1822450 h 1822450"/>
              <a:gd name="connsiteX2" fmla="*/ 0 w 5975350"/>
              <a:gd name="connsiteY2" fmla="*/ 44450 h 1822450"/>
              <a:gd name="connsiteX3" fmla="*/ 1397000 w 5975350"/>
              <a:gd name="connsiteY3" fmla="*/ 0 h 1822450"/>
              <a:gd name="connsiteX0" fmla="*/ 1397000 w 5975350"/>
              <a:gd name="connsiteY0" fmla="*/ 0 h 1822626"/>
              <a:gd name="connsiteX1" fmla="*/ 5975350 w 5975350"/>
              <a:gd name="connsiteY1" fmla="*/ 1822450 h 1822626"/>
              <a:gd name="connsiteX2" fmla="*/ 0 w 5975350"/>
              <a:gd name="connsiteY2" fmla="*/ 44450 h 1822626"/>
              <a:gd name="connsiteX3" fmla="*/ 1397000 w 5975350"/>
              <a:gd name="connsiteY3" fmla="*/ 0 h 1822626"/>
              <a:gd name="connsiteX0" fmla="*/ 1397000 w 5975350"/>
              <a:gd name="connsiteY0" fmla="*/ 0 h 1822591"/>
              <a:gd name="connsiteX1" fmla="*/ 5975350 w 5975350"/>
              <a:gd name="connsiteY1" fmla="*/ 1822450 h 1822591"/>
              <a:gd name="connsiteX2" fmla="*/ 0 w 5975350"/>
              <a:gd name="connsiteY2" fmla="*/ 44450 h 1822591"/>
              <a:gd name="connsiteX3" fmla="*/ 1397000 w 5975350"/>
              <a:gd name="connsiteY3" fmla="*/ 0 h 1822591"/>
              <a:gd name="connsiteX0" fmla="*/ 1397000 w 5975350"/>
              <a:gd name="connsiteY0" fmla="*/ 0 h 1822592"/>
              <a:gd name="connsiteX1" fmla="*/ 5975350 w 5975350"/>
              <a:gd name="connsiteY1" fmla="*/ 1822450 h 1822592"/>
              <a:gd name="connsiteX2" fmla="*/ 0 w 5975350"/>
              <a:gd name="connsiteY2" fmla="*/ 44450 h 1822592"/>
              <a:gd name="connsiteX3" fmla="*/ 1397000 w 5975350"/>
              <a:gd name="connsiteY3" fmla="*/ 0 h 1822592"/>
              <a:gd name="connsiteX0" fmla="*/ 1397000 w 5975350"/>
              <a:gd name="connsiteY0" fmla="*/ 0 h 1822592"/>
              <a:gd name="connsiteX1" fmla="*/ 5975350 w 5975350"/>
              <a:gd name="connsiteY1" fmla="*/ 1822450 h 1822592"/>
              <a:gd name="connsiteX2" fmla="*/ 0 w 5975350"/>
              <a:gd name="connsiteY2" fmla="*/ 44450 h 1822592"/>
              <a:gd name="connsiteX3" fmla="*/ 1397000 w 5975350"/>
              <a:gd name="connsiteY3" fmla="*/ 0 h 1822592"/>
              <a:gd name="connsiteX0" fmla="*/ 1397000 w 5975350"/>
              <a:gd name="connsiteY0" fmla="*/ 0 h 1822592"/>
              <a:gd name="connsiteX1" fmla="*/ 5975350 w 5975350"/>
              <a:gd name="connsiteY1" fmla="*/ 1822450 h 1822592"/>
              <a:gd name="connsiteX2" fmla="*/ 0 w 5975350"/>
              <a:gd name="connsiteY2" fmla="*/ 44450 h 1822592"/>
              <a:gd name="connsiteX3" fmla="*/ 1397000 w 5975350"/>
              <a:gd name="connsiteY3" fmla="*/ 0 h 1822592"/>
              <a:gd name="connsiteX0" fmla="*/ 1397000 w 5975350"/>
              <a:gd name="connsiteY0" fmla="*/ 0 h 1840774"/>
              <a:gd name="connsiteX1" fmla="*/ 5975350 w 5975350"/>
              <a:gd name="connsiteY1" fmla="*/ 1822450 h 1840774"/>
              <a:gd name="connsiteX2" fmla="*/ 0 w 5975350"/>
              <a:gd name="connsiteY2" fmla="*/ 44450 h 1840774"/>
              <a:gd name="connsiteX3" fmla="*/ 1397000 w 5975350"/>
              <a:gd name="connsiteY3" fmla="*/ 0 h 1840774"/>
              <a:gd name="connsiteX0" fmla="*/ 1397000 w 5975350"/>
              <a:gd name="connsiteY0" fmla="*/ 0 h 2235986"/>
              <a:gd name="connsiteX1" fmla="*/ 5975350 w 5975350"/>
              <a:gd name="connsiteY1" fmla="*/ 1822450 h 2235986"/>
              <a:gd name="connsiteX2" fmla="*/ 0 w 5975350"/>
              <a:gd name="connsiteY2" fmla="*/ 44450 h 2235986"/>
              <a:gd name="connsiteX3" fmla="*/ 1397000 w 5975350"/>
              <a:gd name="connsiteY3" fmla="*/ 0 h 2235986"/>
              <a:gd name="connsiteX0" fmla="*/ 1397000 w 5975350"/>
              <a:gd name="connsiteY0" fmla="*/ 0 h 2130874"/>
              <a:gd name="connsiteX1" fmla="*/ 5975350 w 5975350"/>
              <a:gd name="connsiteY1" fmla="*/ 1822450 h 2130874"/>
              <a:gd name="connsiteX2" fmla="*/ 0 w 5975350"/>
              <a:gd name="connsiteY2" fmla="*/ 44450 h 2130874"/>
              <a:gd name="connsiteX3" fmla="*/ 1397000 w 5975350"/>
              <a:gd name="connsiteY3" fmla="*/ 0 h 2130874"/>
              <a:gd name="connsiteX0" fmla="*/ 1397000 w 5975350"/>
              <a:gd name="connsiteY0" fmla="*/ 0 h 2430259"/>
              <a:gd name="connsiteX1" fmla="*/ 5975350 w 5975350"/>
              <a:gd name="connsiteY1" fmla="*/ 1822450 h 2430259"/>
              <a:gd name="connsiteX2" fmla="*/ 0 w 5975350"/>
              <a:gd name="connsiteY2" fmla="*/ 44450 h 2430259"/>
              <a:gd name="connsiteX3" fmla="*/ 1397000 w 5975350"/>
              <a:gd name="connsiteY3" fmla="*/ 0 h 2430259"/>
              <a:gd name="connsiteX0" fmla="*/ 1397000 w 5797550"/>
              <a:gd name="connsiteY0" fmla="*/ 0 h 3038993"/>
              <a:gd name="connsiteX1" fmla="*/ 5797550 w 5797550"/>
              <a:gd name="connsiteY1" fmla="*/ 2533650 h 3038993"/>
              <a:gd name="connsiteX2" fmla="*/ 0 w 5797550"/>
              <a:gd name="connsiteY2" fmla="*/ 44450 h 3038993"/>
              <a:gd name="connsiteX3" fmla="*/ 1397000 w 5797550"/>
              <a:gd name="connsiteY3" fmla="*/ 0 h 3038993"/>
              <a:gd name="connsiteX0" fmla="*/ 1397000 w 5966883"/>
              <a:gd name="connsiteY0" fmla="*/ 0 h 2679544"/>
              <a:gd name="connsiteX1" fmla="*/ 5966883 w 5966883"/>
              <a:gd name="connsiteY1" fmla="*/ 2118783 h 2679544"/>
              <a:gd name="connsiteX2" fmla="*/ 0 w 5966883"/>
              <a:gd name="connsiteY2" fmla="*/ 44450 h 2679544"/>
              <a:gd name="connsiteX3" fmla="*/ 1397000 w 5966883"/>
              <a:gd name="connsiteY3" fmla="*/ 0 h 2679544"/>
              <a:gd name="connsiteX0" fmla="*/ 1397000 w 5966883"/>
              <a:gd name="connsiteY0" fmla="*/ 0 h 2550198"/>
              <a:gd name="connsiteX1" fmla="*/ 5966883 w 5966883"/>
              <a:gd name="connsiteY1" fmla="*/ 2118783 h 2550198"/>
              <a:gd name="connsiteX2" fmla="*/ 0 w 5966883"/>
              <a:gd name="connsiteY2" fmla="*/ 44450 h 2550198"/>
              <a:gd name="connsiteX3" fmla="*/ 1397000 w 5966883"/>
              <a:gd name="connsiteY3" fmla="*/ 0 h 2550198"/>
              <a:gd name="connsiteX0" fmla="*/ 1397000 w 5966883"/>
              <a:gd name="connsiteY0" fmla="*/ 0 h 2550198"/>
              <a:gd name="connsiteX1" fmla="*/ 5966883 w 5966883"/>
              <a:gd name="connsiteY1" fmla="*/ 2118783 h 2550198"/>
              <a:gd name="connsiteX2" fmla="*/ 0 w 5966883"/>
              <a:gd name="connsiteY2" fmla="*/ 44450 h 2550198"/>
              <a:gd name="connsiteX3" fmla="*/ 1397000 w 5966883"/>
              <a:gd name="connsiteY3" fmla="*/ 0 h 2550198"/>
              <a:gd name="connsiteX0" fmla="*/ 1397000 w 5966883"/>
              <a:gd name="connsiteY0" fmla="*/ 0 h 2550198"/>
              <a:gd name="connsiteX1" fmla="*/ 5966883 w 5966883"/>
              <a:gd name="connsiteY1" fmla="*/ 2118783 h 2550198"/>
              <a:gd name="connsiteX2" fmla="*/ 0 w 5966883"/>
              <a:gd name="connsiteY2" fmla="*/ 44450 h 2550198"/>
              <a:gd name="connsiteX3" fmla="*/ 1397000 w 5966883"/>
              <a:gd name="connsiteY3" fmla="*/ 0 h 2550198"/>
              <a:gd name="connsiteX0" fmla="*/ 1397000 w 5966883"/>
              <a:gd name="connsiteY0" fmla="*/ 0 h 2550198"/>
              <a:gd name="connsiteX1" fmla="*/ 5966883 w 5966883"/>
              <a:gd name="connsiteY1" fmla="*/ 2118783 h 2550198"/>
              <a:gd name="connsiteX2" fmla="*/ 0 w 5966883"/>
              <a:gd name="connsiteY2" fmla="*/ 44450 h 2550198"/>
              <a:gd name="connsiteX3" fmla="*/ 1397000 w 5966883"/>
              <a:gd name="connsiteY3" fmla="*/ 0 h 2550198"/>
              <a:gd name="connsiteX0" fmla="*/ 1397000 w 5966883"/>
              <a:gd name="connsiteY0" fmla="*/ 0 h 2550198"/>
              <a:gd name="connsiteX1" fmla="*/ 5966883 w 5966883"/>
              <a:gd name="connsiteY1" fmla="*/ 2118783 h 2550198"/>
              <a:gd name="connsiteX2" fmla="*/ 0 w 5966883"/>
              <a:gd name="connsiteY2" fmla="*/ 44450 h 2550198"/>
              <a:gd name="connsiteX3" fmla="*/ 1397000 w 5966883"/>
              <a:gd name="connsiteY3" fmla="*/ 0 h 2550198"/>
              <a:gd name="connsiteX0" fmla="*/ 1397000 w 5628216"/>
              <a:gd name="connsiteY0" fmla="*/ 0 h 2900759"/>
              <a:gd name="connsiteX1" fmla="*/ 5628216 w 5628216"/>
              <a:gd name="connsiteY1" fmla="*/ 2516716 h 2900759"/>
              <a:gd name="connsiteX2" fmla="*/ 0 w 5628216"/>
              <a:gd name="connsiteY2" fmla="*/ 44450 h 2900759"/>
              <a:gd name="connsiteX3" fmla="*/ 1397000 w 5628216"/>
              <a:gd name="connsiteY3" fmla="*/ 0 h 2900759"/>
              <a:gd name="connsiteX0" fmla="*/ 1397000 w 5628216"/>
              <a:gd name="connsiteY0" fmla="*/ 0 h 2900759"/>
              <a:gd name="connsiteX1" fmla="*/ 5628216 w 5628216"/>
              <a:gd name="connsiteY1" fmla="*/ 2516716 h 2900759"/>
              <a:gd name="connsiteX2" fmla="*/ 0 w 5628216"/>
              <a:gd name="connsiteY2" fmla="*/ 44450 h 2900759"/>
              <a:gd name="connsiteX3" fmla="*/ 1397000 w 5628216"/>
              <a:gd name="connsiteY3" fmla="*/ 0 h 2900759"/>
              <a:gd name="connsiteX0" fmla="*/ 1397000 w 5628216"/>
              <a:gd name="connsiteY0" fmla="*/ 0 h 2558532"/>
              <a:gd name="connsiteX1" fmla="*/ 5628216 w 5628216"/>
              <a:gd name="connsiteY1" fmla="*/ 2516716 h 2558532"/>
              <a:gd name="connsiteX2" fmla="*/ 0 w 5628216"/>
              <a:gd name="connsiteY2" fmla="*/ 44450 h 2558532"/>
              <a:gd name="connsiteX3" fmla="*/ 1397000 w 5628216"/>
              <a:gd name="connsiteY3" fmla="*/ 0 h 2558532"/>
              <a:gd name="connsiteX0" fmla="*/ 1397000 w 5628216"/>
              <a:gd name="connsiteY0" fmla="*/ 0 h 2571919"/>
              <a:gd name="connsiteX1" fmla="*/ 5628216 w 5628216"/>
              <a:gd name="connsiteY1" fmla="*/ 2516716 h 2571919"/>
              <a:gd name="connsiteX2" fmla="*/ 0 w 5628216"/>
              <a:gd name="connsiteY2" fmla="*/ 44450 h 2571919"/>
              <a:gd name="connsiteX3" fmla="*/ 1397000 w 5628216"/>
              <a:gd name="connsiteY3" fmla="*/ 0 h 2571919"/>
              <a:gd name="connsiteX0" fmla="*/ 1397000 w 5628216"/>
              <a:gd name="connsiteY0" fmla="*/ 0 h 2571919"/>
              <a:gd name="connsiteX1" fmla="*/ 5628216 w 5628216"/>
              <a:gd name="connsiteY1" fmla="*/ 2516716 h 2571919"/>
              <a:gd name="connsiteX2" fmla="*/ 0 w 5628216"/>
              <a:gd name="connsiteY2" fmla="*/ 44450 h 2571919"/>
              <a:gd name="connsiteX3" fmla="*/ 1397000 w 5628216"/>
              <a:gd name="connsiteY3" fmla="*/ 0 h 2571919"/>
              <a:gd name="connsiteX0" fmla="*/ 1397000 w 5628216"/>
              <a:gd name="connsiteY0" fmla="*/ 0 h 2541723"/>
              <a:gd name="connsiteX1" fmla="*/ 5628216 w 5628216"/>
              <a:gd name="connsiteY1" fmla="*/ 2516716 h 2541723"/>
              <a:gd name="connsiteX2" fmla="*/ 0 w 5628216"/>
              <a:gd name="connsiteY2" fmla="*/ 44450 h 2541723"/>
              <a:gd name="connsiteX3" fmla="*/ 1397000 w 5628216"/>
              <a:gd name="connsiteY3" fmla="*/ 0 h 2541723"/>
              <a:gd name="connsiteX0" fmla="*/ 1397000 w 5628216"/>
              <a:gd name="connsiteY0" fmla="*/ 0 h 2632522"/>
              <a:gd name="connsiteX1" fmla="*/ 5628216 w 5628216"/>
              <a:gd name="connsiteY1" fmla="*/ 2516716 h 2632522"/>
              <a:gd name="connsiteX2" fmla="*/ 0 w 5628216"/>
              <a:gd name="connsiteY2" fmla="*/ 44450 h 2632522"/>
              <a:gd name="connsiteX3" fmla="*/ 1397000 w 5628216"/>
              <a:gd name="connsiteY3" fmla="*/ 0 h 2632522"/>
              <a:gd name="connsiteX0" fmla="*/ 1397000 w 5628216"/>
              <a:gd name="connsiteY0" fmla="*/ 0 h 2657437"/>
              <a:gd name="connsiteX1" fmla="*/ 5628216 w 5628216"/>
              <a:gd name="connsiteY1" fmla="*/ 2516716 h 2657437"/>
              <a:gd name="connsiteX2" fmla="*/ 0 w 5628216"/>
              <a:gd name="connsiteY2" fmla="*/ 44450 h 2657437"/>
              <a:gd name="connsiteX3" fmla="*/ 1397000 w 5628216"/>
              <a:gd name="connsiteY3" fmla="*/ 0 h 2657437"/>
              <a:gd name="connsiteX0" fmla="*/ 1397000 w 5628216"/>
              <a:gd name="connsiteY0" fmla="*/ 0 h 2657437"/>
              <a:gd name="connsiteX1" fmla="*/ 5628216 w 5628216"/>
              <a:gd name="connsiteY1" fmla="*/ 2516716 h 2657437"/>
              <a:gd name="connsiteX2" fmla="*/ 0 w 5628216"/>
              <a:gd name="connsiteY2" fmla="*/ 44450 h 2657437"/>
              <a:gd name="connsiteX3" fmla="*/ 1397000 w 5628216"/>
              <a:gd name="connsiteY3" fmla="*/ 0 h 2657437"/>
              <a:gd name="connsiteX0" fmla="*/ 1397000 w 5628216"/>
              <a:gd name="connsiteY0" fmla="*/ 0 h 2657437"/>
              <a:gd name="connsiteX1" fmla="*/ 5628216 w 5628216"/>
              <a:gd name="connsiteY1" fmla="*/ 2516716 h 2657437"/>
              <a:gd name="connsiteX2" fmla="*/ 0 w 5628216"/>
              <a:gd name="connsiteY2" fmla="*/ 44450 h 2657437"/>
              <a:gd name="connsiteX3" fmla="*/ 1397000 w 5628216"/>
              <a:gd name="connsiteY3" fmla="*/ 0 h 2657437"/>
            </a:gdLst>
            <a:ahLst/>
            <a:cxnLst>
              <a:cxn ang="0">
                <a:pos x="connsiteX0" y="connsiteY0"/>
              </a:cxn>
              <a:cxn ang="0">
                <a:pos x="connsiteX1" y="connsiteY1"/>
              </a:cxn>
              <a:cxn ang="0">
                <a:pos x="connsiteX2" y="connsiteY2"/>
              </a:cxn>
              <a:cxn ang="0">
                <a:pos x="connsiteX3" y="connsiteY3"/>
              </a:cxn>
            </a:cxnLst>
            <a:rect l="l" t="t" r="r" b="b"/>
            <a:pathLst>
              <a:path w="5628216" h="2657437">
                <a:moveTo>
                  <a:pt x="1397000" y="0"/>
                </a:moveTo>
                <a:cubicBezTo>
                  <a:pt x="1902884" y="1107016"/>
                  <a:pt x="2755900" y="2383366"/>
                  <a:pt x="5628216" y="2516716"/>
                </a:cubicBezTo>
                <a:cubicBezTo>
                  <a:pt x="3697817" y="3016248"/>
                  <a:pt x="1479549" y="2184401"/>
                  <a:pt x="0" y="44450"/>
                </a:cubicBezTo>
                <a:lnTo>
                  <a:pt x="1397000" y="0"/>
                </a:lnTo>
                <a:close/>
              </a:path>
            </a:pathLst>
          </a:custGeom>
          <a:gradFill>
            <a:gsLst>
              <a:gs pos="0">
                <a:srgbClr val="DA6A24">
                  <a:alpha val="54000"/>
                </a:srgbClr>
              </a:gs>
              <a:gs pos="100000">
                <a:srgbClr val="DA6A24">
                  <a:alpha val="9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Shape 7">
            <a:extLst>
              <a:ext uri="{FF2B5EF4-FFF2-40B4-BE49-F238E27FC236}">
                <a16:creationId xmlns:a16="http://schemas.microsoft.com/office/drawing/2014/main" id="{B9785FCA-0FC7-4099-8FF1-608859C2B926}"/>
              </a:ext>
            </a:extLst>
          </p:cNvPr>
          <p:cNvSpPr/>
          <p:nvPr/>
        </p:nvSpPr>
        <p:spPr>
          <a:xfrm>
            <a:off x="-22545" y="0"/>
            <a:ext cx="12236450" cy="6871486"/>
          </a:xfrm>
          <a:custGeom>
            <a:avLst/>
            <a:gdLst>
              <a:gd name="connsiteX0" fmla="*/ 7620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7620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6200 w 12236450"/>
              <a:gd name="connsiteY3" fmla="*/ 309245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48900 w 12236450"/>
              <a:gd name="connsiteY3" fmla="*/ 30607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238740 w 12236450"/>
              <a:gd name="connsiteY3" fmla="*/ 30861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1818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1818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1818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1818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385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385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58000"/>
              <a:gd name="connsiteX1" fmla="*/ 12236450 w 12236450"/>
              <a:gd name="connsiteY1" fmla="*/ 4070350 h 6858000"/>
              <a:gd name="connsiteX2" fmla="*/ 5441950 w 12236450"/>
              <a:gd name="connsiteY2" fmla="*/ 4044950 h 6858000"/>
              <a:gd name="connsiteX3" fmla="*/ 10162540 w 12236450"/>
              <a:gd name="connsiteY3" fmla="*/ 3238500 h 6858000"/>
              <a:gd name="connsiteX4" fmla="*/ 2393950 w 12236450"/>
              <a:gd name="connsiteY4" fmla="*/ 6858000 h 6858000"/>
              <a:gd name="connsiteX5" fmla="*/ 0 w 12236450"/>
              <a:gd name="connsiteY5" fmla="*/ 6826250 h 6858000"/>
              <a:gd name="connsiteX6" fmla="*/ 19050 w 12236450"/>
              <a:gd name="connsiteY6" fmla="*/ 0 h 6858000"/>
              <a:gd name="connsiteX0" fmla="*/ 19050 w 12236450"/>
              <a:gd name="connsiteY0" fmla="*/ 0 h 6872314"/>
              <a:gd name="connsiteX1" fmla="*/ 12236450 w 12236450"/>
              <a:gd name="connsiteY1" fmla="*/ 4070350 h 6872314"/>
              <a:gd name="connsiteX2" fmla="*/ 5441950 w 12236450"/>
              <a:gd name="connsiteY2" fmla="*/ 4044950 h 6872314"/>
              <a:gd name="connsiteX3" fmla="*/ 10162540 w 12236450"/>
              <a:gd name="connsiteY3" fmla="*/ 3238500 h 6872314"/>
              <a:gd name="connsiteX4" fmla="*/ 2393950 w 12236450"/>
              <a:gd name="connsiteY4" fmla="*/ 6858000 h 6872314"/>
              <a:gd name="connsiteX5" fmla="*/ 0 w 12236450"/>
              <a:gd name="connsiteY5" fmla="*/ 6826250 h 6872314"/>
              <a:gd name="connsiteX6" fmla="*/ 19050 w 12236450"/>
              <a:gd name="connsiteY6" fmla="*/ 0 h 6872314"/>
              <a:gd name="connsiteX0" fmla="*/ 19050 w 12236450"/>
              <a:gd name="connsiteY0" fmla="*/ 0 h 6871486"/>
              <a:gd name="connsiteX1" fmla="*/ 12236450 w 12236450"/>
              <a:gd name="connsiteY1" fmla="*/ 4070350 h 6871486"/>
              <a:gd name="connsiteX2" fmla="*/ 5441950 w 12236450"/>
              <a:gd name="connsiteY2" fmla="*/ 4044950 h 6871486"/>
              <a:gd name="connsiteX3" fmla="*/ 10162540 w 12236450"/>
              <a:gd name="connsiteY3" fmla="*/ 3238500 h 6871486"/>
              <a:gd name="connsiteX4" fmla="*/ 2393950 w 12236450"/>
              <a:gd name="connsiteY4" fmla="*/ 6858000 h 6871486"/>
              <a:gd name="connsiteX5" fmla="*/ 0 w 12236450"/>
              <a:gd name="connsiteY5" fmla="*/ 6826250 h 6871486"/>
              <a:gd name="connsiteX6" fmla="*/ 19050 w 12236450"/>
              <a:gd name="connsiteY6" fmla="*/ 0 h 687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6450" h="6871486">
                <a:moveTo>
                  <a:pt x="19050" y="0"/>
                </a:moveTo>
                <a:cubicBezTo>
                  <a:pt x="3219451" y="5177366"/>
                  <a:pt x="8748183" y="438150"/>
                  <a:pt x="12236450" y="4070350"/>
                </a:cubicBezTo>
                <a:cubicBezTo>
                  <a:pt x="9158817" y="1648883"/>
                  <a:pt x="6157383" y="3634317"/>
                  <a:pt x="5441950" y="4044950"/>
                </a:cubicBezTo>
                <a:cubicBezTo>
                  <a:pt x="7358803" y="3014980"/>
                  <a:pt x="9120717" y="2758440"/>
                  <a:pt x="10162540" y="3238500"/>
                </a:cubicBezTo>
                <a:cubicBezTo>
                  <a:pt x="7856643" y="2216997"/>
                  <a:pt x="3701627" y="7161953"/>
                  <a:pt x="2393950" y="6858000"/>
                </a:cubicBezTo>
                <a:cubicBezTo>
                  <a:pt x="2357967" y="6842337"/>
                  <a:pt x="797983" y="6836833"/>
                  <a:pt x="0" y="6826250"/>
                </a:cubicBezTo>
                <a:lnTo>
                  <a:pt x="19050" y="0"/>
                </a:lnTo>
                <a:close/>
              </a:path>
            </a:pathLst>
          </a:custGeom>
          <a:gradFill>
            <a:gsLst>
              <a:gs pos="0">
                <a:srgbClr val="E48F5A">
                  <a:alpha val="41961"/>
                </a:srgbClr>
              </a:gs>
              <a:gs pos="100000">
                <a:srgbClr val="DA6A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C58C5C0D-816D-42E0-BE74-DDA6993EFADB}"/>
              </a:ext>
            </a:extLst>
          </p:cNvPr>
          <p:cNvSpPr/>
          <p:nvPr/>
        </p:nvSpPr>
        <p:spPr>
          <a:xfrm>
            <a:off x="6736080" y="3239737"/>
            <a:ext cx="6014783" cy="60147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65535967-BE92-4E68-AC62-1BEC55CBEDD0}"/>
              </a:ext>
            </a:extLst>
          </p:cNvPr>
          <p:cNvSpPr/>
          <p:nvPr/>
        </p:nvSpPr>
        <p:spPr>
          <a:xfrm rot="18416348">
            <a:off x="8113848" y="3821636"/>
            <a:ext cx="5225380" cy="5033338"/>
          </a:xfrm>
          <a:custGeom>
            <a:avLst/>
            <a:gdLst>
              <a:gd name="connsiteX0" fmla="*/ 4308193 w 5225380"/>
              <a:gd name="connsiteY0" fmla="*/ 0 h 5033338"/>
              <a:gd name="connsiteX1" fmla="*/ 4371698 w 5225380"/>
              <a:gd name="connsiteY1" fmla="*/ 57718 h 5033338"/>
              <a:gd name="connsiteX2" fmla="*/ 5225380 w 5225380"/>
              <a:gd name="connsiteY2" fmla="*/ 2118687 h 5033338"/>
              <a:gd name="connsiteX3" fmla="*/ 2310729 w 5225380"/>
              <a:gd name="connsiteY3" fmla="*/ 5033338 h 5033338"/>
              <a:gd name="connsiteX4" fmla="*/ 61643 w 5225380"/>
              <a:gd name="connsiteY4" fmla="*/ 3972676 h 5033338"/>
              <a:gd name="connsiteX5" fmla="*/ 0 w 5225380"/>
              <a:gd name="connsiteY5" fmla="*/ 3890242 h 5033338"/>
              <a:gd name="connsiteX6" fmla="*/ 143475 w 5225380"/>
              <a:gd name="connsiteY6" fmla="*/ 4020641 h 5033338"/>
              <a:gd name="connsiteX7" fmla="*/ 1997463 w 5225380"/>
              <a:gd name="connsiteY7" fmla="*/ 4686205 h 5033338"/>
              <a:gd name="connsiteX8" fmla="*/ 4912114 w 5225380"/>
              <a:gd name="connsiteY8" fmla="*/ 1771554 h 5033338"/>
              <a:gd name="connsiteX9" fmla="*/ 4414337 w 5225380"/>
              <a:gd name="connsiteY9" fmla="*/ 141945 h 50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380" h="5033338">
                <a:moveTo>
                  <a:pt x="4308193" y="0"/>
                </a:moveTo>
                <a:lnTo>
                  <a:pt x="4371698" y="57718"/>
                </a:lnTo>
                <a:cubicBezTo>
                  <a:pt x="4899146" y="585166"/>
                  <a:pt x="5225380" y="1313829"/>
                  <a:pt x="5225380" y="2118687"/>
                </a:cubicBezTo>
                <a:cubicBezTo>
                  <a:pt x="5225380" y="3728404"/>
                  <a:pt x="3920446" y="5033338"/>
                  <a:pt x="2310729" y="5033338"/>
                </a:cubicBezTo>
                <a:cubicBezTo>
                  <a:pt x="1405263" y="5033338"/>
                  <a:pt x="596233" y="4620449"/>
                  <a:pt x="61643" y="3972676"/>
                </a:cubicBezTo>
                <a:lnTo>
                  <a:pt x="0" y="3890242"/>
                </a:lnTo>
                <a:lnTo>
                  <a:pt x="143475" y="4020641"/>
                </a:lnTo>
                <a:cubicBezTo>
                  <a:pt x="647298" y="4436432"/>
                  <a:pt x="1293212" y="4686205"/>
                  <a:pt x="1997463" y="4686205"/>
                </a:cubicBezTo>
                <a:cubicBezTo>
                  <a:pt x="3607180" y="4686205"/>
                  <a:pt x="4912114" y="3381271"/>
                  <a:pt x="4912114" y="1771554"/>
                </a:cubicBezTo>
                <a:cubicBezTo>
                  <a:pt x="4912114" y="1167910"/>
                  <a:pt x="4728608" y="607127"/>
                  <a:pt x="4414337" y="141945"/>
                </a:cubicBezTo>
                <a:close/>
              </a:path>
            </a:pathLst>
          </a:custGeom>
          <a:gradFill>
            <a:gsLst>
              <a:gs pos="0">
                <a:srgbClr val="DA6A24"/>
              </a:gs>
              <a:gs pos="100000">
                <a:srgbClr val="DA6A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554897FE-8A50-4C45-B819-E602B64940C8}"/>
              </a:ext>
            </a:extLst>
          </p:cNvPr>
          <p:cNvSpPr/>
          <p:nvPr/>
        </p:nvSpPr>
        <p:spPr>
          <a:xfrm rot="3765238" flipH="1">
            <a:off x="6362450" y="3505489"/>
            <a:ext cx="5225380" cy="5033338"/>
          </a:xfrm>
          <a:custGeom>
            <a:avLst/>
            <a:gdLst>
              <a:gd name="connsiteX0" fmla="*/ 4308193 w 5225380"/>
              <a:gd name="connsiteY0" fmla="*/ 0 h 5033338"/>
              <a:gd name="connsiteX1" fmla="*/ 4371698 w 5225380"/>
              <a:gd name="connsiteY1" fmla="*/ 57718 h 5033338"/>
              <a:gd name="connsiteX2" fmla="*/ 5225380 w 5225380"/>
              <a:gd name="connsiteY2" fmla="*/ 2118687 h 5033338"/>
              <a:gd name="connsiteX3" fmla="*/ 2310729 w 5225380"/>
              <a:gd name="connsiteY3" fmla="*/ 5033338 h 5033338"/>
              <a:gd name="connsiteX4" fmla="*/ 61643 w 5225380"/>
              <a:gd name="connsiteY4" fmla="*/ 3972676 h 5033338"/>
              <a:gd name="connsiteX5" fmla="*/ 0 w 5225380"/>
              <a:gd name="connsiteY5" fmla="*/ 3890242 h 5033338"/>
              <a:gd name="connsiteX6" fmla="*/ 143475 w 5225380"/>
              <a:gd name="connsiteY6" fmla="*/ 4020641 h 5033338"/>
              <a:gd name="connsiteX7" fmla="*/ 1997463 w 5225380"/>
              <a:gd name="connsiteY7" fmla="*/ 4686205 h 5033338"/>
              <a:gd name="connsiteX8" fmla="*/ 4912114 w 5225380"/>
              <a:gd name="connsiteY8" fmla="*/ 1771554 h 5033338"/>
              <a:gd name="connsiteX9" fmla="*/ 4414337 w 5225380"/>
              <a:gd name="connsiteY9" fmla="*/ 141945 h 50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380" h="5033338">
                <a:moveTo>
                  <a:pt x="4308193" y="0"/>
                </a:moveTo>
                <a:lnTo>
                  <a:pt x="4371698" y="57718"/>
                </a:lnTo>
                <a:cubicBezTo>
                  <a:pt x="4899146" y="585166"/>
                  <a:pt x="5225380" y="1313829"/>
                  <a:pt x="5225380" y="2118687"/>
                </a:cubicBezTo>
                <a:cubicBezTo>
                  <a:pt x="5225380" y="3728404"/>
                  <a:pt x="3920446" y="5033338"/>
                  <a:pt x="2310729" y="5033338"/>
                </a:cubicBezTo>
                <a:cubicBezTo>
                  <a:pt x="1405263" y="5033338"/>
                  <a:pt x="596233" y="4620449"/>
                  <a:pt x="61643" y="3972676"/>
                </a:cubicBezTo>
                <a:lnTo>
                  <a:pt x="0" y="3890242"/>
                </a:lnTo>
                <a:lnTo>
                  <a:pt x="143475" y="4020641"/>
                </a:lnTo>
                <a:cubicBezTo>
                  <a:pt x="647298" y="4436432"/>
                  <a:pt x="1293212" y="4686205"/>
                  <a:pt x="1997463" y="4686205"/>
                </a:cubicBezTo>
                <a:cubicBezTo>
                  <a:pt x="3607180" y="4686205"/>
                  <a:pt x="4912114" y="3381271"/>
                  <a:pt x="4912114" y="1771554"/>
                </a:cubicBezTo>
                <a:cubicBezTo>
                  <a:pt x="4912114" y="1167910"/>
                  <a:pt x="4728608" y="607127"/>
                  <a:pt x="4414337" y="141945"/>
                </a:cubicBezTo>
                <a:close/>
              </a:path>
            </a:pathLst>
          </a:custGeom>
          <a:gradFill>
            <a:gsLst>
              <a:gs pos="0">
                <a:srgbClr val="DA6A24"/>
              </a:gs>
              <a:gs pos="100000">
                <a:srgbClr val="DA6A2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13C5E9E0-4C17-45F9-A8C7-ACEC4B6B324A}"/>
              </a:ext>
            </a:extLst>
          </p:cNvPr>
          <p:cNvSpPr txBox="1"/>
          <p:nvPr/>
        </p:nvSpPr>
        <p:spPr>
          <a:xfrm>
            <a:off x="170376" y="4205637"/>
            <a:ext cx="5233501" cy="1200329"/>
          </a:xfrm>
          <a:prstGeom prst="rect">
            <a:avLst/>
          </a:prstGeom>
          <a:noFill/>
        </p:spPr>
        <p:txBody>
          <a:bodyPr wrap="square" rtlCol="0">
            <a:spAutoFit/>
          </a:bodyPr>
          <a:lstStyle/>
          <a:p>
            <a:pPr algn="ctr"/>
            <a:r>
              <a:rPr lang="en-US" sz="2400" b="1" dirty="0">
                <a:solidFill>
                  <a:srgbClr val="FFFF00"/>
                </a:solidFill>
                <a:latin typeface="Times New Roman" panose="02020603050405020304" pitchFamily="18" charset="0"/>
                <a:cs typeface="Times New Roman" panose="02020603050405020304" pitchFamily="18" charset="0"/>
              </a:rPr>
              <a:t>BÀI 1. CÁC CUỘC CÁCH MẠNG TƯ SAN Ở CHÂU ÂU VÀ BẮC MỸ</a:t>
            </a:r>
          </a:p>
          <a:p>
            <a:pPr algn="ct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1B19DD-E7D2-4847-9003-E2286543422D}"/>
              </a:ext>
            </a:extLst>
          </p:cNvPr>
          <p:cNvSpPr txBox="1"/>
          <p:nvPr/>
        </p:nvSpPr>
        <p:spPr>
          <a:xfrm>
            <a:off x="8221756" y="4062136"/>
            <a:ext cx="32014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noFill/>
                </a:ln>
                <a:solidFill>
                  <a:srgbClr val="162E3A"/>
                </a:solidFill>
                <a:effectLst/>
                <a:uLnTx/>
                <a:uFillTx/>
                <a:latin typeface="Arial" panose="020B0604020202020204"/>
                <a:ea typeface="Roboto" panose="02000000000000000000" pitchFamily="2" charset="0"/>
                <a:cs typeface="Aharoni" panose="020B0604020202020204" pitchFamily="2" charset="-79"/>
              </a:rPr>
              <a:t>NỘI DUNG</a:t>
            </a:r>
          </a:p>
        </p:txBody>
      </p:sp>
      <p:sp>
        <p:nvSpPr>
          <p:cNvPr id="21" name="TextBox 20">
            <a:extLst>
              <a:ext uri="{FF2B5EF4-FFF2-40B4-BE49-F238E27FC236}">
                <a16:creationId xmlns:a16="http://schemas.microsoft.com/office/drawing/2014/main" id="{D0B57E68-4428-4E2E-A09A-4EAE7158004A}"/>
              </a:ext>
            </a:extLst>
          </p:cNvPr>
          <p:cNvSpPr txBox="1"/>
          <p:nvPr/>
        </p:nvSpPr>
        <p:spPr>
          <a:xfrm>
            <a:off x="7491668" y="4708467"/>
            <a:ext cx="4584538" cy="2246769"/>
          </a:xfrm>
          <a:prstGeom prst="rect">
            <a:avLst/>
          </a:prstGeom>
          <a:noFill/>
        </p:spPr>
        <p:txBody>
          <a:bodyPr wrap="square" rtlCol="0">
            <a:spAutoFit/>
          </a:bodyPr>
          <a:lstStyle/>
          <a:p>
            <a:pPr marL="342900" lvl="0" indent="-342900" algn="just" defTabSz="914400">
              <a:buFont typeface="Wingdings" panose="05000000000000000000" pitchFamily="2" charset="2"/>
              <a:buChar char="ü"/>
              <a:defRPr/>
            </a:pP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Cách</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mạng</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tư</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sản</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Anh</a:t>
            </a:r>
          </a:p>
          <a:p>
            <a:pPr marL="342900" lvl="0" indent="-342900" algn="just" defTabSz="914400">
              <a:buFont typeface="Wingdings" panose="05000000000000000000" pitchFamily="2" charset="2"/>
              <a:buChar char="ü"/>
              <a:defRPr/>
            </a:pP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Chiến</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tranh</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giành</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độc</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lập</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của</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13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thuộc</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địa</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Anh ở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Bắc</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mỹ</a:t>
            </a:r>
            <a:endPar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endParaRPr>
          </a:p>
          <a:p>
            <a:pPr marL="342900" lvl="0" indent="-342900" algn="just" defTabSz="914400">
              <a:buFont typeface="Wingdings" panose="05000000000000000000" pitchFamily="2" charset="2"/>
              <a:buChar char="ü"/>
              <a:defRPr/>
            </a:pP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Cách</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mạng</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tư</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sản</a:t>
            </a:r>
            <a:r>
              <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a:solidFill>
                  <a:srgbClr val="B35DA1"/>
                </a:solidFill>
                <a:latin typeface="Times New Roman" panose="02020603050405020304" pitchFamily="18" charset="0"/>
                <a:ea typeface="Roboto" panose="02000000000000000000" pitchFamily="2" charset="0"/>
                <a:cs typeface="Times New Roman" panose="02020603050405020304" pitchFamily="18" charset="0"/>
              </a:rPr>
              <a:t>Pháp</a:t>
            </a:r>
            <a:endParaRPr lang="en-US" sz="2800" b="1" dirty="0">
              <a:solidFill>
                <a:srgbClr val="B35DA1"/>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05528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lt">
                                    <p:tmPct val="20000"/>
                                  </p:iterate>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4550"/>
                            </p:stCondLst>
                            <p:childTnLst>
                              <p:par>
                                <p:cTn id="9" presetID="10" presetClass="entr" presetSubtype="0" fill="hold" grpId="0" nodeType="afterEffect">
                                  <p:stCondLst>
                                    <p:cond delay="0"/>
                                  </p:stCondLst>
                                  <p:iterate type="lt">
                                    <p:tmPct val="20000"/>
                                  </p:iterate>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5650"/>
                            </p:stCondLst>
                            <p:childTnLst>
                              <p:par>
                                <p:cTn id="13" presetID="10" presetClass="entr" presetSubtype="0" fill="hold" grpId="0" nodeType="afterEffect">
                                  <p:stCondLst>
                                    <p:cond delay="0"/>
                                  </p:stCondLst>
                                  <p:iterate type="lt">
                                    <p:tmPct val="20000"/>
                                  </p:iterate>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53548B0-25B2-4207-B2E0-A6BF57A3F010}"/>
              </a:ext>
            </a:extLst>
          </p:cNvPr>
          <p:cNvSpPr/>
          <p:nvPr/>
        </p:nvSpPr>
        <p:spPr>
          <a:xfrm>
            <a:off x="648368" y="624114"/>
            <a:ext cx="10895264" cy="1131987"/>
          </a:xfrm>
          <a:prstGeom prst="roundRect">
            <a:avLst/>
          </a:prstGeom>
          <a:solidFill>
            <a:schemeClr val="accent2">
              <a:lumMod val="20000"/>
              <a:lumOff val="80000"/>
            </a:schemeClr>
          </a:solidFill>
          <a:ln>
            <a:noFill/>
          </a:ln>
          <a:effectLst>
            <a:outerShdw blurRad="203200" dist="38100" dir="5400000" sx="102000" sy="102000" algn="t" rotWithShape="0">
              <a:srgbClr val="50140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252E806A-3131-4E03-8819-FD5D8F20BE49}"/>
              </a:ext>
            </a:extLst>
          </p:cNvPr>
          <p:cNvSpPr txBox="1"/>
          <p:nvPr/>
        </p:nvSpPr>
        <p:spPr>
          <a:xfrm>
            <a:off x="1617516" y="727582"/>
            <a:ext cx="89569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Cuộc</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tranh</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giành</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độc</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thuộc</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địa</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Anh ở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Bắc</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Mĩ</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không</a:t>
            </a:r>
            <a:r>
              <a:rPr kumimoji="0" lang="en-US" sz="2800" b="1"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nghĩa</a:t>
            </a:r>
            <a:endParaRPr kumimoji="0" lang="vi-VN" sz="2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4" name="A">
            <a:extLst>
              <a:ext uri="{FF2B5EF4-FFF2-40B4-BE49-F238E27FC236}">
                <a16:creationId xmlns:a16="http://schemas.microsoft.com/office/drawing/2014/main" id="{192C90DF-63BF-4D0B-8325-72010D82E400}"/>
              </a:ext>
            </a:extLst>
          </p:cNvPr>
          <p:cNvGrpSpPr/>
          <p:nvPr/>
        </p:nvGrpSpPr>
        <p:grpSpPr>
          <a:xfrm>
            <a:off x="305391" y="3233082"/>
            <a:ext cx="5580446" cy="1124305"/>
            <a:chOff x="305391" y="3233082"/>
            <a:chExt cx="5580446" cy="1124305"/>
          </a:xfrm>
        </p:grpSpPr>
        <p:sp>
          <p:nvSpPr>
            <p:cNvPr id="132" name="Freeform: Shape 131">
              <a:extLst>
                <a:ext uri="{FF2B5EF4-FFF2-40B4-BE49-F238E27FC236}">
                  <a16:creationId xmlns:a16="http://schemas.microsoft.com/office/drawing/2014/main" id="{1A6590CC-B974-44F6-B155-5AC0FD7C9130}"/>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F512F"/>
                </a:gs>
                <a:gs pos="100000">
                  <a:srgbClr val="DD247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Rectangle 1">
              <a:extLst>
                <a:ext uri="{FF2B5EF4-FFF2-40B4-BE49-F238E27FC236}">
                  <a16:creationId xmlns:a16="http://schemas.microsoft.com/office/drawing/2014/main" id="{03809296-27C2-4D45-9DD7-70A3FA7B3F54}"/>
                </a:ext>
              </a:extLst>
            </p:cNvPr>
            <p:cNvSpPr/>
            <p:nvPr/>
          </p:nvSpPr>
          <p:spPr>
            <a:xfrm>
              <a:off x="505385" y="3316670"/>
              <a:ext cx="5239325" cy="919430"/>
            </a:xfrm>
            <a:prstGeom prst="rect">
              <a:avLst/>
            </a:prstGeom>
            <a:solidFill>
              <a:schemeClr val="bg1"/>
            </a:solidFill>
            <a:ln>
              <a:solidFill>
                <a:srgbClr val="FF5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F512F"/>
                </a:gs>
                <a:gs pos="100000">
                  <a:srgbClr val="DD2476"/>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228726" y="3361544"/>
              <a:ext cx="4494188"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Thành</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lập</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Hợp</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chúng</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quốc</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lang="en-US" sz="2400" dirty="0">
                  <a:solidFill>
                    <a:srgbClr val="3F3F3F"/>
                  </a:solidFill>
                  <a:latin typeface="Roboto"/>
                  <a:ea typeface="Times New Roman" panose="02020603050405020304" pitchFamily="18" charset="0"/>
                </a:rPr>
                <a:t>H</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oa</a:t>
              </a:r>
              <a:r>
                <a:rPr kumimoji="0" lang="en-US"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rPr>
                <a:t> </a:t>
              </a:r>
              <a:r>
                <a:rPr kumimoji="0" lang="en-US" sz="2400" b="0" i="0" u="none" strike="noStrike" kern="1200" cap="none" spc="0" normalizeH="0" baseline="0" noProof="0" dirty="0" err="1">
                  <a:ln>
                    <a:noFill/>
                  </a:ln>
                  <a:solidFill>
                    <a:srgbClr val="3F3F3F"/>
                  </a:solidFill>
                  <a:effectLst/>
                  <a:uLnTx/>
                  <a:uFillTx/>
                  <a:latin typeface="Roboto"/>
                  <a:ea typeface="Times New Roman" panose="02020603050405020304" pitchFamily="18" charset="0"/>
                  <a:cs typeface="+mn-cs"/>
                </a:rPr>
                <a:t>Kì</a:t>
              </a:r>
              <a:endParaRPr kumimoji="0" lang="vi-VN" sz="2400" b="0" i="0" u="none" strike="noStrike" kern="1200" cap="none" spc="0" normalizeH="0" baseline="0" noProof="0" dirty="0">
                <a:ln>
                  <a:noFill/>
                </a:ln>
                <a:solidFill>
                  <a:srgbClr val="3F3F3F"/>
                </a:solidFill>
                <a:effectLst/>
                <a:uLnTx/>
                <a:uFillTx/>
                <a:latin typeface="Roboto"/>
                <a:ea typeface="Times New Roman" panose="02020603050405020304" pitchFamily="18" charset="0"/>
                <a:cs typeface="+mn-cs"/>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2476"/>
                  </a:solidFill>
                  <a:effectLst/>
                  <a:uLnTx/>
                  <a:uFillTx/>
                  <a:latin typeface="Roboto"/>
                  <a:ea typeface="+mn-ea"/>
                  <a:cs typeface="+mn-cs"/>
                </a:rPr>
                <a:t>A</a:t>
              </a:r>
              <a:endParaRPr kumimoji="0" lang="vi-VN" sz="2400" b="1" i="0" u="none" strike="noStrike" kern="1200" cap="none" spc="0" normalizeH="0" baseline="0" noProof="0" dirty="0">
                <a:ln>
                  <a:noFill/>
                </a:ln>
                <a:solidFill>
                  <a:srgbClr val="DD2476"/>
                </a:solidFill>
                <a:effectLst/>
                <a:uLnTx/>
                <a:uFillTx/>
                <a:latin typeface="Roboto"/>
                <a:ea typeface="+mn-ea"/>
                <a:cs typeface="+mn-cs"/>
              </a:endParaRPr>
            </a:p>
          </p:txBody>
        </p:sp>
      </p:grpSp>
      <p:grpSp>
        <p:nvGrpSpPr>
          <p:cNvPr id="5" name="C">
            <a:extLst>
              <a:ext uri="{FF2B5EF4-FFF2-40B4-BE49-F238E27FC236}">
                <a16:creationId xmlns:a16="http://schemas.microsoft.com/office/drawing/2014/main" id="{500758A1-F613-48C0-B83A-76CDE89EAEAF}"/>
              </a:ext>
            </a:extLst>
          </p:cNvPr>
          <p:cNvGrpSpPr/>
          <p:nvPr/>
        </p:nvGrpSpPr>
        <p:grpSpPr>
          <a:xfrm>
            <a:off x="305391" y="4709810"/>
            <a:ext cx="5547675" cy="1124305"/>
            <a:chOff x="305391" y="4709810"/>
            <a:chExt cx="5547675" cy="1124305"/>
          </a:xfrm>
        </p:grpSpPr>
        <p:sp>
          <p:nvSpPr>
            <p:cNvPr id="135" name="Freeform: Shape 134">
              <a:extLst>
                <a:ext uri="{FF2B5EF4-FFF2-40B4-BE49-F238E27FC236}">
                  <a16:creationId xmlns:a16="http://schemas.microsoft.com/office/drawing/2014/main" id="{7783E05C-769B-4A82-A08E-57396EBD95EF}"/>
                </a:ext>
              </a:extLst>
            </p:cNvPr>
            <p:cNvSpPr/>
            <p:nvPr/>
          </p:nvSpPr>
          <p:spPr>
            <a:xfrm>
              <a:off x="305391" y="4914685"/>
              <a:ext cx="554767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F512F"/>
                </a:gs>
                <a:gs pos="100000">
                  <a:srgbClr val="DD247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793398"/>
              <a:ext cx="5221033" cy="919430"/>
            </a:xfrm>
            <a:prstGeom prst="rect">
              <a:avLst/>
            </a:prstGeom>
            <a:solidFill>
              <a:schemeClr val="bg1"/>
            </a:solidFill>
            <a:ln>
              <a:solidFill>
                <a:srgbClr val="FF5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F512F"/>
                </a:gs>
                <a:gs pos="100000">
                  <a:srgbClr val="DD2476"/>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4808585"/>
              <a:ext cx="4478497"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F3F3F"/>
                  </a:solidFill>
                  <a:latin typeface="Roboto"/>
                </a:rPr>
                <a:t>Thúc</a:t>
              </a:r>
              <a:r>
                <a:rPr lang="en-US" sz="2400" dirty="0">
                  <a:solidFill>
                    <a:srgbClr val="3F3F3F"/>
                  </a:solidFill>
                  <a:latin typeface="Roboto"/>
                </a:rPr>
                <a:t> </a:t>
              </a:r>
              <a:r>
                <a:rPr lang="en-US" sz="2400" dirty="0" err="1">
                  <a:solidFill>
                    <a:srgbClr val="3F3F3F"/>
                  </a:solidFill>
                  <a:latin typeface="Roboto"/>
                </a:rPr>
                <a:t>đẩy</a:t>
              </a:r>
              <a:r>
                <a:rPr lang="en-US" sz="2400" dirty="0">
                  <a:solidFill>
                    <a:srgbClr val="3F3F3F"/>
                  </a:solidFill>
                  <a:latin typeface="Roboto"/>
                </a:rPr>
                <a:t> </a:t>
              </a:r>
              <a:r>
                <a:rPr lang="en-US" sz="2400" dirty="0" err="1">
                  <a:solidFill>
                    <a:srgbClr val="3F3F3F"/>
                  </a:solidFill>
                  <a:latin typeface="Roboto"/>
                </a:rPr>
                <a:t>sự</a:t>
              </a:r>
              <a:r>
                <a:rPr lang="en-US" sz="2400" dirty="0">
                  <a:solidFill>
                    <a:srgbClr val="3F3F3F"/>
                  </a:solidFill>
                  <a:latin typeface="Roboto"/>
                </a:rPr>
                <a:t> </a:t>
              </a:r>
              <a:r>
                <a:rPr lang="en-US" sz="2400" dirty="0" err="1">
                  <a:solidFill>
                    <a:srgbClr val="3F3F3F"/>
                  </a:solidFill>
                  <a:latin typeface="Roboto"/>
                </a:rPr>
                <a:t>phát</a:t>
              </a:r>
              <a:r>
                <a:rPr lang="en-US" sz="2400" dirty="0">
                  <a:solidFill>
                    <a:srgbClr val="3F3F3F"/>
                  </a:solidFill>
                  <a:latin typeface="Roboto"/>
                </a:rPr>
                <a:t> </a:t>
              </a:r>
              <a:r>
                <a:rPr lang="en-US" sz="2400" dirty="0" err="1">
                  <a:solidFill>
                    <a:srgbClr val="3F3F3F"/>
                  </a:solidFill>
                  <a:latin typeface="Roboto"/>
                </a:rPr>
                <a:t>triển</a:t>
              </a:r>
              <a:r>
                <a:rPr lang="en-US" sz="2400" dirty="0">
                  <a:solidFill>
                    <a:srgbClr val="3F3F3F"/>
                  </a:solidFill>
                  <a:latin typeface="Roboto"/>
                </a:rPr>
                <a:t> </a:t>
              </a:r>
              <a:r>
                <a:rPr lang="en-US" sz="2400" dirty="0" err="1">
                  <a:solidFill>
                    <a:srgbClr val="3F3F3F"/>
                  </a:solidFill>
                  <a:latin typeface="Roboto"/>
                </a:rPr>
                <a:t>của</a:t>
              </a:r>
              <a:r>
                <a:rPr lang="en-US" sz="2400" dirty="0">
                  <a:solidFill>
                    <a:srgbClr val="3F3F3F"/>
                  </a:solidFill>
                  <a:latin typeface="Roboto"/>
                </a:rPr>
                <a:t> </a:t>
              </a:r>
              <a:r>
                <a:rPr lang="en-US" sz="2400" dirty="0" err="1">
                  <a:solidFill>
                    <a:srgbClr val="3F3F3F"/>
                  </a:solidFill>
                  <a:latin typeface="Roboto"/>
                </a:rPr>
                <a:t>nền</a:t>
              </a:r>
              <a:r>
                <a:rPr lang="en-US" sz="2400" dirty="0">
                  <a:solidFill>
                    <a:srgbClr val="3F3F3F"/>
                  </a:solidFill>
                  <a:latin typeface="Roboto"/>
                </a:rPr>
                <a:t> </a:t>
              </a:r>
              <a:r>
                <a:rPr lang="en-US" sz="2400" dirty="0" err="1">
                  <a:solidFill>
                    <a:srgbClr val="3F3F3F"/>
                  </a:solidFill>
                  <a:latin typeface="Roboto"/>
                </a:rPr>
                <a:t>kinh</a:t>
              </a:r>
              <a:r>
                <a:rPr lang="en-US" sz="2400" dirty="0">
                  <a:solidFill>
                    <a:srgbClr val="3F3F3F"/>
                  </a:solidFill>
                  <a:latin typeface="Roboto"/>
                </a:rPr>
                <a:t> </a:t>
              </a:r>
              <a:r>
                <a:rPr lang="en-US" sz="2400" dirty="0" err="1">
                  <a:solidFill>
                    <a:srgbClr val="3F3F3F"/>
                  </a:solidFill>
                  <a:latin typeface="Roboto"/>
                </a:rPr>
                <a:t>tế</a:t>
              </a:r>
              <a:r>
                <a:rPr lang="en-US" sz="2400" dirty="0">
                  <a:solidFill>
                    <a:srgbClr val="3F3F3F"/>
                  </a:solidFill>
                  <a:latin typeface="Roboto"/>
                </a:rPr>
                <a:t> TBCN ở </a:t>
              </a:r>
              <a:r>
                <a:rPr lang="en-US" sz="2400" dirty="0" err="1">
                  <a:solidFill>
                    <a:srgbClr val="3F3F3F"/>
                  </a:solidFill>
                  <a:latin typeface="Roboto"/>
                </a:rPr>
                <a:t>Bắc</a:t>
              </a:r>
              <a:r>
                <a:rPr lang="en-US" sz="2400" dirty="0">
                  <a:solidFill>
                    <a:srgbClr val="3F3F3F"/>
                  </a:solidFill>
                  <a:latin typeface="Roboto"/>
                </a:rPr>
                <a:t>  </a:t>
              </a:r>
              <a:r>
                <a:rPr lang="en-US" sz="2400" dirty="0" err="1">
                  <a:solidFill>
                    <a:srgbClr val="3F3F3F"/>
                  </a:solidFill>
                  <a:latin typeface="Roboto"/>
                </a:rPr>
                <a:t>Mĩ</a:t>
              </a:r>
              <a:endParaRPr kumimoji="0" lang="vi-VN" sz="3200" b="0" i="0" u="none" strike="noStrike" kern="1200" cap="none" spc="0" normalizeH="0" baseline="0" noProof="0" dirty="0">
                <a:ln>
                  <a:noFill/>
                </a:ln>
                <a:solidFill>
                  <a:srgbClr val="3F3F3F"/>
                </a:solidFill>
                <a:effectLst/>
                <a:uLnTx/>
                <a:uFillTx/>
                <a:latin typeface="Roboto"/>
                <a:ea typeface="+mn-ea"/>
                <a:cs typeface="+mn-cs"/>
              </a:endParaRPr>
            </a:p>
          </p:txBody>
        </p:sp>
        <p:sp>
          <p:nvSpPr>
            <p:cNvPr id="139" name="Oval 138">
              <a:extLst>
                <a:ext uri="{FF2B5EF4-FFF2-40B4-BE49-F238E27FC236}">
                  <a16:creationId xmlns:a16="http://schemas.microsoft.com/office/drawing/2014/main" id="{14B158EE-1D06-4532-A0BC-AF2C5749EB99}"/>
                </a:ext>
              </a:extLst>
            </p:cNvPr>
            <p:cNvSpPr/>
            <p:nvPr/>
          </p:nvSpPr>
          <p:spPr>
            <a:xfrm>
              <a:off x="54277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2476"/>
                  </a:solidFill>
                  <a:effectLst/>
                  <a:uLnTx/>
                  <a:uFillTx/>
                  <a:latin typeface="Roboto"/>
                  <a:ea typeface="+mn-ea"/>
                  <a:cs typeface="+mn-cs"/>
                </a:rPr>
                <a:t>C</a:t>
              </a:r>
              <a:endParaRPr kumimoji="0" lang="vi-VN" sz="2400" b="1" i="0" u="none" strike="noStrike" kern="1200" cap="none" spc="0" normalizeH="0" baseline="0" noProof="0" dirty="0">
                <a:ln>
                  <a:noFill/>
                </a:ln>
                <a:solidFill>
                  <a:srgbClr val="DD2476"/>
                </a:solidFill>
                <a:effectLst/>
                <a:uLnTx/>
                <a:uFillTx/>
                <a:latin typeface="Roboto"/>
                <a:ea typeface="+mn-ea"/>
                <a:cs typeface="+mn-cs"/>
              </a:endParaRPr>
            </a:p>
          </p:txBody>
        </p:sp>
      </p:grpSp>
      <p:grpSp>
        <p:nvGrpSpPr>
          <p:cNvPr id="6" name="B">
            <a:extLst>
              <a:ext uri="{FF2B5EF4-FFF2-40B4-BE49-F238E27FC236}">
                <a16:creationId xmlns:a16="http://schemas.microsoft.com/office/drawing/2014/main" id="{10C636D7-B8E9-4DCF-87E2-F1E85B69F391}"/>
              </a:ext>
            </a:extLst>
          </p:cNvPr>
          <p:cNvGrpSpPr/>
          <p:nvPr/>
        </p:nvGrpSpPr>
        <p:grpSpPr>
          <a:xfrm>
            <a:off x="6300912" y="3233082"/>
            <a:ext cx="5585695" cy="1124305"/>
            <a:chOff x="6300912" y="3233082"/>
            <a:chExt cx="5585695" cy="1124305"/>
          </a:xfrm>
        </p:grpSpPr>
        <p:sp>
          <p:nvSpPr>
            <p:cNvPr id="185" name="Freeform: Shape 184">
              <a:extLst>
                <a:ext uri="{FF2B5EF4-FFF2-40B4-BE49-F238E27FC236}">
                  <a16:creationId xmlns:a16="http://schemas.microsoft.com/office/drawing/2014/main" id="{C9D23BD4-A95A-4DD1-83E2-859DEF09E9DC}"/>
                </a:ext>
              </a:extLst>
            </p:cNvPr>
            <p:cNvSpPr/>
            <p:nvPr/>
          </p:nvSpPr>
          <p:spPr>
            <a:xfrm flipH="1">
              <a:off x="6300912" y="3437957"/>
              <a:ext cx="5585694"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F512F"/>
                </a:gs>
                <a:gs pos="100000">
                  <a:srgbClr val="DD247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447287" y="3316670"/>
              <a:ext cx="5239326" cy="919430"/>
            </a:xfrm>
            <a:prstGeom prst="rect">
              <a:avLst/>
            </a:prstGeom>
            <a:solidFill>
              <a:schemeClr val="bg1"/>
            </a:solidFill>
            <a:ln>
              <a:solidFill>
                <a:srgbClr val="FF5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F512F"/>
                </a:gs>
                <a:gs pos="100000">
                  <a:srgbClr val="DD2476"/>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366853"/>
              <a:ext cx="44941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F3F3F"/>
                  </a:solidFill>
                  <a:latin typeface="Roboto"/>
                </a:rPr>
                <a:t>Cổ</a:t>
              </a:r>
              <a:r>
                <a:rPr lang="en-US" sz="2400" dirty="0">
                  <a:solidFill>
                    <a:srgbClr val="3F3F3F"/>
                  </a:solidFill>
                  <a:latin typeface="Roboto"/>
                </a:rPr>
                <a:t> </a:t>
              </a:r>
              <a:r>
                <a:rPr lang="en-US" sz="2400" dirty="0" err="1">
                  <a:solidFill>
                    <a:srgbClr val="3F3F3F"/>
                  </a:solidFill>
                  <a:latin typeface="Roboto"/>
                </a:rPr>
                <a:t>vũ</a:t>
              </a:r>
              <a:r>
                <a:rPr lang="en-US" sz="2400" dirty="0">
                  <a:solidFill>
                    <a:srgbClr val="3F3F3F"/>
                  </a:solidFill>
                  <a:latin typeface="Roboto"/>
                </a:rPr>
                <a:t> </a:t>
              </a:r>
              <a:r>
                <a:rPr lang="en-US" sz="2400" dirty="0" err="1">
                  <a:solidFill>
                    <a:srgbClr val="3F3F3F"/>
                  </a:solidFill>
                  <a:latin typeface="Roboto"/>
                </a:rPr>
                <a:t>phong</a:t>
              </a:r>
              <a:r>
                <a:rPr lang="en-US" sz="2400" dirty="0">
                  <a:solidFill>
                    <a:srgbClr val="3F3F3F"/>
                  </a:solidFill>
                  <a:latin typeface="Roboto"/>
                </a:rPr>
                <a:t> </a:t>
              </a:r>
              <a:r>
                <a:rPr lang="en-US" sz="2400" dirty="0" err="1">
                  <a:solidFill>
                    <a:srgbClr val="3F3F3F"/>
                  </a:solidFill>
                  <a:latin typeface="Roboto"/>
                </a:rPr>
                <a:t>trào</a:t>
              </a:r>
              <a:r>
                <a:rPr lang="en-US" sz="2400" dirty="0">
                  <a:solidFill>
                    <a:srgbClr val="3F3F3F"/>
                  </a:solidFill>
                  <a:latin typeface="Roboto"/>
                </a:rPr>
                <a:t> </a:t>
              </a:r>
              <a:r>
                <a:rPr lang="en-US" sz="2400" dirty="0" err="1">
                  <a:solidFill>
                    <a:srgbClr val="3F3F3F"/>
                  </a:solidFill>
                  <a:latin typeface="Roboto"/>
                </a:rPr>
                <a:t>đấu</a:t>
              </a:r>
              <a:r>
                <a:rPr lang="en-US" sz="2400" dirty="0">
                  <a:solidFill>
                    <a:srgbClr val="3F3F3F"/>
                  </a:solidFill>
                  <a:latin typeface="Roboto"/>
                </a:rPr>
                <a:t> </a:t>
              </a:r>
              <a:r>
                <a:rPr lang="en-US" sz="2400" dirty="0" err="1">
                  <a:solidFill>
                    <a:srgbClr val="3F3F3F"/>
                  </a:solidFill>
                  <a:latin typeface="Roboto"/>
                </a:rPr>
                <a:t>tranh</a:t>
              </a:r>
              <a:r>
                <a:rPr lang="en-US" sz="2400" dirty="0">
                  <a:solidFill>
                    <a:srgbClr val="3F3F3F"/>
                  </a:solidFill>
                  <a:latin typeface="Roboto"/>
                </a:rPr>
                <a:t> </a:t>
              </a:r>
              <a:r>
                <a:rPr lang="en-US" sz="2400" dirty="0" err="1">
                  <a:solidFill>
                    <a:srgbClr val="3F3F3F"/>
                  </a:solidFill>
                  <a:latin typeface="Roboto"/>
                </a:rPr>
                <a:t>giành</a:t>
              </a:r>
              <a:r>
                <a:rPr lang="en-US" sz="2400" dirty="0">
                  <a:solidFill>
                    <a:srgbClr val="3F3F3F"/>
                  </a:solidFill>
                  <a:latin typeface="Roboto"/>
                </a:rPr>
                <a:t> </a:t>
              </a:r>
              <a:r>
                <a:rPr lang="en-US" sz="2400" dirty="0" err="1">
                  <a:solidFill>
                    <a:srgbClr val="3F3F3F"/>
                  </a:solidFill>
                  <a:latin typeface="Roboto"/>
                </a:rPr>
                <a:t>độc</a:t>
              </a:r>
              <a:r>
                <a:rPr lang="en-US" sz="2400" dirty="0">
                  <a:solidFill>
                    <a:srgbClr val="3F3F3F"/>
                  </a:solidFill>
                  <a:latin typeface="Roboto"/>
                </a:rPr>
                <a:t> </a:t>
              </a:r>
              <a:r>
                <a:rPr lang="en-US" sz="2400" dirty="0" err="1">
                  <a:solidFill>
                    <a:srgbClr val="3F3F3F"/>
                  </a:solidFill>
                  <a:latin typeface="Roboto"/>
                </a:rPr>
                <a:t>lập</a:t>
              </a:r>
              <a:r>
                <a:rPr lang="en-US" sz="2400" dirty="0">
                  <a:solidFill>
                    <a:srgbClr val="3F3F3F"/>
                  </a:solidFill>
                  <a:latin typeface="Roboto"/>
                </a:rPr>
                <a:t> ở </a:t>
              </a:r>
              <a:r>
                <a:rPr lang="en-US" sz="2400" dirty="0" err="1">
                  <a:solidFill>
                    <a:srgbClr val="3F3F3F"/>
                  </a:solidFill>
                  <a:latin typeface="Roboto"/>
                </a:rPr>
                <a:t>Mĩ</a:t>
              </a:r>
              <a:r>
                <a:rPr lang="en-US" sz="2400" dirty="0">
                  <a:solidFill>
                    <a:srgbClr val="3F3F3F"/>
                  </a:solidFill>
                  <a:latin typeface="Roboto"/>
                </a:rPr>
                <a:t> la </a:t>
              </a:r>
              <a:r>
                <a:rPr lang="en-US" sz="2400" dirty="0" err="1">
                  <a:solidFill>
                    <a:srgbClr val="3F3F3F"/>
                  </a:solidFill>
                  <a:latin typeface="Roboto"/>
                </a:rPr>
                <a:t>tinh</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2476"/>
                  </a:solidFill>
                  <a:effectLst/>
                  <a:uLnTx/>
                  <a:uFillTx/>
                  <a:latin typeface="Roboto"/>
                  <a:ea typeface="+mn-ea"/>
                  <a:cs typeface="+mn-cs"/>
                </a:rPr>
                <a:t>B</a:t>
              </a:r>
              <a:endParaRPr kumimoji="0" lang="vi-VN" sz="2400" b="1" i="0" u="none" strike="noStrike" kern="1200" cap="none" spc="0" normalizeH="0" baseline="0" noProof="0" dirty="0">
                <a:ln>
                  <a:noFill/>
                </a:ln>
                <a:solidFill>
                  <a:srgbClr val="DD2476"/>
                </a:solidFill>
                <a:effectLst/>
                <a:uLnTx/>
                <a:uFillTx/>
                <a:latin typeface="Roboto"/>
                <a:ea typeface="+mn-ea"/>
                <a:cs typeface="+mn-cs"/>
              </a:endParaRPr>
            </a:p>
          </p:txBody>
        </p:sp>
      </p:grpSp>
      <p:grpSp>
        <p:nvGrpSpPr>
          <p:cNvPr id="9" name="D">
            <a:extLst>
              <a:ext uri="{FF2B5EF4-FFF2-40B4-BE49-F238E27FC236}">
                <a16:creationId xmlns:a16="http://schemas.microsoft.com/office/drawing/2014/main" id="{B5898F44-38D9-4A0D-ABDB-75509DE71D7E}"/>
              </a:ext>
            </a:extLst>
          </p:cNvPr>
          <p:cNvGrpSpPr/>
          <p:nvPr/>
        </p:nvGrpSpPr>
        <p:grpSpPr>
          <a:xfrm>
            <a:off x="6300911" y="4709810"/>
            <a:ext cx="5585696" cy="1124305"/>
            <a:chOff x="6300911" y="4709810"/>
            <a:chExt cx="5585696" cy="1124305"/>
          </a:xfrm>
        </p:grpSpPr>
        <p:sp>
          <p:nvSpPr>
            <p:cNvPr id="144" name="Freeform: Shape 143">
              <a:extLst>
                <a:ext uri="{FF2B5EF4-FFF2-40B4-BE49-F238E27FC236}">
                  <a16:creationId xmlns:a16="http://schemas.microsoft.com/office/drawing/2014/main" id="{C68CC863-5BAB-4D0E-910A-EE50C3FD3C7B}"/>
                </a:ext>
              </a:extLst>
            </p:cNvPr>
            <p:cNvSpPr/>
            <p:nvPr/>
          </p:nvSpPr>
          <p:spPr>
            <a:xfrm flipH="1">
              <a:off x="6300911" y="4914685"/>
              <a:ext cx="5585695"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F512F"/>
                </a:gs>
                <a:gs pos="100000">
                  <a:srgbClr val="DD247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1" name="Rectangle 180">
              <a:extLst>
                <a:ext uri="{FF2B5EF4-FFF2-40B4-BE49-F238E27FC236}">
                  <a16:creationId xmlns:a16="http://schemas.microsoft.com/office/drawing/2014/main" id="{6106DBD0-CBE7-46BE-93E2-A3BED3185A2C}"/>
                </a:ext>
              </a:extLst>
            </p:cNvPr>
            <p:cNvSpPr/>
            <p:nvPr/>
          </p:nvSpPr>
          <p:spPr>
            <a:xfrm flipH="1">
              <a:off x="6467325" y="4793398"/>
              <a:ext cx="5219288" cy="919430"/>
            </a:xfrm>
            <a:prstGeom prst="rect">
              <a:avLst/>
            </a:prstGeom>
            <a:solidFill>
              <a:schemeClr val="bg1"/>
            </a:solidFill>
            <a:ln>
              <a:solidFill>
                <a:srgbClr val="FF5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F512F"/>
                </a:gs>
                <a:gs pos="100000">
                  <a:srgbClr val="DD2476"/>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486272" y="4855332"/>
              <a:ext cx="44770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3F3F3F"/>
                  </a:solidFill>
                  <a:latin typeface="Roboto"/>
                </a:rPr>
                <a:t>Là</a:t>
              </a:r>
              <a:r>
                <a:rPr lang="en-US" sz="2400" dirty="0">
                  <a:solidFill>
                    <a:srgbClr val="3F3F3F"/>
                  </a:solidFill>
                  <a:latin typeface="Roboto"/>
                </a:rPr>
                <a:t> </a:t>
              </a:r>
              <a:r>
                <a:rPr lang="en-US" sz="2400" dirty="0" err="1">
                  <a:solidFill>
                    <a:srgbClr val="3F3F3F"/>
                  </a:solidFill>
                  <a:latin typeface="Roboto"/>
                </a:rPr>
                <a:t>cuộc</a:t>
              </a:r>
              <a:r>
                <a:rPr lang="en-US" sz="2400" dirty="0">
                  <a:solidFill>
                    <a:srgbClr val="3F3F3F"/>
                  </a:solidFill>
                  <a:latin typeface="Roboto"/>
                </a:rPr>
                <a:t> </a:t>
              </a:r>
              <a:r>
                <a:rPr lang="en-US" sz="2400" dirty="0" err="1">
                  <a:solidFill>
                    <a:srgbClr val="3F3F3F"/>
                  </a:solidFill>
                  <a:latin typeface="Roboto"/>
                </a:rPr>
                <a:t>cách</a:t>
              </a:r>
              <a:r>
                <a:rPr lang="en-US" sz="2400" dirty="0">
                  <a:solidFill>
                    <a:srgbClr val="3F3F3F"/>
                  </a:solidFill>
                  <a:latin typeface="Roboto"/>
                </a:rPr>
                <a:t> </a:t>
              </a:r>
              <a:r>
                <a:rPr lang="en-US" sz="2400" dirty="0" err="1">
                  <a:solidFill>
                    <a:srgbClr val="3F3F3F"/>
                  </a:solidFill>
                  <a:latin typeface="Roboto"/>
                </a:rPr>
                <a:t>mạng</a:t>
              </a:r>
              <a:r>
                <a:rPr lang="en-US" sz="2400" dirty="0">
                  <a:solidFill>
                    <a:srgbClr val="3F3F3F"/>
                  </a:solidFill>
                  <a:latin typeface="Roboto"/>
                </a:rPr>
                <a:t> </a:t>
              </a:r>
              <a:r>
                <a:rPr lang="en-US" sz="2400" dirty="0" err="1">
                  <a:solidFill>
                    <a:srgbClr val="3F3F3F"/>
                  </a:solidFill>
                  <a:latin typeface="Roboto"/>
                </a:rPr>
                <a:t>tư</a:t>
              </a:r>
              <a:r>
                <a:rPr lang="en-US" sz="2400" dirty="0">
                  <a:solidFill>
                    <a:srgbClr val="3F3F3F"/>
                  </a:solidFill>
                  <a:latin typeface="Roboto"/>
                </a:rPr>
                <a:t> </a:t>
              </a:r>
              <a:r>
                <a:rPr lang="en-US" sz="2400" dirty="0" err="1">
                  <a:solidFill>
                    <a:srgbClr val="3F3F3F"/>
                  </a:solidFill>
                  <a:latin typeface="Roboto"/>
                </a:rPr>
                <a:t>sản</a:t>
              </a:r>
              <a:r>
                <a:rPr lang="en-US" sz="2400" dirty="0">
                  <a:solidFill>
                    <a:srgbClr val="3F3F3F"/>
                  </a:solidFill>
                  <a:latin typeface="Roboto"/>
                </a:rPr>
                <a:t> </a:t>
              </a:r>
              <a:r>
                <a:rPr lang="en-US" sz="2400" dirty="0" err="1">
                  <a:solidFill>
                    <a:srgbClr val="3F3F3F"/>
                  </a:solidFill>
                  <a:latin typeface="Roboto"/>
                </a:rPr>
                <a:t>đầu</a:t>
              </a:r>
              <a:r>
                <a:rPr lang="en-US" sz="2400" dirty="0">
                  <a:solidFill>
                    <a:srgbClr val="3F3F3F"/>
                  </a:solidFill>
                  <a:latin typeface="Roboto"/>
                </a:rPr>
                <a:t> </a:t>
              </a:r>
              <a:r>
                <a:rPr lang="en-US" sz="2400" dirty="0" err="1">
                  <a:solidFill>
                    <a:srgbClr val="3F3F3F"/>
                  </a:solidFill>
                  <a:latin typeface="Roboto"/>
                </a:rPr>
                <a:t>tiên</a:t>
              </a:r>
              <a:r>
                <a:rPr lang="en-US" sz="2400" dirty="0">
                  <a:solidFill>
                    <a:srgbClr val="3F3F3F"/>
                  </a:solidFill>
                  <a:latin typeface="Roboto"/>
                </a:rPr>
                <a:t> </a:t>
              </a:r>
              <a:r>
                <a:rPr lang="en-US" sz="2400" dirty="0" err="1">
                  <a:solidFill>
                    <a:srgbClr val="3F3F3F"/>
                  </a:solidFill>
                  <a:latin typeface="Roboto"/>
                </a:rPr>
                <a:t>thời</a:t>
              </a:r>
              <a:r>
                <a:rPr lang="en-US" sz="2400" dirty="0">
                  <a:solidFill>
                    <a:srgbClr val="3F3F3F"/>
                  </a:solidFill>
                  <a:latin typeface="Roboto"/>
                </a:rPr>
                <a:t> </a:t>
              </a:r>
              <a:r>
                <a:rPr lang="en-US" sz="2400" dirty="0" err="1">
                  <a:solidFill>
                    <a:srgbClr val="3F3F3F"/>
                  </a:solidFill>
                  <a:latin typeface="Roboto"/>
                </a:rPr>
                <a:t>kì</a:t>
              </a:r>
              <a:r>
                <a:rPr lang="en-US" sz="2400" dirty="0">
                  <a:solidFill>
                    <a:srgbClr val="3F3F3F"/>
                  </a:solidFill>
                  <a:latin typeface="Roboto"/>
                </a:rPr>
                <a:t> </a:t>
              </a:r>
              <a:r>
                <a:rPr lang="en-US" sz="2400" dirty="0" err="1">
                  <a:solidFill>
                    <a:srgbClr val="3F3F3F"/>
                  </a:solidFill>
                  <a:latin typeface="Roboto"/>
                </a:rPr>
                <a:t>cận</a:t>
              </a:r>
              <a:r>
                <a:rPr lang="en-US" sz="2400" dirty="0">
                  <a:solidFill>
                    <a:srgbClr val="3F3F3F"/>
                  </a:solidFill>
                  <a:latin typeface="Roboto"/>
                </a:rPr>
                <a:t> </a:t>
              </a:r>
              <a:r>
                <a:rPr lang="en-US" sz="2400" dirty="0" err="1">
                  <a:solidFill>
                    <a:srgbClr val="3F3F3F"/>
                  </a:solidFill>
                  <a:latin typeface="Roboto"/>
                </a:rPr>
                <a:t>đại</a:t>
              </a:r>
              <a:endParaRPr kumimoji="0" lang="vi-VN" sz="2400" b="0" i="0" u="none" strike="noStrike" kern="1200" cap="none" spc="0" normalizeH="0" baseline="0" noProof="0" dirty="0">
                <a:ln>
                  <a:noFill/>
                </a:ln>
                <a:solidFill>
                  <a:srgbClr val="3F3F3F"/>
                </a:solidFill>
                <a:effectLst/>
                <a:uLnTx/>
                <a:uFillTx/>
                <a:latin typeface="Roboto"/>
                <a:ea typeface="+mn-ea"/>
                <a:cs typeface="+mn-cs"/>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2476"/>
                  </a:solidFill>
                  <a:effectLst/>
                  <a:uLnTx/>
                  <a:uFillTx/>
                  <a:latin typeface="Roboto"/>
                  <a:ea typeface="+mn-ea"/>
                  <a:cs typeface="+mn-cs"/>
                </a:rPr>
                <a:t>D</a:t>
              </a:r>
              <a:endParaRPr kumimoji="0" lang="vi-VN" sz="2400" b="1" i="0" u="none" strike="noStrike" kern="1200" cap="none" spc="0" normalizeH="0" baseline="0" noProof="0" dirty="0">
                <a:ln>
                  <a:noFill/>
                </a:ln>
                <a:solidFill>
                  <a:srgbClr val="DD2476"/>
                </a:solidFill>
                <a:effectLst/>
                <a:uLnTx/>
                <a:uFillTx/>
                <a:latin typeface="Roboto"/>
                <a:ea typeface="+mn-ea"/>
                <a:cs typeface="+mn-cs"/>
              </a:endParaRPr>
            </a:p>
          </p:txBody>
        </p:sp>
      </p:grpSp>
      <p:pic>
        <p:nvPicPr>
          <p:cNvPr id="191" name="Picture 190" descr="Logo, icon&#10;&#10;Description automatically generated">
            <a:extLst>
              <a:ext uri="{FF2B5EF4-FFF2-40B4-BE49-F238E27FC236}">
                <a16:creationId xmlns:a16="http://schemas.microsoft.com/office/drawing/2014/main" id="{06305B71-D99E-4586-82A1-9253B41C0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3031" y="-2913725"/>
            <a:ext cx="342029" cy="342029"/>
          </a:xfrm>
          <a:prstGeom prst="rect">
            <a:avLst/>
          </a:prstGeom>
        </p:spPr>
      </p:pic>
      <p:pic>
        <p:nvPicPr>
          <p:cNvPr id="232" name="Picture 231" descr="A picture containing text&#10;&#10;Description automatically generated">
            <a:extLst>
              <a:ext uri="{FF2B5EF4-FFF2-40B4-BE49-F238E27FC236}">
                <a16:creationId xmlns:a16="http://schemas.microsoft.com/office/drawing/2014/main" id="{42D40E11-EA3B-4796-9A55-1E7F3C171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954" y="-2714092"/>
            <a:ext cx="342029" cy="342029"/>
          </a:xfrm>
          <a:prstGeom prst="rect">
            <a:avLst/>
          </a:prstGeom>
        </p:spPr>
      </p:pic>
      <p:pic>
        <p:nvPicPr>
          <p:cNvPr id="245" name="Picture 244" descr="Logo, icon&#10;&#10;Description automatically generated">
            <a:extLst>
              <a:ext uri="{FF2B5EF4-FFF2-40B4-BE49-F238E27FC236}">
                <a16:creationId xmlns:a16="http://schemas.microsoft.com/office/drawing/2014/main" id="{5878ACE1-4209-46EE-A07C-598CF980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352" y="-5069600"/>
            <a:ext cx="342029" cy="342029"/>
          </a:xfrm>
          <a:prstGeom prst="rect">
            <a:avLst/>
          </a:prstGeom>
        </p:spPr>
      </p:pic>
      <p:pic>
        <p:nvPicPr>
          <p:cNvPr id="246" name="Picture 245" descr="Logo, icon&#10;&#10;Description automatically generated">
            <a:extLst>
              <a:ext uri="{FF2B5EF4-FFF2-40B4-BE49-F238E27FC236}">
                <a16:creationId xmlns:a16="http://schemas.microsoft.com/office/drawing/2014/main" id="{E2A7B37F-37D0-4CAC-BDCC-B9CFCAF4B0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9154" y="-3703524"/>
            <a:ext cx="342029" cy="342029"/>
          </a:xfrm>
          <a:prstGeom prst="rect">
            <a:avLst/>
          </a:prstGeom>
        </p:spPr>
      </p:pic>
      <p:pic>
        <p:nvPicPr>
          <p:cNvPr id="247" name="Picture 246" descr="Logo, icon&#10;&#10;Description automatically generated">
            <a:extLst>
              <a:ext uri="{FF2B5EF4-FFF2-40B4-BE49-F238E27FC236}">
                <a16:creationId xmlns:a16="http://schemas.microsoft.com/office/drawing/2014/main" id="{DCA3CCF0-D4F6-44ED-8609-44FA87A450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3677" y="-1934938"/>
            <a:ext cx="342029" cy="342029"/>
          </a:xfrm>
          <a:prstGeom prst="rect">
            <a:avLst/>
          </a:prstGeom>
        </p:spPr>
      </p:pic>
      <p:pic>
        <p:nvPicPr>
          <p:cNvPr id="248" name="Picture 247" descr="Logo, icon&#10;&#10;Description automatically generated">
            <a:extLst>
              <a:ext uri="{FF2B5EF4-FFF2-40B4-BE49-F238E27FC236}">
                <a16:creationId xmlns:a16="http://schemas.microsoft.com/office/drawing/2014/main" id="{4F887E07-03DE-4355-89E0-7FB506E9A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7920" y="-4107834"/>
            <a:ext cx="342029" cy="342029"/>
          </a:xfrm>
          <a:prstGeom prst="rect">
            <a:avLst/>
          </a:prstGeom>
        </p:spPr>
      </p:pic>
      <p:pic>
        <p:nvPicPr>
          <p:cNvPr id="249" name="Picture 248" descr="Logo, icon&#10;&#10;Description automatically generated">
            <a:extLst>
              <a:ext uri="{FF2B5EF4-FFF2-40B4-BE49-F238E27FC236}">
                <a16:creationId xmlns:a16="http://schemas.microsoft.com/office/drawing/2014/main" id="{F4F9AFC0-A22C-45F5-AC7A-69BF89C8F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687" y="-3171883"/>
            <a:ext cx="342029" cy="342029"/>
          </a:xfrm>
          <a:prstGeom prst="rect">
            <a:avLst/>
          </a:prstGeom>
        </p:spPr>
      </p:pic>
      <p:pic>
        <p:nvPicPr>
          <p:cNvPr id="250" name="Picture 249" descr="Logo, icon&#10;&#10;Description automatically generated">
            <a:extLst>
              <a:ext uri="{FF2B5EF4-FFF2-40B4-BE49-F238E27FC236}">
                <a16:creationId xmlns:a16="http://schemas.microsoft.com/office/drawing/2014/main" id="{2122FF03-6BFE-42ED-9CFB-B9A78C658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702" y="-3284429"/>
            <a:ext cx="342029" cy="342029"/>
          </a:xfrm>
          <a:prstGeom prst="rect">
            <a:avLst/>
          </a:prstGeom>
        </p:spPr>
      </p:pic>
      <p:pic>
        <p:nvPicPr>
          <p:cNvPr id="251" name="Picture 250" descr="Logo, icon&#10;&#10;Description automatically generated">
            <a:extLst>
              <a:ext uri="{FF2B5EF4-FFF2-40B4-BE49-F238E27FC236}">
                <a16:creationId xmlns:a16="http://schemas.microsoft.com/office/drawing/2014/main" id="{ADF4AA17-9B42-4740-8E2D-8CB5B7B4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27" y="-3886972"/>
            <a:ext cx="342029" cy="342029"/>
          </a:xfrm>
          <a:prstGeom prst="rect">
            <a:avLst/>
          </a:prstGeom>
        </p:spPr>
      </p:pic>
      <p:pic>
        <p:nvPicPr>
          <p:cNvPr id="252" name="Picture 251" descr="Logo, icon&#10;&#10;Description automatically generated">
            <a:extLst>
              <a:ext uri="{FF2B5EF4-FFF2-40B4-BE49-F238E27FC236}">
                <a16:creationId xmlns:a16="http://schemas.microsoft.com/office/drawing/2014/main" id="{58F41CB2-0671-4EAE-A10D-C3E4E3996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158" y="-3999787"/>
            <a:ext cx="342029" cy="342029"/>
          </a:xfrm>
          <a:prstGeom prst="rect">
            <a:avLst/>
          </a:prstGeom>
        </p:spPr>
      </p:pic>
      <p:pic>
        <p:nvPicPr>
          <p:cNvPr id="253" name="Picture 252" descr="Logo, icon&#10;&#10;Description automatically generated">
            <a:extLst>
              <a:ext uri="{FF2B5EF4-FFF2-40B4-BE49-F238E27FC236}">
                <a16:creationId xmlns:a16="http://schemas.microsoft.com/office/drawing/2014/main" id="{3EBA14DB-F52E-4021-A5F3-AB915D4B0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171" y="-3351565"/>
            <a:ext cx="342029" cy="342029"/>
          </a:xfrm>
          <a:prstGeom prst="rect">
            <a:avLst/>
          </a:prstGeom>
        </p:spPr>
      </p:pic>
      <p:pic>
        <p:nvPicPr>
          <p:cNvPr id="254" name="Picture 253" descr="Logo, icon&#10;&#10;Description automatically generated">
            <a:extLst>
              <a:ext uri="{FF2B5EF4-FFF2-40B4-BE49-F238E27FC236}">
                <a16:creationId xmlns:a16="http://schemas.microsoft.com/office/drawing/2014/main" id="{BAA7FC1D-0A1A-4A44-9C39-0DFDCCB66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0944" y="-2345178"/>
            <a:ext cx="342029" cy="342029"/>
          </a:xfrm>
          <a:prstGeom prst="rect">
            <a:avLst/>
          </a:prstGeom>
        </p:spPr>
      </p:pic>
      <p:pic>
        <p:nvPicPr>
          <p:cNvPr id="255" name="Picture 254" descr="Logo, icon&#10;&#10;Description automatically generated">
            <a:extLst>
              <a:ext uri="{FF2B5EF4-FFF2-40B4-BE49-F238E27FC236}">
                <a16:creationId xmlns:a16="http://schemas.microsoft.com/office/drawing/2014/main" id="{5B93E642-57BC-4389-A787-A6ED26E618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6845" y="-2490233"/>
            <a:ext cx="342029" cy="342029"/>
          </a:xfrm>
          <a:prstGeom prst="rect">
            <a:avLst/>
          </a:prstGeom>
        </p:spPr>
      </p:pic>
      <p:pic>
        <p:nvPicPr>
          <p:cNvPr id="256" name="Picture 255" descr="Logo, icon&#10;&#10;Description automatically generated">
            <a:extLst>
              <a:ext uri="{FF2B5EF4-FFF2-40B4-BE49-F238E27FC236}">
                <a16:creationId xmlns:a16="http://schemas.microsoft.com/office/drawing/2014/main" id="{00843B3B-609A-4B9B-989F-90E778B179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5185" y="-2701424"/>
            <a:ext cx="342029" cy="342029"/>
          </a:xfrm>
          <a:prstGeom prst="rect">
            <a:avLst/>
          </a:prstGeom>
        </p:spPr>
      </p:pic>
      <p:pic>
        <p:nvPicPr>
          <p:cNvPr id="257" name="Picture 256" descr="Logo, icon&#10;&#10;Description automatically generated">
            <a:extLst>
              <a:ext uri="{FF2B5EF4-FFF2-40B4-BE49-F238E27FC236}">
                <a16:creationId xmlns:a16="http://schemas.microsoft.com/office/drawing/2014/main" id="{3C07850B-43E7-4772-BC60-97F5339D4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1997923"/>
            <a:ext cx="342029" cy="342029"/>
          </a:xfrm>
          <a:prstGeom prst="rect">
            <a:avLst/>
          </a:prstGeom>
        </p:spPr>
      </p:pic>
      <p:pic>
        <p:nvPicPr>
          <p:cNvPr id="258" name="Picture 257" descr="Logo, icon&#10;&#10;Description automatically generated">
            <a:extLst>
              <a:ext uri="{FF2B5EF4-FFF2-40B4-BE49-F238E27FC236}">
                <a16:creationId xmlns:a16="http://schemas.microsoft.com/office/drawing/2014/main" id="{C535E199-4A56-44D2-A408-635052D2A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8773" y="-3068931"/>
            <a:ext cx="342029" cy="342029"/>
          </a:xfrm>
          <a:prstGeom prst="rect">
            <a:avLst/>
          </a:prstGeom>
        </p:spPr>
      </p:pic>
      <p:pic>
        <p:nvPicPr>
          <p:cNvPr id="259" name="Picture 258" descr="Logo, icon&#10;&#10;Description automatically generated">
            <a:extLst>
              <a:ext uri="{FF2B5EF4-FFF2-40B4-BE49-F238E27FC236}">
                <a16:creationId xmlns:a16="http://schemas.microsoft.com/office/drawing/2014/main" id="{42717DA7-7196-4B2A-AD9E-B7DCDB819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9663" y="-4296042"/>
            <a:ext cx="342029" cy="342029"/>
          </a:xfrm>
          <a:prstGeom prst="rect">
            <a:avLst/>
          </a:prstGeom>
        </p:spPr>
      </p:pic>
      <p:pic>
        <p:nvPicPr>
          <p:cNvPr id="260" name="Picture 259" descr="Logo, icon&#10;&#10;Description automatically generated">
            <a:extLst>
              <a:ext uri="{FF2B5EF4-FFF2-40B4-BE49-F238E27FC236}">
                <a16:creationId xmlns:a16="http://schemas.microsoft.com/office/drawing/2014/main" id="{8F10ACD2-A875-41D5-8F59-FB373E32A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5891" y="-1925271"/>
            <a:ext cx="342029" cy="342029"/>
          </a:xfrm>
          <a:prstGeom prst="rect">
            <a:avLst/>
          </a:prstGeom>
        </p:spPr>
      </p:pic>
      <p:pic>
        <p:nvPicPr>
          <p:cNvPr id="261" name="Picture 260" descr="Logo, icon&#10;&#10;Description automatically generated">
            <a:extLst>
              <a:ext uri="{FF2B5EF4-FFF2-40B4-BE49-F238E27FC236}">
                <a16:creationId xmlns:a16="http://schemas.microsoft.com/office/drawing/2014/main" id="{D5E06BF5-A5C3-42B0-88BB-1B69D59E4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984" y="-2056477"/>
            <a:ext cx="342029" cy="342029"/>
          </a:xfrm>
          <a:prstGeom prst="rect">
            <a:avLst/>
          </a:prstGeom>
        </p:spPr>
      </p:pic>
      <p:pic>
        <p:nvPicPr>
          <p:cNvPr id="262" name="Picture 261" descr="Logo, icon&#10;&#10;Description automatically generated">
            <a:extLst>
              <a:ext uri="{FF2B5EF4-FFF2-40B4-BE49-F238E27FC236}">
                <a16:creationId xmlns:a16="http://schemas.microsoft.com/office/drawing/2014/main" id="{69807695-F14D-4803-924E-95145825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771" y="-4186065"/>
            <a:ext cx="342029" cy="342029"/>
          </a:xfrm>
          <a:prstGeom prst="rect">
            <a:avLst/>
          </a:prstGeom>
        </p:spPr>
      </p:pic>
      <p:pic>
        <p:nvPicPr>
          <p:cNvPr id="263" name="Picture 262" descr="A picture containing text&#10;&#10;Description automatically generated">
            <a:extLst>
              <a:ext uri="{FF2B5EF4-FFF2-40B4-BE49-F238E27FC236}">
                <a16:creationId xmlns:a16="http://schemas.microsoft.com/office/drawing/2014/main" id="{0002B462-99B0-4A07-8337-2FA5B3C08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9084" y="-3830591"/>
            <a:ext cx="342029" cy="342029"/>
          </a:xfrm>
          <a:prstGeom prst="rect">
            <a:avLst/>
          </a:prstGeom>
        </p:spPr>
      </p:pic>
      <p:pic>
        <p:nvPicPr>
          <p:cNvPr id="264" name="Picture 263" descr="A picture containing text&#10;&#10;Description automatically generated">
            <a:extLst>
              <a:ext uri="{FF2B5EF4-FFF2-40B4-BE49-F238E27FC236}">
                <a16:creationId xmlns:a16="http://schemas.microsoft.com/office/drawing/2014/main" id="{B992FE50-DEDD-4C39-8C5E-24B0C12C2F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137" y="-4799260"/>
            <a:ext cx="342029" cy="342029"/>
          </a:xfrm>
          <a:prstGeom prst="rect">
            <a:avLst/>
          </a:prstGeom>
        </p:spPr>
      </p:pic>
      <p:pic>
        <p:nvPicPr>
          <p:cNvPr id="265" name="Picture 264" descr="A picture containing text&#10;&#10;Description automatically generated">
            <a:extLst>
              <a:ext uri="{FF2B5EF4-FFF2-40B4-BE49-F238E27FC236}">
                <a16:creationId xmlns:a16="http://schemas.microsoft.com/office/drawing/2014/main" id="{3D437BDC-DFDE-4AED-87F3-C3DA19723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017" y="-2634493"/>
            <a:ext cx="342029" cy="342029"/>
          </a:xfrm>
          <a:prstGeom prst="rect">
            <a:avLst/>
          </a:prstGeom>
        </p:spPr>
      </p:pic>
      <p:pic>
        <p:nvPicPr>
          <p:cNvPr id="266" name="Picture 265" descr="A picture containing text&#10;&#10;Description automatically generated">
            <a:extLst>
              <a:ext uri="{FF2B5EF4-FFF2-40B4-BE49-F238E27FC236}">
                <a16:creationId xmlns:a16="http://schemas.microsoft.com/office/drawing/2014/main" id="{3B43F418-1564-49E5-9F81-B2C3043848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842" y="-3997068"/>
            <a:ext cx="342029" cy="342029"/>
          </a:xfrm>
          <a:prstGeom prst="rect">
            <a:avLst/>
          </a:prstGeom>
        </p:spPr>
      </p:pic>
      <p:pic>
        <p:nvPicPr>
          <p:cNvPr id="267" name="Picture 266" descr="A picture containing text&#10;&#10;Description automatically generated">
            <a:extLst>
              <a:ext uri="{FF2B5EF4-FFF2-40B4-BE49-F238E27FC236}">
                <a16:creationId xmlns:a16="http://schemas.microsoft.com/office/drawing/2014/main" id="{8206EAC4-0B0C-4921-8F3C-2E979F1C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2572" y="-2013815"/>
            <a:ext cx="342029" cy="342029"/>
          </a:xfrm>
          <a:prstGeom prst="rect">
            <a:avLst/>
          </a:prstGeom>
        </p:spPr>
      </p:pic>
      <p:pic>
        <p:nvPicPr>
          <p:cNvPr id="268" name="Picture 267" descr="A picture containing text&#10;&#10;Description automatically generated">
            <a:extLst>
              <a:ext uri="{FF2B5EF4-FFF2-40B4-BE49-F238E27FC236}">
                <a16:creationId xmlns:a16="http://schemas.microsoft.com/office/drawing/2014/main" id="{81FD1679-2AF0-4497-9972-34C40708B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632" y="-2026636"/>
            <a:ext cx="342029" cy="342029"/>
          </a:xfrm>
          <a:prstGeom prst="rect">
            <a:avLst/>
          </a:prstGeom>
        </p:spPr>
      </p:pic>
      <p:pic>
        <p:nvPicPr>
          <p:cNvPr id="269" name="Picture 268" descr="A picture containing text&#10;&#10;Description automatically generated">
            <a:extLst>
              <a:ext uri="{FF2B5EF4-FFF2-40B4-BE49-F238E27FC236}">
                <a16:creationId xmlns:a16="http://schemas.microsoft.com/office/drawing/2014/main" id="{AE6FE7CD-5D8D-402F-83D4-4E1FA2A99E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7973" y="-2553124"/>
            <a:ext cx="342029" cy="342029"/>
          </a:xfrm>
          <a:prstGeom prst="rect">
            <a:avLst/>
          </a:prstGeom>
        </p:spPr>
      </p:pic>
      <p:pic>
        <p:nvPicPr>
          <p:cNvPr id="270" name="Picture 269" descr="A picture containing text&#10;&#10;Description automatically generated">
            <a:extLst>
              <a:ext uri="{FF2B5EF4-FFF2-40B4-BE49-F238E27FC236}">
                <a16:creationId xmlns:a16="http://schemas.microsoft.com/office/drawing/2014/main" id="{12EE2FF5-77A0-4090-BAC8-1D68D9868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3576" y="-3035197"/>
            <a:ext cx="342029" cy="342029"/>
          </a:xfrm>
          <a:prstGeom prst="rect">
            <a:avLst/>
          </a:prstGeom>
        </p:spPr>
      </p:pic>
      <p:pic>
        <p:nvPicPr>
          <p:cNvPr id="271" name="Picture 270" descr="A picture containing text&#10;&#10;Description automatically generated">
            <a:extLst>
              <a:ext uri="{FF2B5EF4-FFF2-40B4-BE49-F238E27FC236}">
                <a16:creationId xmlns:a16="http://schemas.microsoft.com/office/drawing/2014/main" id="{AAA6BF9C-19B9-435D-AB13-BC73528615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034" y="-3125676"/>
            <a:ext cx="342029" cy="342029"/>
          </a:xfrm>
          <a:prstGeom prst="rect">
            <a:avLst/>
          </a:prstGeom>
        </p:spPr>
      </p:pic>
      <p:pic>
        <p:nvPicPr>
          <p:cNvPr id="272" name="Picture 271" descr="A picture containing text&#10;&#10;Description automatically generated">
            <a:extLst>
              <a:ext uri="{FF2B5EF4-FFF2-40B4-BE49-F238E27FC236}">
                <a16:creationId xmlns:a16="http://schemas.microsoft.com/office/drawing/2014/main" id="{429E2A06-1A02-494A-9203-592D21202A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5307" y="-2856804"/>
            <a:ext cx="342029" cy="342029"/>
          </a:xfrm>
          <a:prstGeom prst="rect">
            <a:avLst/>
          </a:prstGeom>
        </p:spPr>
      </p:pic>
      <p:pic>
        <p:nvPicPr>
          <p:cNvPr id="273" name="Picture 272" descr="A picture containing text&#10;&#10;Description automatically generated">
            <a:extLst>
              <a:ext uri="{FF2B5EF4-FFF2-40B4-BE49-F238E27FC236}">
                <a16:creationId xmlns:a16="http://schemas.microsoft.com/office/drawing/2014/main" id="{6A2A54F8-8662-4D41-8279-88F8317E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473" y="-3940983"/>
            <a:ext cx="342029" cy="342029"/>
          </a:xfrm>
          <a:prstGeom prst="rect">
            <a:avLst/>
          </a:prstGeom>
        </p:spPr>
      </p:pic>
      <p:pic>
        <p:nvPicPr>
          <p:cNvPr id="274" name="Picture 273" descr="A picture containing text&#10;&#10;Description automatically generated">
            <a:extLst>
              <a:ext uri="{FF2B5EF4-FFF2-40B4-BE49-F238E27FC236}">
                <a16:creationId xmlns:a16="http://schemas.microsoft.com/office/drawing/2014/main" id="{2BE4B1EC-4430-47B2-977F-FDB1D071EC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0752" y="-4160669"/>
            <a:ext cx="342029" cy="342029"/>
          </a:xfrm>
          <a:prstGeom prst="rect">
            <a:avLst/>
          </a:prstGeom>
        </p:spPr>
      </p:pic>
      <p:pic>
        <p:nvPicPr>
          <p:cNvPr id="275" name="Picture 274" descr="A picture containing text&#10;&#10;Description automatically generated">
            <a:extLst>
              <a:ext uri="{FF2B5EF4-FFF2-40B4-BE49-F238E27FC236}">
                <a16:creationId xmlns:a16="http://schemas.microsoft.com/office/drawing/2014/main" id="{D110E7FB-68B5-4EEC-A4B1-21BB06D6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8754" y="-5227222"/>
            <a:ext cx="342029" cy="342029"/>
          </a:xfrm>
          <a:prstGeom prst="rect">
            <a:avLst/>
          </a:prstGeom>
        </p:spPr>
      </p:pic>
      <p:pic>
        <p:nvPicPr>
          <p:cNvPr id="276" name="Picture 275" descr="A picture containing text&#10;&#10;Description automatically generated">
            <a:extLst>
              <a:ext uri="{FF2B5EF4-FFF2-40B4-BE49-F238E27FC236}">
                <a16:creationId xmlns:a16="http://schemas.microsoft.com/office/drawing/2014/main" id="{F09A73FB-974C-4754-850A-E4A45769C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8141" y="-5161131"/>
            <a:ext cx="342029" cy="342029"/>
          </a:xfrm>
          <a:prstGeom prst="rect">
            <a:avLst/>
          </a:prstGeom>
        </p:spPr>
      </p:pic>
      <p:pic>
        <p:nvPicPr>
          <p:cNvPr id="277" name="Picture 276" descr="A picture containing text&#10;&#10;Description automatically generated">
            <a:extLst>
              <a:ext uri="{FF2B5EF4-FFF2-40B4-BE49-F238E27FC236}">
                <a16:creationId xmlns:a16="http://schemas.microsoft.com/office/drawing/2014/main" id="{9794DFEA-6B3A-4ED0-A22F-AC98E44BBF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756" y="-2425950"/>
            <a:ext cx="342029" cy="342029"/>
          </a:xfrm>
          <a:prstGeom prst="rect">
            <a:avLst/>
          </a:prstGeom>
        </p:spPr>
      </p:pic>
      <p:pic>
        <p:nvPicPr>
          <p:cNvPr id="278" name="Picture 277" descr="A picture containing text&#10;&#10;Description automatically generated">
            <a:extLst>
              <a:ext uri="{FF2B5EF4-FFF2-40B4-BE49-F238E27FC236}">
                <a16:creationId xmlns:a16="http://schemas.microsoft.com/office/drawing/2014/main" id="{97A957C1-4F10-457D-B86D-F82FA2BC7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0867" y="-4134727"/>
            <a:ext cx="342029" cy="342029"/>
          </a:xfrm>
          <a:prstGeom prst="rect">
            <a:avLst/>
          </a:prstGeom>
        </p:spPr>
      </p:pic>
      <p:pic>
        <p:nvPicPr>
          <p:cNvPr id="279" name="Picture 278" descr="A picture containing text&#10;&#10;Description automatically generated">
            <a:extLst>
              <a:ext uri="{FF2B5EF4-FFF2-40B4-BE49-F238E27FC236}">
                <a16:creationId xmlns:a16="http://schemas.microsoft.com/office/drawing/2014/main" id="{BA3C2EC6-6F67-4EB5-85C0-8072A49C7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831" y="-5062109"/>
            <a:ext cx="342029" cy="342029"/>
          </a:xfrm>
          <a:prstGeom prst="rect">
            <a:avLst/>
          </a:prstGeom>
        </p:spPr>
      </p:pic>
      <p:pic>
        <p:nvPicPr>
          <p:cNvPr id="280" name="Picture 279" descr="A picture containing text&#10;&#10;Description automatically generated">
            <a:extLst>
              <a:ext uri="{FF2B5EF4-FFF2-40B4-BE49-F238E27FC236}">
                <a16:creationId xmlns:a16="http://schemas.microsoft.com/office/drawing/2014/main" id="{A3258B3F-7B35-44B7-A305-43FEF6EF5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802" y="-2989343"/>
            <a:ext cx="342029" cy="342029"/>
          </a:xfrm>
          <a:prstGeom prst="rect">
            <a:avLst/>
          </a:prstGeom>
        </p:spPr>
      </p:pic>
      <p:pic>
        <p:nvPicPr>
          <p:cNvPr id="281" name="Picture 280" descr="A picture containing text&#10;&#10;Description automatically generated">
            <a:extLst>
              <a:ext uri="{FF2B5EF4-FFF2-40B4-BE49-F238E27FC236}">
                <a16:creationId xmlns:a16="http://schemas.microsoft.com/office/drawing/2014/main" id="{105483CC-23A9-41E3-A206-FC89F54A3E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627" y="-4351918"/>
            <a:ext cx="342029" cy="342029"/>
          </a:xfrm>
          <a:prstGeom prst="rect">
            <a:avLst/>
          </a:prstGeom>
        </p:spPr>
      </p:pic>
      <p:pic>
        <p:nvPicPr>
          <p:cNvPr id="282" name="Picture 281" descr="A picture containing text&#10;&#10;Description automatically generated">
            <a:extLst>
              <a:ext uri="{FF2B5EF4-FFF2-40B4-BE49-F238E27FC236}">
                <a16:creationId xmlns:a16="http://schemas.microsoft.com/office/drawing/2014/main" id="{2A040F30-3E2D-41D6-8F57-1800D3D9F2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357" y="-2368665"/>
            <a:ext cx="342029" cy="342029"/>
          </a:xfrm>
          <a:prstGeom prst="rect">
            <a:avLst/>
          </a:prstGeom>
        </p:spPr>
      </p:pic>
      <p:pic>
        <p:nvPicPr>
          <p:cNvPr id="283" name="Picture 282" descr="A picture containing text&#10;&#10;Description automatically generated">
            <a:extLst>
              <a:ext uri="{FF2B5EF4-FFF2-40B4-BE49-F238E27FC236}">
                <a16:creationId xmlns:a16="http://schemas.microsoft.com/office/drawing/2014/main" id="{BD8A81CF-8CA1-416B-A896-D125F8C6CB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7326" y="-2289485"/>
            <a:ext cx="342029" cy="342029"/>
          </a:xfrm>
          <a:prstGeom prst="rect">
            <a:avLst/>
          </a:prstGeom>
        </p:spPr>
      </p:pic>
      <p:pic>
        <p:nvPicPr>
          <p:cNvPr id="284" name="Picture 283" descr="A picture containing text&#10;&#10;Description automatically generated">
            <a:extLst>
              <a:ext uri="{FF2B5EF4-FFF2-40B4-BE49-F238E27FC236}">
                <a16:creationId xmlns:a16="http://schemas.microsoft.com/office/drawing/2014/main" id="{2AC20699-33E7-49A3-8CD5-80A39EBEC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756" y="-2857260"/>
            <a:ext cx="342029" cy="342029"/>
          </a:xfrm>
          <a:prstGeom prst="rect">
            <a:avLst/>
          </a:prstGeom>
        </p:spPr>
      </p:pic>
      <p:pic>
        <p:nvPicPr>
          <p:cNvPr id="285" name="Picture 284" descr="A picture containing text&#10;&#10;Description automatically generated">
            <a:extLst>
              <a:ext uri="{FF2B5EF4-FFF2-40B4-BE49-F238E27FC236}">
                <a16:creationId xmlns:a16="http://schemas.microsoft.com/office/drawing/2014/main" id="{FCACA941-EC29-4C46-B8C7-B3F8E45BE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0146" y="-3094200"/>
            <a:ext cx="342029" cy="342029"/>
          </a:xfrm>
          <a:prstGeom prst="rect">
            <a:avLst/>
          </a:prstGeom>
        </p:spPr>
      </p:pic>
      <p:pic>
        <p:nvPicPr>
          <p:cNvPr id="286" name="Picture 285" descr="A picture containing text&#10;&#10;Description automatically generated">
            <a:extLst>
              <a:ext uri="{FF2B5EF4-FFF2-40B4-BE49-F238E27FC236}">
                <a16:creationId xmlns:a16="http://schemas.microsoft.com/office/drawing/2014/main" id="{9095B1E8-49A9-454C-B572-78A274EF0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5728" y="-3388525"/>
            <a:ext cx="342029" cy="342029"/>
          </a:xfrm>
          <a:prstGeom prst="rect">
            <a:avLst/>
          </a:prstGeom>
        </p:spPr>
      </p:pic>
      <p:pic>
        <p:nvPicPr>
          <p:cNvPr id="287" name="Picture 286" descr="A picture containing text&#10;&#10;Description automatically generated">
            <a:extLst>
              <a:ext uri="{FF2B5EF4-FFF2-40B4-BE49-F238E27FC236}">
                <a16:creationId xmlns:a16="http://schemas.microsoft.com/office/drawing/2014/main" id="{32BF2864-CD4D-4087-8EF1-C5BD9F8D8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305" y="-3456787"/>
            <a:ext cx="342029" cy="342029"/>
          </a:xfrm>
          <a:prstGeom prst="rect">
            <a:avLst/>
          </a:prstGeom>
        </p:spPr>
      </p:pic>
      <p:pic>
        <p:nvPicPr>
          <p:cNvPr id="288" name="Picture 287" descr="A picture containing text&#10;&#10;Description automatically generated">
            <a:extLst>
              <a:ext uri="{FF2B5EF4-FFF2-40B4-BE49-F238E27FC236}">
                <a16:creationId xmlns:a16="http://schemas.microsoft.com/office/drawing/2014/main" id="{86E15C68-CC08-4436-9939-FC0C2184E1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043" y="-3999986"/>
            <a:ext cx="342029" cy="342029"/>
          </a:xfrm>
          <a:prstGeom prst="rect">
            <a:avLst/>
          </a:prstGeom>
        </p:spPr>
      </p:pic>
      <p:pic>
        <p:nvPicPr>
          <p:cNvPr id="289" name="Picture 288" descr="A picture containing text&#10;&#10;Description automatically generated">
            <a:extLst>
              <a:ext uri="{FF2B5EF4-FFF2-40B4-BE49-F238E27FC236}">
                <a16:creationId xmlns:a16="http://schemas.microsoft.com/office/drawing/2014/main" id="{201BDA91-4179-488D-A420-D14460D72F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3413" y="-4311673"/>
            <a:ext cx="342029" cy="342029"/>
          </a:xfrm>
          <a:prstGeom prst="rect">
            <a:avLst/>
          </a:prstGeom>
        </p:spPr>
      </p:pic>
      <p:pic>
        <p:nvPicPr>
          <p:cNvPr id="290" name="Picture 289" descr="A picture containing text&#10;&#10;Description automatically generated">
            <a:extLst>
              <a:ext uri="{FF2B5EF4-FFF2-40B4-BE49-F238E27FC236}">
                <a16:creationId xmlns:a16="http://schemas.microsoft.com/office/drawing/2014/main" id="{1286AD39-50CD-49D6-A2CF-0A1F1115D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56" y="-4939080"/>
            <a:ext cx="342029" cy="342029"/>
          </a:xfrm>
          <a:prstGeom prst="rect">
            <a:avLst/>
          </a:prstGeom>
        </p:spPr>
      </p:pic>
      <p:pic>
        <p:nvPicPr>
          <p:cNvPr id="291" name="Picture 290" descr="A picture containing text&#10;&#10;Description automatically generated">
            <a:extLst>
              <a:ext uri="{FF2B5EF4-FFF2-40B4-BE49-F238E27FC236}">
                <a16:creationId xmlns:a16="http://schemas.microsoft.com/office/drawing/2014/main" id="{072AD88A-D46E-4AF7-8A03-578C9DAFAF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7926" y="-5515981"/>
            <a:ext cx="342029" cy="342029"/>
          </a:xfrm>
          <a:prstGeom prst="rect">
            <a:avLst/>
          </a:prstGeom>
        </p:spPr>
      </p:pic>
      <p:pic>
        <p:nvPicPr>
          <p:cNvPr id="292" name="Picture 291" descr="A picture containing text&#10;&#10;Description automatically generated">
            <a:extLst>
              <a:ext uri="{FF2B5EF4-FFF2-40B4-BE49-F238E27FC236}">
                <a16:creationId xmlns:a16="http://schemas.microsoft.com/office/drawing/2014/main" id="{7BD09F79-D4A1-40A0-AEA0-57026B31F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165" y="-2056477"/>
            <a:ext cx="342029" cy="342029"/>
          </a:xfrm>
          <a:prstGeom prst="rect">
            <a:avLst/>
          </a:prstGeom>
        </p:spPr>
      </p:pic>
      <p:pic>
        <p:nvPicPr>
          <p:cNvPr id="293" name="Picture 292" descr="A picture containing text&#10;&#10;Description automatically generated">
            <a:extLst>
              <a:ext uri="{FF2B5EF4-FFF2-40B4-BE49-F238E27FC236}">
                <a16:creationId xmlns:a16="http://schemas.microsoft.com/office/drawing/2014/main" id="{61BE6430-78E4-44B1-9A77-6A4D306476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8276" y="-3765254"/>
            <a:ext cx="342029" cy="342029"/>
          </a:xfrm>
          <a:prstGeom prst="rect">
            <a:avLst/>
          </a:prstGeom>
        </p:spPr>
      </p:pic>
      <p:pic>
        <p:nvPicPr>
          <p:cNvPr id="294" name="Picture 293" descr="A picture containing text&#10;&#10;Description automatically generated">
            <a:extLst>
              <a:ext uri="{FF2B5EF4-FFF2-40B4-BE49-F238E27FC236}">
                <a16:creationId xmlns:a16="http://schemas.microsoft.com/office/drawing/2014/main" id="{A162AE67-5FD9-4571-9D18-9330622085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6329" y="-4733923"/>
            <a:ext cx="342029" cy="342029"/>
          </a:xfrm>
          <a:prstGeom prst="rect">
            <a:avLst/>
          </a:prstGeom>
        </p:spPr>
      </p:pic>
      <p:pic>
        <p:nvPicPr>
          <p:cNvPr id="295" name="Picture 294" descr="A picture containing text&#10;&#10;Description automatically generated">
            <a:extLst>
              <a:ext uri="{FF2B5EF4-FFF2-40B4-BE49-F238E27FC236}">
                <a16:creationId xmlns:a16="http://schemas.microsoft.com/office/drawing/2014/main" id="{99F38898-BC64-47A0-9818-0A8E0B79E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648" y="-3161753"/>
            <a:ext cx="342029" cy="342029"/>
          </a:xfrm>
          <a:prstGeom prst="rect">
            <a:avLst/>
          </a:prstGeom>
        </p:spPr>
      </p:pic>
      <p:pic>
        <p:nvPicPr>
          <p:cNvPr id="296" name="Picture 295" descr="A picture containing text&#10;&#10;Description automatically generated">
            <a:extLst>
              <a:ext uri="{FF2B5EF4-FFF2-40B4-BE49-F238E27FC236}">
                <a16:creationId xmlns:a16="http://schemas.microsoft.com/office/drawing/2014/main" id="{D2867674-3B39-464D-8B8B-D883098B7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473" y="-4524328"/>
            <a:ext cx="342029" cy="342029"/>
          </a:xfrm>
          <a:prstGeom prst="rect">
            <a:avLst/>
          </a:prstGeom>
        </p:spPr>
      </p:pic>
      <p:pic>
        <p:nvPicPr>
          <p:cNvPr id="297" name="Picture 296" descr="A picture containing text&#10;&#10;Description automatically generated">
            <a:extLst>
              <a:ext uri="{FF2B5EF4-FFF2-40B4-BE49-F238E27FC236}">
                <a16:creationId xmlns:a16="http://schemas.microsoft.com/office/drawing/2014/main" id="{44787F3A-F08D-49A0-9630-9FFED6D53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03" y="-2541075"/>
            <a:ext cx="342029" cy="342029"/>
          </a:xfrm>
          <a:prstGeom prst="rect">
            <a:avLst/>
          </a:prstGeom>
        </p:spPr>
      </p:pic>
      <p:pic>
        <p:nvPicPr>
          <p:cNvPr id="298" name="Picture 297" descr="A picture containing text&#10;&#10;Description automatically generated">
            <a:extLst>
              <a:ext uri="{FF2B5EF4-FFF2-40B4-BE49-F238E27FC236}">
                <a16:creationId xmlns:a16="http://schemas.microsoft.com/office/drawing/2014/main" id="{BC25DD19-ADE2-4EB5-BA5C-7D095E89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5700" y="-1757453"/>
            <a:ext cx="342029" cy="342029"/>
          </a:xfrm>
          <a:prstGeom prst="rect">
            <a:avLst/>
          </a:prstGeom>
        </p:spPr>
      </p:pic>
      <p:pic>
        <p:nvPicPr>
          <p:cNvPr id="299" name="Picture 298" descr="A picture containing text&#10;&#10;Description automatically generated">
            <a:extLst>
              <a:ext uri="{FF2B5EF4-FFF2-40B4-BE49-F238E27FC236}">
                <a16:creationId xmlns:a16="http://schemas.microsoft.com/office/drawing/2014/main" id="{3FC9E40F-58BA-4E98-9BE3-287BF3CB97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165" y="-2487787"/>
            <a:ext cx="342029" cy="342029"/>
          </a:xfrm>
          <a:prstGeom prst="rect">
            <a:avLst/>
          </a:prstGeom>
        </p:spPr>
      </p:pic>
      <p:pic>
        <p:nvPicPr>
          <p:cNvPr id="300" name="Picture 299" descr="A picture containing text&#10;&#10;Description automatically generated">
            <a:extLst>
              <a:ext uri="{FF2B5EF4-FFF2-40B4-BE49-F238E27FC236}">
                <a16:creationId xmlns:a16="http://schemas.microsoft.com/office/drawing/2014/main" id="{B2479B8F-06C4-48ED-BCD7-36AD39C3DD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5644" y="-2766014"/>
            <a:ext cx="342029" cy="342029"/>
          </a:xfrm>
          <a:prstGeom prst="rect">
            <a:avLst/>
          </a:prstGeom>
        </p:spPr>
      </p:pic>
      <p:pic>
        <p:nvPicPr>
          <p:cNvPr id="301" name="Picture 300" descr="A picture containing text&#10;&#10;Description automatically generated">
            <a:extLst>
              <a:ext uri="{FF2B5EF4-FFF2-40B4-BE49-F238E27FC236}">
                <a16:creationId xmlns:a16="http://schemas.microsoft.com/office/drawing/2014/main" id="{B4DC6F56-0C88-4163-B3B4-C8A9A2052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1226" y="-3060339"/>
            <a:ext cx="342029" cy="342029"/>
          </a:xfrm>
          <a:prstGeom prst="rect">
            <a:avLst/>
          </a:prstGeom>
        </p:spPr>
      </p:pic>
      <p:pic>
        <p:nvPicPr>
          <p:cNvPr id="302" name="Picture 301" descr="A picture containing text&#10;&#10;Description automatically generated">
            <a:extLst>
              <a:ext uri="{FF2B5EF4-FFF2-40B4-BE49-F238E27FC236}">
                <a16:creationId xmlns:a16="http://schemas.microsoft.com/office/drawing/2014/main" id="{F90F951E-F74E-4203-8AE0-F6A438B2A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803" y="-3128601"/>
            <a:ext cx="342029" cy="342029"/>
          </a:xfrm>
          <a:prstGeom prst="rect">
            <a:avLst/>
          </a:prstGeom>
        </p:spPr>
      </p:pic>
      <p:pic>
        <p:nvPicPr>
          <p:cNvPr id="303" name="Picture 302" descr="A picture containing text&#10;&#10;Description automatically generated">
            <a:extLst>
              <a:ext uri="{FF2B5EF4-FFF2-40B4-BE49-F238E27FC236}">
                <a16:creationId xmlns:a16="http://schemas.microsoft.com/office/drawing/2014/main" id="{653FC104-1249-4784-91B9-07994E7496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7541" y="-3671800"/>
            <a:ext cx="342029" cy="342029"/>
          </a:xfrm>
          <a:prstGeom prst="rect">
            <a:avLst/>
          </a:prstGeom>
        </p:spPr>
      </p:pic>
      <p:pic>
        <p:nvPicPr>
          <p:cNvPr id="304" name="Picture 303" descr="A picture containing text&#10;&#10;Description automatically generated">
            <a:extLst>
              <a:ext uri="{FF2B5EF4-FFF2-40B4-BE49-F238E27FC236}">
                <a16:creationId xmlns:a16="http://schemas.microsoft.com/office/drawing/2014/main" id="{30283B92-23C9-4BB4-89DB-7D06C09150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7259" y="-4484083"/>
            <a:ext cx="342029" cy="342029"/>
          </a:xfrm>
          <a:prstGeom prst="rect">
            <a:avLst/>
          </a:prstGeom>
        </p:spPr>
      </p:pic>
      <p:pic>
        <p:nvPicPr>
          <p:cNvPr id="305" name="Picture 304" descr="A picture containing text&#10;&#10;Description automatically generated">
            <a:extLst>
              <a:ext uri="{FF2B5EF4-FFF2-40B4-BE49-F238E27FC236}">
                <a16:creationId xmlns:a16="http://schemas.microsoft.com/office/drawing/2014/main" id="{F5376DE8-3B8F-46C4-BBAB-984237AABB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8054" y="-4610894"/>
            <a:ext cx="342029" cy="342029"/>
          </a:xfrm>
          <a:prstGeom prst="rect">
            <a:avLst/>
          </a:prstGeom>
        </p:spPr>
      </p:pic>
      <p:pic>
        <p:nvPicPr>
          <p:cNvPr id="306" name="Picture 305" descr="A picture containing text&#10;&#10;Description automatically generated">
            <a:extLst>
              <a:ext uri="{FF2B5EF4-FFF2-40B4-BE49-F238E27FC236}">
                <a16:creationId xmlns:a16="http://schemas.microsoft.com/office/drawing/2014/main" id="{E602BD6F-65AD-4015-B58B-08862DCE7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637" y="-5432928"/>
            <a:ext cx="342029" cy="342029"/>
          </a:xfrm>
          <a:prstGeom prst="rect">
            <a:avLst/>
          </a:prstGeom>
        </p:spPr>
      </p:pic>
      <p:sp>
        <p:nvSpPr>
          <p:cNvPr id="95" name="Rectangle: Rounded Corners 94">
            <a:extLst>
              <a:ext uri="{FF2B5EF4-FFF2-40B4-BE49-F238E27FC236}">
                <a16:creationId xmlns:a16="http://schemas.microsoft.com/office/drawing/2014/main" id="{8AE47A8C-8330-49EE-B0A0-28E2E819776E}"/>
              </a:ext>
            </a:extLst>
          </p:cNvPr>
          <p:cNvSpPr/>
          <p:nvPr/>
        </p:nvSpPr>
        <p:spPr>
          <a:xfrm>
            <a:off x="798789" y="747160"/>
            <a:ext cx="10594423" cy="885894"/>
          </a:xfrm>
          <a:prstGeom prst="round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36921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00"/>
                                </p:stCondLst>
                                <p:childTnLst>
                                  <p:par>
                                    <p:cTn id="9" presetID="2" presetClass="entr" presetSubtype="8" fill="hold" nodeType="after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1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250"/>
                                </p:stCondLst>
                                <p:childTnLst>
                                  <p:par>
                                    <p:cTn id="14" presetID="2" presetClass="entr" presetSubtype="2" fill="hold" nodeType="afterEffect" p14:presetBounceEnd="6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0000">
                                          <p:cBhvr additive="base">
                                            <p:cTn id="16" dur="175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000"/>
                                </p:stCondLst>
                                <p:childTnLst>
                                  <p:par>
                                    <p:cTn id="19" presetID="2" presetClass="entr" presetSubtype="8" fill="hold" nodeType="after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175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8750"/>
                                </p:stCondLst>
                                <p:childTnLst>
                                  <p:par>
                                    <p:cTn id="24" presetID="2" presetClass="entr" presetSubtype="2" fill="hold" nodeType="afterEffect" p14:presetBounceEnd="60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60000">
                                          <p:cBhvr additive="base">
                                            <p:cTn id="26" dur="175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repeatCount="300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par>
                                    <p:cTn id="100" presetID="2" presetClass="entr" presetSubtype="4" fill="hold" nodeType="withEffect">
                                      <p:stCondLst>
                                        <p:cond delay="0"/>
                                      </p:stCondLst>
                                      <p:childTnLst>
                                        <p:set>
                                          <p:cBhvr>
                                            <p:cTn id="101" dur="1" fill="hold">
                                              <p:stCondLst>
                                                <p:cond delay="0"/>
                                              </p:stCondLst>
                                            </p:cTn>
                                            <p:tgtEl>
                                              <p:spTgt spid="277"/>
                                            </p:tgtEl>
                                            <p:attrNameLst>
                                              <p:attrName>style.visibility</p:attrName>
                                            </p:attrNameLst>
                                          </p:cBhvr>
                                          <p:to>
                                            <p:strVal val="visible"/>
                                          </p:to>
                                        </p:set>
                                        <p:anim calcmode="lin" valueType="num">
                                          <p:cBhvr additive="base">
                                            <p:cTn id="102" dur="2750" fill="hold"/>
                                            <p:tgtEl>
                                              <p:spTgt spid="277"/>
                                            </p:tgtEl>
                                            <p:attrNameLst>
                                              <p:attrName>ppt_x</p:attrName>
                                            </p:attrNameLst>
                                          </p:cBhvr>
                                          <p:tavLst>
                                            <p:tav tm="0">
                                              <p:val>
                                                <p:strVal val="#ppt_x"/>
                                              </p:val>
                                            </p:tav>
                                            <p:tav tm="100000">
                                              <p:val>
                                                <p:strVal val="#ppt_x"/>
                                              </p:val>
                                            </p:tav>
                                          </p:tavLst>
                                        </p:anim>
                                        <p:anim calcmode="lin" valueType="num">
                                          <p:cBhvr additive="base">
                                            <p:cTn id="103"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4" name="bomb.wav"/>
                                            </p:tgtEl>
                                          </p:cMediaNode>
                                        </p:audio>
                                      </p:subTnLst>
                                    </p:cTn>
                                  </p:par>
                                  <p:par>
                                    <p:cTn id="104" presetID="2" presetClass="entr" presetSubtype="4" fill="hold" nodeType="withEffect">
                                      <p:stCondLst>
                                        <p:cond delay="0"/>
                                      </p:stCondLst>
                                      <p:childTnLst>
                                        <p:set>
                                          <p:cBhvr>
                                            <p:cTn id="105" dur="1" fill="hold">
                                              <p:stCondLst>
                                                <p:cond delay="0"/>
                                              </p:stCondLst>
                                            </p:cTn>
                                            <p:tgtEl>
                                              <p:spTgt spid="278"/>
                                            </p:tgtEl>
                                            <p:attrNameLst>
                                              <p:attrName>style.visibility</p:attrName>
                                            </p:attrNameLst>
                                          </p:cBhvr>
                                          <p:to>
                                            <p:strVal val="visible"/>
                                          </p:to>
                                        </p:set>
                                        <p:anim calcmode="lin" valueType="num">
                                          <p:cBhvr additive="base">
                                            <p:cTn id="106" dur="2750" fill="hold"/>
                                            <p:tgtEl>
                                              <p:spTgt spid="278"/>
                                            </p:tgtEl>
                                            <p:attrNameLst>
                                              <p:attrName>ppt_x</p:attrName>
                                            </p:attrNameLst>
                                          </p:cBhvr>
                                          <p:tavLst>
                                            <p:tav tm="0">
                                              <p:val>
                                                <p:strVal val="#ppt_x"/>
                                              </p:val>
                                            </p:tav>
                                            <p:tav tm="100000">
                                              <p:val>
                                                <p:strVal val="#ppt_x"/>
                                              </p:val>
                                            </p:tav>
                                          </p:tavLst>
                                        </p:anim>
                                        <p:anim calcmode="lin" valueType="num">
                                          <p:cBhvr additive="base">
                                            <p:cTn id="107" dur="2750" fill="hold"/>
                                            <p:tgtEl>
                                              <p:spTgt spid="27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79"/>
                                            </p:tgtEl>
                                            <p:attrNameLst>
                                              <p:attrName>style.visibility</p:attrName>
                                            </p:attrNameLst>
                                          </p:cBhvr>
                                          <p:to>
                                            <p:strVal val="visible"/>
                                          </p:to>
                                        </p:set>
                                        <p:anim calcmode="lin" valueType="num">
                                          <p:cBhvr additive="base">
                                            <p:cTn id="110" dur="2750" fill="hold"/>
                                            <p:tgtEl>
                                              <p:spTgt spid="279"/>
                                            </p:tgtEl>
                                            <p:attrNameLst>
                                              <p:attrName>ppt_x</p:attrName>
                                            </p:attrNameLst>
                                          </p:cBhvr>
                                          <p:tavLst>
                                            <p:tav tm="0">
                                              <p:val>
                                                <p:strVal val="#ppt_x"/>
                                              </p:val>
                                            </p:tav>
                                            <p:tav tm="100000">
                                              <p:val>
                                                <p:strVal val="#ppt_x"/>
                                              </p:val>
                                            </p:tav>
                                          </p:tavLst>
                                        </p:anim>
                                        <p:anim calcmode="lin" valueType="num">
                                          <p:cBhvr additive="base">
                                            <p:cTn id="111" dur="2750" fill="hold"/>
                                            <p:tgtEl>
                                              <p:spTgt spid="279"/>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80"/>
                                            </p:tgtEl>
                                            <p:attrNameLst>
                                              <p:attrName>style.visibility</p:attrName>
                                            </p:attrNameLst>
                                          </p:cBhvr>
                                          <p:to>
                                            <p:strVal val="visible"/>
                                          </p:to>
                                        </p:set>
                                        <p:anim calcmode="lin" valueType="num">
                                          <p:cBhvr additive="base">
                                            <p:cTn id="114" dur="2750" fill="hold"/>
                                            <p:tgtEl>
                                              <p:spTgt spid="280"/>
                                            </p:tgtEl>
                                            <p:attrNameLst>
                                              <p:attrName>ppt_x</p:attrName>
                                            </p:attrNameLst>
                                          </p:cBhvr>
                                          <p:tavLst>
                                            <p:tav tm="0">
                                              <p:val>
                                                <p:strVal val="#ppt_x"/>
                                              </p:val>
                                            </p:tav>
                                            <p:tav tm="100000">
                                              <p:val>
                                                <p:strVal val="#ppt_x"/>
                                              </p:val>
                                            </p:tav>
                                          </p:tavLst>
                                        </p:anim>
                                        <p:anim calcmode="lin" valueType="num">
                                          <p:cBhvr additive="base">
                                            <p:cTn id="115" dur="2750" fill="hold"/>
                                            <p:tgtEl>
                                              <p:spTgt spid="280"/>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81"/>
                                            </p:tgtEl>
                                            <p:attrNameLst>
                                              <p:attrName>style.visibility</p:attrName>
                                            </p:attrNameLst>
                                          </p:cBhvr>
                                          <p:to>
                                            <p:strVal val="visible"/>
                                          </p:to>
                                        </p:set>
                                        <p:anim calcmode="lin" valueType="num">
                                          <p:cBhvr additive="base">
                                            <p:cTn id="118" dur="2750" fill="hold"/>
                                            <p:tgtEl>
                                              <p:spTgt spid="281"/>
                                            </p:tgtEl>
                                            <p:attrNameLst>
                                              <p:attrName>ppt_x</p:attrName>
                                            </p:attrNameLst>
                                          </p:cBhvr>
                                          <p:tavLst>
                                            <p:tav tm="0">
                                              <p:val>
                                                <p:strVal val="#ppt_x"/>
                                              </p:val>
                                            </p:tav>
                                            <p:tav tm="100000">
                                              <p:val>
                                                <p:strVal val="#ppt_x"/>
                                              </p:val>
                                            </p:tav>
                                          </p:tavLst>
                                        </p:anim>
                                        <p:anim calcmode="lin" valueType="num">
                                          <p:cBhvr additive="base">
                                            <p:cTn id="119" dur="2750" fill="hold"/>
                                            <p:tgtEl>
                                              <p:spTgt spid="281"/>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82"/>
                                            </p:tgtEl>
                                            <p:attrNameLst>
                                              <p:attrName>style.visibility</p:attrName>
                                            </p:attrNameLst>
                                          </p:cBhvr>
                                          <p:to>
                                            <p:strVal val="visible"/>
                                          </p:to>
                                        </p:set>
                                        <p:anim calcmode="lin" valueType="num">
                                          <p:cBhvr additive="base">
                                            <p:cTn id="122" dur="2750" fill="hold"/>
                                            <p:tgtEl>
                                              <p:spTgt spid="282"/>
                                            </p:tgtEl>
                                            <p:attrNameLst>
                                              <p:attrName>ppt_x</p:attrName>
                                            </p:attrNameLst>
                                          </p:cBhvr>
                                          <p:tavLst>
                                            <p:tav tm="0">
                                              <p:val>
                                                <p:strVal val="#ppt_x"/>
                                              </p:val>
                                            </p:tav>
                                            <p:tav tm="100000">
                                              <p:val>
                                                <p:strVal val="#ppt_x"/>
                                              </p:val>
                                            </p:tav>
                                          </p:tavLst>
                                        </p:anim>
                                        <p:anim calcmode="lin" valueType="num">
                                          <p:cBhvr additive="base">
                                            <p:cTn id="123" dur="2750" fill="hold"/>
                                            <p:tgtEl>
                                              <p:spTgt spid="282"/>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83"/>
                                            </p:tgtEl>
                                            <p:attrNameLst>
                                              <p:attrName>style.visibility</p:attrName>
                                            </p:attrNameLst>
                                          </p:cBhvr>
                                          <p:to>
                                            <p:strVal val="visible"/>
                                          </p:to>
                                        </p:set>
                                        <p:anim calcmode="lin" valueType="num">
                                          <p:cBhvr additive="base">
                                            <p:cTn id="126" dur="2750" fill="hold"/>
                                            <p:tgtEl>
                                              <p:spTgt spid="283"/>
                                            </p:tgtEl>
                                            <p:attrNameLst>
                                              <p:attrName>ppt_x</p:attrName>
                                            </p:attrNameLst>
                                          </p:cBhvr>
                                          <p:tavLst>
                                            <p:tav tm="0">
                                              <p:val>
                                                <p:strVal val="#ppt_x"/>
                                              </p:val>
                                            </p:tav>
                                            <p:tav tm="100000">
                                              <p:val>
                                                <p:strVal val="#ppt_x"/>
                                              </p:val>
                                            </p:tav>
                                          </p:tavLst>
                                        </p:anim>
                                        <p:anim calcmode="lin" valueType="num">
                                          <p:cBhvr additive="base">
                                            <p:cTn id="127" dur="2750" fill="hold"/>
                                            <p:tgtEl>
                                              <p:spTgt spid="283"/>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4"/>
                                            </p:tgtEl>
                                            <p:attrNameLst>
                                              <p:attrName>style.visibility</p:attrName>
                                            </p:attrNameLst>
                                          </p:cBhvr>
                                          <p:to>
                                            <p:strVal val="visible"/>
                                          </p:to>
                                        </p:set>
                                        <p:anim calcmode="lin" valueType="num">
                                          <p:cBhvr additive="base">
                                            <p:cTn id="130" dur="2750" fill="hold"/>
                                            <p:tgtEl>
                                              <p:spTgt spid="284"/>
                                            </p:tgtEl>
                                            <p:attrNameLst>
                                              <p:attrName>ppt_x</p:attrName>
                                            </p:attrNameLst>
                                          </p:cBhvr>
                                          <p:tavLst>
                                            <p:tav tm="0">
                                              <p:val>
                                                <p:strVal val="#ppt_x"/>
                                              </p:val>
                                            </p:tav>
                                            <p:tav tm="100000">
                                              <p:val>
                                                <p:strVal val="#ppt_x"/>
                                              </p:val>
                                            </p:tav>
                                          </p:tavLst>
                                        </p:anim>
                                        <p:anim calcmode="lin" valueType="num">
                                          <p:cBhvr additive="base">
                                            <p:cTn id="131" dur="2750" fill="hold"/>
                                            <p:tgtEl>
                                              <p:spTgt spid="28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5"/>
                                            </p:tgtEl>
                                            <p:attrNameLst>
                                              <p:attrName>style.visibility</p:attrName>
                                            </p:attrNameLst>
                                          </p:cBhvr>
                                          <p:to>
                                            <p:strVal val="visible"/>
                                          </p:to>
                                        </p:set>
                                        <p:anim calcmode="lin" valueType="num">
                                          <p:cBhvr additive="base">
                                            <p:cTn id="134" dur="2750" fill="hold"/>
                                            <p:tgtEl>
                                              <p:spTgt spid="285"/>
                                            </p:tgtEl>
                                            <p:attrNameLst>
                                              <p:attrName>ppt_x</p:attrName>
                                            </p:attrNameLst>
                                          </p:cBhvr>
                                          <p:tavLst>
                                            <p:tav tm="0">
                                              <p:val>
                                                <p:strVal val="#ppt_x"/>
                                              </p:val>
                                            </p:tav>
                                            <p:tav tm="100000">
                                              <p:val>
                                                <p:strVal val="#ppt_x"/>
                                              </p:val>
                                            </p:tav>
                                          </p:tavLst>
                                        </p:anim>
                                        <p:anim calcmode="lin" valueType="num">
                                          <p:cBhvr additive="base">
                                            <p:cTn id="135" dur="2750" fill="hold"/>
                                            <p:tgtEl>
                                              <p:spTgt spid="28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6"/>
                                            </p:tgtEl>
                                            <p:attrNameLst>
                                              <p:attrName>style.visibility</p:attrName>
                                            </p:attrNameLst>
                                          </p:cBhvr>
                                          <p:to>
                                            <p:strVal val="visible"/>
                                          </p:to>
                                        </p:set>
                                        <p:anim calcmode="lin" valueType="num">
                                          <p:cBhvr additive="base">
                                            <p:cTn id="138" dur="2750" fill="hold"/>
                                            <p:tgtEl>
                                              <p:spTgt spid="286"/>
                                            </p:tgtEl>
                                            <p:attrNameLst>
                                              <p:attrName>ppt_x</p:attrName>
                                            </p:attrNameLst>
                                          </p:cBhvr>
                                          <p:tavLst>
                                            <p:tav tm="0">
                                              <p:val>
                                                <p:strVal val="#ppt_x"/>
                                              </p:val>
                                            </p:tav>
                                            <p:tav tm="100000">
                                              <p:val>
                                                <p:strVal val="#ppt_x"/>
                                              </p:val>
                                            </p:tav>
                                          </p:tavLst>
                                        </p:anim>
                                        <p:anim calcmode="lin" valueType="num">
                                          <p:cBhvr additive="base">
                                            <p:cTn id="139" dur="2750" fill="hold"/>
                                            <p:tgtEl>
                                              <p:spTgt spid="28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7"/>
                                            </p:tgtEl>
                                            <p:attrNameLst>
                                              <p:attrName>style.visibility</p:attrName>
                                            </p:attrNameLst>
                                          </p:cBhvr>
                                          <p:to>
                                            <p:strVal val="visible"/>
                                          </p:to>
                                        </p:set>
                                        <p:anim calcmode="lin" valueType="num">
                                          <p:cBhvr additive="base">
                                            <p:cTn id="142" dur="2750" fill="hold"/>
                                            <p:tgtEl>
                                              <p:spTgt spid="287"/>
                                            </p:tgtEl>
                                            <p:attrNameLst>
                                              <p:attrName>ppt_x</p:attrName>
                                            </p:attrNameLst>
                                          </p:cBhvr>
                                          <p:tavLst>
                                            <p:tav tm="0">
                                              <p:val>
                                                <p:strVal val="#ppt_x"/>
                                              </p:val>
                                            </p:tav>
                                            <p:tav tm="100000">
                                              <p:val>
                                                <p:strVal val="#ppt_x"/>
                                              </p:val>
                                            </p:tav>
                                          </p:tavLst>
                                        </p:anim>
                                        <p:anim calcmode="lin" valueType="num">
                                          <p:cBhvr additive="base">
                                            <p:cTn id="143" dur="2750" fill="hold"/>
                                            <p:tgtEl>
                                              <p:spTgt spid="287"/>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8"/>
                                            </p:tgtEl>
                                            <p:attrNameLst>
                                              <p:attrName>style.visibility</p:attrName>
                                            </p:attrNameLst>
                                          </p:cBhvr>
                                          <p:to>
                                            <p:strVal val="visible"/>
                                          </p:to>
                                        </p:set>
                                        <p:anim calcmode="lin" valueType="num">
                                          <p:cBhvr additive="base">
                                            <p:cTn id="146" dur="2750" fill="hold"/>
                                            <p:tgtEl>
                                              <p:spTgt spid="288"/>
                                            </p:tgtEl>
                                            <p:attrNameLst>
                                              <p:attrName>ppt_x</p:attrName>
                                            </p:attrNameLst>
                                          </p:cBhvr>
                                          <p:tavLst>
                                            <p:tav tm="0">
                                              <p:val>
                                                <p:strVal val="#ppt_x"/>
                                              </p:val>
                                            </p:tav>
                                            <p:tav tm="100000">
                                              <p:val>
                                                <p:strVal val="#ppt_x"/>
                                              </p:val>
                                            </p:tav>
                                          </p:tavLst>
                                        </p:anim>
                                        <p:anim calcmode="lin" valueType="num">
                                          <p:cBhvr additive="base">
                                            <p:cTn id="147" dur="2750" fill="hold"/>
                                            <p:tgtEl>
                                              <p:spTgt spid="288"/>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9"/>
                                            </p:tgtEl>
                                            <p:attrNameLst>
                                              <p:attrName>style.visibility</p:attrName>
                                            </p:attrNameLst>
                                          </p:cBhvr>
                                          <p:to>
                                            <p:strVal val="visible"/>
                                          </p:to>
                                        </p:set>
                                        <p:anim calcmode="lin" valueType="num">
                                          <p:cBhvr additive="base">
                                            <p:cTn id="150" dur="2750" fill="hold"/>
                                            <p:tgtEl>
                                              <p:spTgt spid="289"/>
                                            </p:tgtEl>
                                            <p:attrNameLst>
                                              <p:attrName>ppt_x</p:attrName>
                                            </p:attrNameLst>
                                          </p:cBhvr>
                                          <p:tavLst>
                                            <p:tav tm="0">
                                              <p:val>
                                                <p:strVal val="#ppt_x"/>
                                              </p:val>
                                            </p:tav>
                                            <p:tav tm="100000">
                                              <p:val>
                                                <p:strVal val="#ppt_x"/>
                                              </p:val>
                                            </p:tav>
                                          </p:tavLst>
                                        </p:anim>
                                        <p:anim calcmode="lin" valueType="num">
                                          <p:cBhvr additive="base">
                                            <p:cTn id="151" dur="2750" fill="hold"/>
                                            <p:tgtEl>
                                              <p:spTgt spid="28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90"/>
                                            </p:tgtEl>
                                            <p:attrNameLst>
                                              <p:attrName>style.visibility</p:attrName>
                                            </p:attrNameLst>
                                          </p:cBhvr>
                                          <p:to>
                                            <p:strVal val="visible"/>
                                          </p:to>
                                        </p:set>
                                        <p:anim calcmode="lin" valueType="num">
                                          <p:cBhvr additive="base">
                                            <p:cTn id="154" dur="2750" fill="hold"/>
                                            <p:tgtEl>
                                              <p:spTgt spid="290"/>
                                            </p:tgtEl>
                                            <p:attrNameLst>
                                              <p:attrName>ppt_x</p:attrName>
                                            </p:attrNameLst>
                                          </p:cBhvr>
                                          <p:tavLst>
                                            <p:tav tm="0">
                                              <p:val>
                                                <p:strVal val="#ppt_x"/>
                                              </p:val>
                                            </p:tav>
                                            <p:tav tm="100000">
                                              <p:val>
                                                <p:strVal val="#ppt_x"/>
                                              </p:val>
                                            </p:tav>
                                          </p:tavLst>
                                        </p:anim>
                                        <p:anim calcmode="lin" valueType="num">
                                          <p:cBhvr additive="base">
                                            <p:cTn id="155" dur="2750" fill="hold"/>
                                            <p:tgtEl>
                                              <p:spTgt spid="29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91"/>
                                            </p:tgtEl>
                                            <p:attrNameLst>
                                              <p:attrName>style.visibility</p:attrName>
                                            </p:attrNameLst>
                                          </p:cBhvr>
                                          <p:to>
                                            <p:strVal val="visible"/>
                                          </p:to>
                                        </p:set>
                                        <p:anim calcmode="lin" valueType="num">
                                          <p:cBhvr additive="base">
                                            <p:cTn id="158" dur="2750" fill="hold"/>
                                            <p:tgtEl>
                                              <p:spTgt spid="291"/>
                                            </p:tgtEl>
                                            <p:attrNameLst>
                                              <p:attrName>ppt_x</p:attrName>
                                            </p:attrNameLst>
                                          </p:cBhvr>
                                          <p:tavLst>
                                            <p:tav tm="0">
                                              <p:val>
                                                <p:strVal val="#ppt_x"/>
                                              </p:val>
                                            </p:tav>
                                            <p:tav tm="100000">
                                              <p:val>
                                                <p:strVal val="#ppt_x"/>
                                              </p:val>
                                            </p:tav>
                                          </p:tavLst>
                                        </p:anim>
                                        <p:anim calcmode="lin" valueType="num">
                                          <p:cBhvr additive="base">
                                            <p:cTn id="159"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9"/>
                        </p:tgtEl>
                      </p:cond>
                    </p:stCondLst>
                    <p:endSync evt="end" delay="0">
                      <p:rtn val="all"/>
                    </p:endSync>
                    <p:childTnLst>
                      <p:par>
                        <p:cTn id="161" fill="hold">
                          <p:stCondLst>
                            <p:cond delay="0"/>
                          </p:stCondLst>
                          <p:childTnLst>
                            <p:par>
                              <p:cTn id="162" fill="hold">
                                <p:stCondLst>
                                  <p:cond delay="0"/>
                                </p:stCondLst>
                                <p:childTnLst>
                                  <p:par>
                                    <p:cTn id="163" presetID="26" presetClass="emph" presetSubtype="0" repeatCount="3000" fill="hold" nodeType="withEffect">
                                      <p:stCondLst>
                                        <p:cond delay="0"/>
                                      </p:stCondLst>
                                      <p:childTnLst>
                                        <p:animEffect transition="out" filter="fade">
                                          <p:cBhvr>
                                            <p:cTn id="164" dur="750" tmFilter="0, 0; .2, .5; .8, .5; 1, 0"/>
                                            <p:tgtEl>
                                              <p:spTgt spid="9"/>
                                            </p:tgtEl>
                                          </p:cBhvr>
                                        </p:animEffect>
                                        <p:animScale>
                                          <p:cBhvr>
                                            <p:cTn id="165" dur="375" autoRev="1" fill="hold"/>
                                            <p:tgtEl>
                                              <p:spTgt spid="9"/>
                                            </p:tgtEl>
                                          </p:cBhvr>
                                          <p:by x="105000" y="105000"/>
                                        </p:animScale>
                                      </p:childTnLst>
                                      <p:subTnLst>
                                        <p:audio>
                                          <p:cMediaNode>
                                            <p:cTn display="0" masterRel="sameClick">
                                              <p:stCondLst>
                                                <p:cond evt="begin" delay="0">
                                                  <p:tn val="163"/>
                                                </p:cond>
                                              </p:stCondLst>
                                              <p:endCondLst>
                                                <p:cond evt="onStopAudio" delay="0">
                                                  <p:tgtEl>
                                                    <p:sldTgt/>
                                                  </p:tgtEl>
                                                </p:cond>
                                              </p:endCondLst>
                                            </p:cTn>
                                            <p:tgtEl>
                                              <p:sndTgt r:embed="rId5" name="applause.wav"/>
                                            </p:tgtEl>
                                          </p:cMediaNode>
                                        </p:audio>
                                      </p:subTnLst>
                                    </p:cTn>
                                  </p:par>
                                  <p:par>
                                    <p:cTn id="166" presetID="2" presetClass="entr" presetSubtype="4" fill="hold" nodeType="withEffect">
                                      <p:stCondLst>
                                        <p:cond delay="0"/>
                                      </p:stCondLst>
                                      <p:childTnLst>
                                        <p:set>
                                          <p:cBhvr>
                                            <p:cTn id="167" dur="1" fill="hold">
                                              <p:stCondLst>
                                                <p:cond delay="0"/>
                                              </p:stCondLst>
                                            </p:cTn>
                                            <p:tgtEl>
                                              <p:spTgt spid="245"/>
                                            </p:tgtEl>
                                            <p:attrNameLst>
                                              <p:attrName>style.visibility</p:attrName>
                                            </p:attrNameLst>
                                          </p:cBhvr>
                                          <p:to>
                                            <p:strVal val="visible"/>
                                          </p:to>
                                        </p:set>
                                        <p:anim calcmode="lin" valueType="num">
                                          <p:cBhvr additive="base">
                                            <p:cTn id="168" dur="2750" fill="hold"/>
                                            <p:tgtEl>
                                              <p:spTgt spid="245"/>
                                            </p:tgtEl>
                                            <p:attrNameLst>
                                              <p:attrName>ppt_x</p:attrName>
                                            </p:attrNameLst>
                                          </p:cBhvr>
                                          <p:tavLst>
                                            <p:tav tm="0">
                                              <p:val>
                                                <p:strVal val="#ppt_x"/>
                                              </p:val>
                                            </p:tav>
                                            <p:tav tm="100000">
                                              <p:val>
                                                <p:strVal val="#ppt_x"/>
                                              </p:val>
                                            </p:tav>
                                          </p:tavLst>
                                        </p:anim>
                                        <p:anim calcmode="lin" valueType="num">
                                          <p:cBhvr additive="base">
                                            <p:cTn id="16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5" name="applause.wav"/>
                                            </p:tgtEl>
                                          </p:cMediaNode>
                                        </p:audio>
                                      </p:subTnLst>
                                    </p:cTn>
                                  </p:par>
                                  <p:par>
                                    <p:cTn id="170" presetID="2" presetClass="entr" presetSubtype="4" fill="hold" nodeType="withEffect">
                                      <p:stCondLst>
                                        <p:cond delay="0"/>
                                      </p:stCondLst>
                                      <p:childTnLst>
                                        <p:set>
                                          <p:cBhvr>
                                            <p:cTn id="171" dur="1" fill="hold">
                                              <p:stCondLst>
                                                <p:cond delay="0"/>
                                              </p:stCondLst>
                                            </p:cTn>
                                            <p:tgtEl>
                                              <p:spTgt spid="246"/>
                                            </p:tgtEl>
                                            <p:attrNameLst>
                                              <p:attrName>style.visibility</p:attrName>
                                            </p:attrNameLst>
                                          </p:cBhvr>
                                          <p:to>
                                            <p:strVal val="visible"/>
                                          </p:to>
                                        </p:set>
                                        <p:anim calcmode="lin" valueType="num">
                                          <p:cBhvr additive="base">
                                            <p:cTn id="172" dur="2750" fill="hold"/>
                                            <p:tgtEl>
                                              <p:spTgt spid="246"/>
                                            </p:tgtEl>
                                            <p:attrNameLst>
                                              <p:attrName>ppt_x</p:attrName>
                                            </p:attrNameLst>
                                          </p:cBhvr>
                                          <p:tavLst>
                                            <p:tav tm="0">
                                              <p:val>
                                                <p:strVal val="#ppt_x"/>
                                              </p:val>
                                            </p:tav>
                                            <p:tav tm="100000">
                                              <p:val>
                                                <p:strVal val="#ppt_x"/>
                                              </p:val>
                                            </p:tav>
                                          </p:tavLst>
                                        </p:anim>
                                        <p:anim calcmode="lin" valueType="num">
                                          <p:cBhvr additive="base">
                                            <p:cTn id="173" dur="2750" fill="hold"/>
                                            <p:tgtEl>
                                              <p:spTgt spid="246"/>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47"/>
                                            </p:tgtEl>
                                            <p:attrNameLst>
                                              <p:attrName>style.visibility</p:attrName>
                                            </p:attrNameLst>
                                          </p:cBhvr>
                                          <p:to>
                                            <p:strVal val="visible"/>
                                          </p:to>
                                        </p:set>
                                        <p:anim calcmode="lin" valueType="num">
                                          <p:cBhvr additive="base">
                                            <p:cTn id="176" dur="2750" fill="hold"/>
                                            <p:tgtEl>
                                              <p:spTgt spid="247"/>
                                            </p:tgtEl>
                                            <p:attrNameLst>
                                              <p:attrName>ppt_x</p:attrName>
                                            </p:attrNameLst>
                                          </p:cBhvr>
                                          <p:tavLst>
                                            <p:tav tm="0">
                                              <p:val>
                                                <p:strVal val="#ppt_x"/>
                                              </p:val>
                                            </p:tav>
                                            <p:tav tm="100000">
                                              <p:val>
                                                <p:strVal val="#ppt_x"/>
                                              </p:val>
                                            </p:tav>
                                          </p:tavLst>
                                        </p:anim>
                                        <p:anim calcmode="lin" valueType="num">
                                          <p:cBhvr additive="base">
                                            <p:cTn id="177" dur="2750" fill="hold"/>
                                            <p:tgtEl>
                                              <p:spTgt spid="247"/>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248"/>
                                            </p:tgtEl>
                                            <p:attrNameLst>
                                              <p:attrName>style.visibility</p:attrName>
                                            </p:attrNameLst>
                                          </p:cBhvr>
                                          <p:to>
                                            <p:strVal val="visible"/>
                                          </p:to>
                                        </p:set>
                                        <p:anim calcmode="lin" valueType="num">
                                          <p:cBhvr additive="base">
                                            <p:cTn id="180" dur="2750" fill="hold"/>
                                            <p:tgtEl>
                                              <p:spTgt spid="248"/>
                                            </p:tgtEl>
                                            <p:attrNameLst>
                                              <p:attrName>ppt_x</p:attrName>
                                            </p:attrNameLst>
                                          </p:cBhvr>
                                          <p:tavLst>
                                            <p:tav tm="0">
                                              <p:val>
                                                <p:strVal val="#ppt_x"/>
                                              </p:val>
                                            </p:tav>
                                            <p:tav tm="100000">
                                              <p:val>
                                                <p:strVal val="#ppt_x"/>
                                              </p:val>
                                            </p:tav>
                                          </p:tavLst>
                                        </p:anim>
                                        <p:anim calcmode="lin" valueType="num">
                                          <p:cBhvr additive="base">
                                            <p:cTn id="181" dur="2750" fill="hold"/>
                                            <p:tgtEl>
                                              <p:spTgt spid="248"/>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249"/>
                                            </p:tgtEl>
                                            <p:attrNameLst>
                                              <p:attrName>style.visibility</p:attrName>
                                            </p:attrNameLst>
                                          </p:cBhvr>
                                          <p:to>
                                            <p:strVal val="visible"/>
                                          </p:to>
                                        </p:set>
                                        <p:anim calcmode="lin" valueType="num">
                                          <p:cBhvr additive="base">
                                            <p:cTn id="184" dur="2750" fill="hold"/>
                                            <p:tgtEl>
                                              <p:spTgt spid="249"/>
                                            </p:tgtEl>
                                            <p:attrNameLst>
                                              <p:attrName>ppt_x</p:attrName>
                                            </p:attrNameLst>
                                          </p:cBhvr>
                                          <p:tavLst>
                                            <p:tav tm="0">
                                              <p:val>
                                                <p:strVal val="#ppt_x"/>
                                              </p:val>
                                            </p:tav>
                                            <p:tav tm="100000">
                                              <p:val>
                                                <p:strVal val="#ppt_x"/>
                                              </p:val>
                                            </p:tav>
                                          </p:tavLst>
                                        </p:anim>
                                        <p:anim calcmode="lin" valueType="num">
                                          <p:cBhvr additive="base">
                                            <p:cTn id="185" dur="2750" fill="hold"/>
                                            <p:tgtEl>
                                              <p:spTgt spid="249"/>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250"/>
                                            </p:tgtEl>
                                            <p:attrNameLst>
                                              <p:attrName>style.visibility</p:attrName>
                                            </p:attrNameLst>
                                          </p:cBhvr>
                                          <p:to>
                                            <p:strVal val="visible"/>
                                          </p:to>
                                        </p:set>
                                        <p:anim calcmode="lin" valueType="num">
                                          <p:cBhvr additive="base">
                                            <p:cTn id="188" dur="2750" fill="hold"/>
                                            <p:tgtEl>
                                              <p:spTgt spid="250"/>
                                            </p:tgtEl>
                                            <p:attrNameLst>
                                              <p:attrName>ppt_x</p:attrName>
                                            </p:attrNameLst>
                                          </p:cBhvr>
                                          <p:tavLst>
                                            <p:tav tm="0">
                                              <p:val>
                                                <p:strVal val="#ppt_x"/>
                                              </p:val>
                                            </p:tav>
                                            <p:tav tm="100000">
                                              <p:val>
                                                <p:strVal val="#ppt_x"/>
                                              </p:val>
                                            </p:tav>
                                          </p:tavLst>
                                        </p:anim>
                                        <p:anim calcmode="lin" valueType="num">
                                          <p:cBhvr additive="base">
                                            <p:cTn id="189" dur="2750" fill="hold"/>
                                            <p:tgtEl>
                                              <p:spTgt spid="250"/>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51"/>
                                            </p:tgtEl>
                                            <p:attrNameLst>
                                              <p:attrName>style.visibility</p:attrName>
                                            </p:attrNameLst>
                                          </p:cBhvr>
                                          <p:to>
                                            <p:strVal val="visible"/>
                                          </p:to>
                                        </p:set>
                                        <p:anim calcmode="lin" valueType="num">
                                          <p:cBhvr additive="base">
                                            <p:cTn id="192" dur="2750" fill="hold"/>
                                            <p:tgtEl>
                                              <p:spTgt spid="251"/>
                                            </p:tgtEl>
                                            <p:attrNameLst>
                                              <p:attrName>ppt_x</p:attrName>
                                            </p:attrNameLst>
                                          </p:cBhvr>
                                          <p:tavLst>
                                            <p:tav tm="0">
                                              <p:val>
                                                <p:strVal val="#ppt_x"/>
                                              </p:val>
                                            </p:tav>
                                            <p:tav tm="100000">
                                              <p:val>
                                                <p:strVal val="#ppt_x"/>
                                              </p:val>
                                            </p:tav>
                                          </p:tavLst>
                                        </p:anim>
                                        <p:anim calcmode="lin" valueType="num">
                                          <p:cBhvr additive="base">
                                            <p:cTn id="193" dur="2750" fill="hold"/>
                                            <p:tgtEl>
                                              <p:spTgt spid="251"/>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52"/>
                                            </p:tgtEl>
                                            <p:attrNameLst>
                                              <p:attrName>style.visibility</p:attrName>
                                            </p:attrNameLst>
                                          </p:cBhvr>
                                          <p:to>
                                            <p:strVal val="visible"/>
                                          </p:to>
                                        </p:set>
                                        <p:anim calcmode="lin" valueType="num">
                                          <p:cBhvr additive="base">
                                            <p:cTn id="196" dur="2750" fill="hold"/>
                                            <p:tgtEl>
                                              <p:spTgt spid="252"/>
                                            </p:tgtEl>
                                            <p:attrNameLst>
                                              <p:attrName>ppt_x</p:attrName>
                                            </p:attrNameLst>
                                          </p:cBhvr>
                                          <p:tavLst>
                                            <p:tav tm="0">
                                              <p:val>
                                                <p:strVal val="#ppt_x"/>
                                              </p:val>
                                            </p:tav>
                                            <p:tav tm="100000">
                                              <p:val>
                                                <p:strVal val="#ppt_x"/>
                                              </p:val>
                                            </p:tav>
                                          </p:tavLst>
                                        </p:anim>
                                        <p:anim calcmode="lin" valueType="num">
                                          <p:cBhvr additive="base">
                                            <p:cTn id="197" dur="2750" fill="hold"/>
                                            <p:tgtEl>
                                              <p:spTgt spid="252"/>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53"/>
                                            </p:tgtEl>
                                            <p:attrNameLst>
                                              <p:attrName>style.visibility</p:attrName>
                                            </p:attrNameLst>
                                          </p:cBhvr>
                                          <p:to>
                                            <p:strVal val="visible"/>
                                          </p:to>
                                        </p:set>
                                        <p:anim calcmode="lin" valueType="num">
                                          <p:cBhvr additive="base">
                                            <p:cTn id="200" dur="2750" fill="hold"/>
                                            <p:tgtEl>
                                              <p:spTgt spid="253"/>
                                            </p:tgtEl>
                                            <p:attrNameLst>
                                              <p:attrName>ppt_x</p:attrName>
                                            </p:attrNameLst>
                                          </p:cBhvr>
                                          <p:tavLst>
                                            <p:tav tm="0">
                                              <p:val>
                                                <p:strVal val="#ppt_x"/>
                                              </p:val>
                                            </p:tav>
                                            <p:tav tm="100000">
                                              <p:val>
                                                <p:strVal val="#ppt_x"/>
                                              </p:val>
                                            </p:tav>
                                          </p:tavLst>
                                        </p:anim>
                                        <p:anim calcmode="lin" valueType="num">
                                          <p:cBhvr additive="base">
                                            <p:cTn id="201" dur="2750" fill="hold"/>
                                            <p:tgtEl>
                                              <p:spTgt spid="253"/>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54"/>
                                            </p:tgtEl>
                                            <p:attrNameLst>
                                              <p:attrName>style.visibility</p:attrName>
                                            </p:attrNameLst>
                                          </p:cBhvr>
                                          <p:to>
                                            <p:strVal val="visible"/>
                                          </p:to>
                                        </p:set>
                                        <p:anim calcmode="lin" valueType="num">
                                          <p:cBhvr additive="base">
                                            <p:cTn id="204" dur="2750" fill="hold"/>
                                            <p:tgtEl>
                                              <p:spTgt spid="254"/>
                                            </p:tgtEl>
                                            <p:attrNameLst>
                                              <p:attrName>ppt_x</p:attrName>
                                            </p:attrNameLst>
                                          </p:cBhvr>
                                          <p:tavLst>
                                            <p:tav tm="0">
                                              <p:val>
                                                <p:strVal val="#ppt_x"/>
                                              </p:val>
                                            </p:tav>
                                            <p:tav tm="100000">
                                              <p:val>
                                                <p:strVal val="#ppt_x"/>
                                              </p:val>
                                            </p:tav>
                                          </p:tavLst>
                                        </p:anim>
                                        <p:anim calcmode="lin" valueType="num">
                                          <p:cBhvr additive="base">
                                            <p:cTn id="205" dur="2750" fill="hold"/>
                                            <p:tgtEl>
                                              <p:spTgt spid="254"/>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55"/>
                                            </p:tgtEl>
                                            <p:attrNameLst>
                                              <p:attrName>style.visibility</p:attrName>
                                            </p:attrNameLst>
                                          </p:cBhvr>
                                          <p:to>
                                            <p:strVal val="visible"/>
                                          </p:to>
                                        </p:set>
                                        <p:anim calcmode="lin" valueType="num">
                                          <p:cBhvr additive="base">
                                            <p:cTn id="208" dur="2750" fill="hold"/>
                                            <p:tgtEl>
                                              <p:spTgt spid="255"/>
                                            </p:tgtEl>
                                            <p:attrNameLst>
                                              <p:attrName>ppt_x</p:attrName>
                                            </p:attrNameLst>
                                          </p:cBhvr>
                                          <p:tavLst>
                                            <p:tav tm="0">
                                              <p:val>
                                                <p:strVal val="#ppt_x"/>
                                              </p:val>
                                            </p:tav>
                                            <p:tav tm="100000">
                                              <p:val>
                                                <p:strVal val="#ppt_x"/>
                                              </p:val>
                                            </p:tav>
                                          </p:tavLst>
                                        </p:anim>
                                        <p:anim calcmode="lin" valueType="num">
                                          <p:cBhvr additive="base">
                                            <p:cTn id="209" dur="2750" fill="hold"/>
                                            <p:tgtEl>
                                              <p:spTgt spid="255"/>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56"/>
                                            </p:tgtEl>
                                            <p:attrNameLst>
                                              <p:attrName>style.visibility</p:attrName>
                                            </p:attrNameLst>
                                          </p:cBhvr>
                                          <p:to>
                                            <p:strVal val="visible"/>
                                          </p:to>
                                        </p:set>
                                        <p:anim calcmode="lin" valueType="num">
                                          <p:cBhvr additive="base">
                                            <p:cTn id="212" dur="2750" fill="hold"/>
                                            <p:tgtEl>
                                              <p:spTgt spid="256"/>
                                            </p:tgtEl>
                                            <p:attrNameLst>
                                              <p:attrName>ppt_x</p:attrName>
                                            </p:attrNameLst>
                                          </p:cBhvr>
                                          <p:tavLst>
                                            <p:tav tm="0">
                                              <p:val>
                                                <p:strVal val="#ppt_x"/>
                                              </p:val>
                                            </p:tav>
                                            <p:tav tm="100000">
                                              <p:val>
                                                <p:strVal val="#ppt_x"/>
                                              </p:val>
                                            </p:tav>
                                          </p:tavLst>
                                        </p:anim>
                                        <p:anim calcmode="lin" valueType="num">
                                          <p:cBhvr additive="base">
                                            <p:cTn id="213" dur="2750" fill="hold"/>
                                            <p:tgtEl>
                                              <p:spTgt spid="256"/>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257"/>
                                            </p:tgtEl>
                                            <p:attrNameLst>
                                              <p:attrName>style.visibility</p:attrName>
                                            </p:attrNameLst>
                                          </p:cBhvr>
                                          <p:to>
                                            <p:strVal val="visible"/>
                                          </p:to>
                                        </p:set>
                                        <p:anim calcmode="lin" valueType="num">
                                          <p:cBhvr additive="base">
                                            <p:cTn id="216" dur="2750" fill="hold"/>
                                            <p:tgtEl>
                                              <p:spTgt spid="257"/>
                                            </p:tgtEl>
                                            <p:attrNameLst>
                                              <p:attrName>ppt_x</p:attrName>
                                            </p:attrNameLst>
                                          </p:cBhvr>
                                          <p:tavLst>
                                            <p:tav tm="0">
                                              <p:val>
                                                <p:strVal val="#ppt_x"/>
                                              </p:val>
                                            </p:tav>
                                            <p:tav tm="100000">
                                              <p:val>
                                                <p:strVal val="#ppt_x"/>
                                              </p:val>
                                            </p:tav>
                                          </p:tavLst>
                                        </p:anim>
                                        <p:anim calcmode="lin" valueType="num">
                                          <p:cBhvr additive="base">
                                            <p:cTn id="217" dur="2750" fill="hold"/>
                                            <p:tgtEl>
                                              <p:spTgt spid="257"/>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258"/>
                                            </p:tgtEl>
                                            <p:attrNameLst>
                                              <p:attrName>style.visibility</p:attrName>
                                            </p:attrNameLst>
                                          </p:cBhvr>
                                          <p:to>
                                            <p:strVal val="visible"/>
                                          </p:to>
                                        </p:set>
                                        <p:anim calcmode="lin" valueType="num">
                                          <p:cBhvr additive="base">
                                            <p:cTn id="220" dur="2750" fill="hold"/>
                                            <p:tgtEl>
                                              <p:spTgt spid="258"/>
                                            </p:tgtEl>
                                            <p:attrNameLst>
                                              <p:attrName>ppt_x</p:attrName>
                                            </p:attrNameLst>
                                          </p:cBhvr>
                                          <p:tavLst>
                                            <p:tav tm="0">
                                              <p:val>
                                                <p:strVal val="#ppt_x"/>
                                              </p:val>
                                            </p:tav>
                                            <p:tav tm="100000">
                                              <p:val>
                                                <p:strVal val="#ppt_x"/>
                                              </p:val>
                                            </p:tav>
                                          </p:tavLst>
                                        </p:anim>
                                        <p:anim calcmode="lin" valueType="num">
                                          <p:cBhvr additive="base">
                                            <p:cTn id="221" dur="2750" fill="hold"/>
                                            <p:tgtEl>
                                              <p:spTgt spid="258"/>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259"/>
                                            </p:tgtEl>
                                            <p:attrNameLst>
                                              <p:attrName>style.visibility</p:attrName>
                                            </p:attrNameLst>
                                          </p:cBhvr>
                                          <p:to>
                                            <p:strVal val="visible"/>
                                          </p:to>
                                        </p:set>
                                        <p:anim calcmode="lin" valueType="num">
                                          <p:cBhvr additive="base">
                                            <p:cTn id="224" dur="2750" fill="hold"/>
                                            <p:tgtEl>
                                              <p:spTgt spid="259"/>
                                            </p:tgtEl>
                                            <p:attrNameLst>
                                              <p:attrName>ppt_x</p:attrName>
                                            </p:attrNameLst>
                                          </p:cBhvr>
                                          <p:tavLst>
                                            <p:tav tm="0">
                                              <p:val>
                                                <p:strVal val="#ppt_x"/>
                                              </p:val>
                                            </p:tav>
                                            <p:tav tm="100000">
                                              <p:val>
                                                <p:strVal val="#ppt_x"/>
                                              </p:val>
                                            </p:tav>
                                          </p:tavLst>
                                        </p:anim>
                                        <p:anim calcmode="lin" valueType="num">
                                          <p:cBhvr additive="base">
                                            <p:cTn id="225" dur="2750" fill="hold"/>
                                            <p:tgtEl>
                                              <p:spTgt spid="259"/>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260"/>
                                            </p:tgtEl>
                                            <p:attrNameLst>
                                              <p:attrName>style.visibility</p:attrName>
                                            </p:attrNameLst>
                                          </p:cBhvr>
                                          <p:to>
                                            <p:strVal val="visible"/>
                                          </p:to>
                                        </p:set>
                                        <p:anim calcmode="lin" valueType="num">
                                          <p:cBhvr additive="base">
                                            <p:cTn id="228" dur="2750" fill="hold"/>
                                            <p:tgtEl>
                                              <p:spTgt spid="260"/>
                                            </p:tgtEl>
                                            <p:attrNameLst>
                                              <p:attrName>ppt_x</p:attrName>
                                            </p:attrNameLst>
                                          </p:cBhvr>
                                          <p:tavLst>
                                            <p:tav tm="0">
                                              <p:val>
                                                <p:strVal val="#ppt_x"/>
                                              </p:val>
                                            </p:tav>
                                            <p:tav tm="100000">
                                              <p:val>
                                                <p:strVal val="#ppt_x"/>
                                              </p:val>
                                            </p:tav>
                                          </p:tavLst>
                                        </p:anim>
                                        <p:anim calcmode="lin" valueType="num">
                                          <p:cBhvr additive="base">
                                            <p:cTn id="229" dur="2750" fill="hold"/>
                                            <p:tgtEl>
                                              <p:spTgt spid="260"/>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261"/>
                                            </p:tgtEl>
                                            <p:attrNameLst>
                                              <p:attrName>style.visibility</p:attrName>
                                            </p:attrNameLst>
                                          </p:cBhvr>
                                          <p:to>
                                            <p:strVal val="visible"/>
                                          </p:to>
                                        </p:set>
                                        <p:anim calcmode="lin" valueType="num">
                                          <p:cBhvr additive="base">
                                            <p:cTn id="232" dur="2750" fill="hold"/>
                                            <p:tgtEl>
                                              <p:spTgt spid="261"/>
                                            </p:tgtEl>
                                            <p:attrNameLst>
                                              <p:attrName>ppt_x</p:attrName>
                                            </p:attrNameLst>
                                          </p:cBhvr>
                                          <p:tavLst>
                                            <p:tav tm="0">
                                              <p:val>
                                                <p:strVal val="#ppt_x"/>
                                              </p:val>
                                            </p:tav>
                                            <p:tav tm="100000">
                                              <p:val>
                                                <p:strVal val="#ppt_x"/>
                                              </p:val>
                                            </p:tav>
                                          </p:tavLst>
                                        </p:anim>
                                        <p:anim calcmode="lin" valueType="num">
                                          <p:cBhvr additive="base">
                                            <p:cTn id="233" dur="2750" fill="hold"/>
                                            <p:tgtEl>
                                              <p:spTgt spid="261"/>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262"/>
                                            </p:tgtEl>
                                            <p:attrNameLst>
                                              <p:attrName>style.visibility</p:attrName>
                                            </p:attrNameLst>
                                          </p:cBhvr>
                                          <p:to>
                                            <p:strVal val="visible"/>
                                          </p:to>
                                        </p:set>
                                        <p:anim calcmode="lin" valueType="num">
                                          <p:cBhvr additive="base">
                                            <p:cTn id="236" dur="2750" fill="hold"/>
                                            <p:tgtEl>
                                              <p:spTgt spid="262"/>
                                            </p:tgtEl>
                                            <p:attrNameLst>
                                              <p:attrName>ppt_x</p:attrName>
                                            </p:attrNameLst>
                                          </p:cBhvr>
                                          <p:tavLst>
                                            <p:tav tm="0">
                                              <p:val>
                                                <p:strVal val="#ppt_x"/>
                                              </p:val>
                                            </p:tav>
                                            <p:tav tm="100000">
                                              <p:val>
                                                <p:strVal val="#ppt_x"/>
                                              </p:val>
                                            </p:tav>
                                          </p:tavLst>
                                        </p:anim>
                                        <p:anim calcmode="lin" valueType="num">
                                          <p:cBhvr additive="base">
                                            <p:cTn id="237" dur="2750" fill="hold"/>
                                            <p:tgtEl>
                                              <p:spTgt spid="262"/>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191"/>
                                            </p:tgtEl>
                                            <p:attrNameLst>
                                              <p:attrName>style.visibility</p:attrName>
                                            </p:attrNameLst>
                                          </p:cBhvr>
                                          <p:to>
                                            <p:strVal val="visible"/>
                                          </p:to>
                                        </p:set>
                                        <p:anim calcmode="lin" valueType="num">
                                          <p:cBhvr additive="base">
                                            <p:cTn id="240" dur="2750" fill="hold"/>
                                            <p:tgtEl>
                                              <p:spTgt spid="191"/>
                                            </p:tgtEl>
                                            <p:attrNameLst>
                                              <p:attrName>ppt_x</p:attrName>
                                            </p:attrNameLst>
                                          </p:cBhvr>
                                          <p:tavLst>
                                            <p:tav tm="0">
                                              <p:val>
                                                <p:strVal val="#ppt_x"/>
                                              </p:val>
                                            </p:tav>
                                            <p:tav tm="100000">
                                              <p:val>
                                                <p:strVal val="#ppt_x"/>
                                              </p:val>
                                            </p:tav>
                                          </p:tavLst>
                                        </p:anim>
                                        <p:anim calcmode="lin" valueType="num">
                                          <p:cBhvr additive="base">
                                            <p:cTn id="241"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subTnLst>
                                        <p:audio>
                                          <p:cMediaNode>
                                            <p:cTn display="0" masterRel="sameClick">
                                              <p:stCondLst>
                                                <p:cond evt="begin" delay="0">
                                                  <p:tn val="245"/>
                                                </p:cond>
                                              </p:stCondLst>
                                              <p:endCondLst>
                                                <p:cond evt="onStopAudio" delay="0">
                                                  <p:tgtEl>
                                                    <p:sldTgt/>
                                                  </p:tgtEl>
                                                </p:cond>
                                              </p:endCondLst>
                                            </p:cTn>
                                            <p:tgtEl>
                                              <p:sndTgt r:embed="rId4" name="bomb.wav"/>
                                            </p:tgtEl>
                                          </p:cMediaNode>
                                        </p:audio>
                                      </p:subTnLst>
                                    </p:cTn>
                                  </p:par>
                                  <p:par>
                                    <p:cTn id="248" presetID="2" presetClass="entr" presetSubtype="4" fill="hold" nodeType="withEffect">
                                      <p:stCondLst>
                                        <p:cond delay="0"/>
                                      </p:stCondLst>
                                      <p:childTnLst>
                                        <p:set>
                                          <p:cBhvr>
                                            <p:cTn id="249" dur="1" fill="hold">
                                              <p:stCondLst>
                                                <p:cond delay="0"/>
                                              </p:stCondLst>
                                            </p:cTn>
                                            <p:tgtEl>
                                              <p:spTgt spid="292"/>
                                            </p:tgtEl>
                                            <p:attrNameLst>
                                              <p:attrName>style.visibility</p:attrName>
                                            </p:attrNameLst>
                                          </p:cBhvr>
                                          <p:to>
                                            <p:strVal val="visible"/>
                                          </p:to>
                                        </p:set>
                                        <p:anim calcmode="lin" valueType="num">
                                          <p:cBhvr additive="base">
                                            <p:cTn id="250" dur="2750" fill="hold"/>
                                            <p:tgtEl>
                                              <p:spTgt spid="292"/>
                                            </p:tgtEl>
                                            <p:attrNameLst>
                                              <p:attrName>ppt_x</p:attrName>
                                            </p:attrNameLst>
                                          </p:cBhvr>
                                          <p:tavLst>
                                            <p:tav tm="0">
                                              <p:val>
                                                <p:strVal val="#ppt_x"/>
                                              </p:val>
                                            </p:tav>
                                            <p:tav tm="100000">
                                              <p:val>
                                                <p:strVal val="#ppt_x"/>
                                              </p:val>
                                            </p:tav>
                                          </p:tavLst>
                                        </p:anim>
                                        <p:anim calcmode="lin" valueType="num">
                                          <p:cBhvr additive="base">
                                            <p:cTn id="251"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4"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93"/>
                                            </p:tgtEl>
                                            <p:attrNameLst>
                                              <p:attrName>style.visibility</p:attrName>
                                            </p:attrNameLst>
                                          </p:cBhvr>
                                          <p:to>
                                            <p:strVal val="visible"/>
                                          </p:to>
                                        </p:set>
                                        <p:anim calcmode="lin" valueType="num">
                                          <p:cBhvr additive="base">
                                            <p:cTn id="254" dur="2750" fill="hold"/>
                                            <p:tgtEl>
                                              <p:spTgt spid="293"/>
                                            </p:tgtEl>
                                            <p:attrNameLst>
                                              <p:attrName>ppt_x</p:attrName>
                                            </p:attrNameLst>
                                          </p:cBhvr>
                                          <p:tavLst>
                                            <p:tav tm="0">
                                              <p:val>
                                                <p:strVal val="#ppt_x"/>
                                              </p:val>
                                            </p:tav>
                                            <p:tav tm="100000">
                                              <p:val>
                                                <p:strVal val="#ppt_x"/>
                                              </p:val>
                                            </p:tav>
                                          </p:tavLst>
                                        </p:anim>
                                        <p:anim calcmode="lin" valueType="num">
                                          <p:cBhvr additive="base">
                                            <p:cTn id="255" dur="2750" fill="hold"/>
                                            <p:tgtEl>
                                              <p:spTgt spid="29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94"/>
                                            </p:tgtEl>
                                            <p:attrNameLst>
                                              <p:attrName>style.visibility</p:attrName>
                                            </p:attrNameLst>
                                          </p:cBhvr>
                                          <p:to>
                                            <p:strVal val="visible"/>
                                          </p:to>
                                        </p:set>
                                        <p:anim calcmode="lin" valueType="num">
                                          <p:cBhvr additive="base">
                                            <p:cTn id="258" dur="2750" fill="hold"/>
                                            <p:tgtEl>
                                              <p:spTgt spid="294"/>
                                            </p:tgtEl>
                                            <p:attrNameLst>
                                              <p:attrName>ppt_x</p:attrName>
                                            </p:attrNameLst>
                                          </p:cBhvr>
                                          <p:tavLst>
                                            <p:tav tm="0">
                                              <p:val>
                                                <p:strVal val="#ppt_x"/>
                                              </p:val>
                                            </p:tav>
                                            <p:tav tm="100000">
                                              <p:val>
                                                <p:strVal val="#ppt_x"/>
                                              </p:val>
                                            </p:tav>
                                          </p:tavLst>
                                        </p:anim>
                                        <p:anim calcmode="lin" valueType="num">
                                          <p:cBhvr additive="base">
                                            <p:cTn id="259" dur="2750" fill="hold"/>
                                            <p:tgtEl>
                                              <p:spTgt spid="29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95"/>
                                            </p:tgtEl>
                                            <p:attrNameLst>
                                              <p:attrName>style.visibility</p:attrName>
                                            </p:attrNameLst>
                                          </p:cBhvr>
                                          <p:to>
                                            <p:strVal val="visible"/>
                                          </p:to>
                                        </p:set>
                                        <p:anim calcmode="lin" valueType="num">
                                          <p:cBhvr additive="base">
                                            <p:cTn id="262" dur="2750" fill="hold"/>
                                            <p:tgtEl>
                                              <p:spTgt spid="295"/>
                                            </p:tgtEl>
                                            <p:attrNameLst>
                                              <p:attrName>ppt_x</p:attrName>
                                            </p:attrNameLst>
                                          </p:cBhvr>
                                          <p:tavLst>
                                            <p:tav tm="0">
                                              <p:val>
                                                <p:strVal val="#ppt_x"/>
                                              </p:val>
                                            </p:tav>
                                            <p:tav tm="100000">
                                              <p:val>
                                                <p:strVal val="#ppt_x"/>
                                              </p:val>
                                            </p:tav>
                                          </p:tavLst>
                                        </p:anim>
                                        <p:anim calcmode="lin" valueType="num">
                                          <p:cBhvr additive="base">
                                            <p:cTn id="263" dur="2750" fill="hold"/>
                                            <p:tgtEl>
                                              <p:spTgt spid="29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96"/>
                                            </p:tgtEl>
                                            <p:attrNameLst>
                                              <p:attrName>style.visibility</p:attrName>
                                            </p:attrNameLst>
                                          </p:cBhvr>
                                          <p:to>
                                            <p:strVal val="visible"/>
                                          </p:to>
                                        </p:set>
                                        <p:anim calcmode="lin" valueType="num">
                                          <p:cBhvr additive="base">
                                            <p:cTn id="266" dur="2750" fill="hold"/>
                                            <p:tgtEl>
                                              <p:spTgt spid="296"/>
                                            </p:tgtEl>
                                            <p:attrNameLst>
                                              <p:attrName>ppt_x</p:attrName>
                                            </p:attrNameLst>
                                          </p:cBhvr>
                                          <p:tavLst>
                                            <p:tav tm="0">
                                              <p:val>
                                                <p:strVal val="#ppt_x"/>
                                              </p:val>
                                            </p:tav>
                                            <p:tav tm="100000">
                                              <p:val>
                                                <p:strVal val="#ppt_x"/>
                                              </p:val>
                                            </p:tav>
                                          </p:tavLst>
                                        </p:anim>
                                        <p:anim calcmode="lin" valueType="num">
                                          <p:cBhvr additive="base">
                                            <p:cTn id="267" dur="2750" fill="hold"/>
                                            <p:tgtEl>
                                              <p:spTgt spid="29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97"/>
                                            </p:tgtEl>
                                            <p:attrNameLst>
                                              <p:attrName>style.visibility</p:attrName>
                                            </p:attrNameLst>
                                          </p:cBhvr>
                                          <p:to>
                                            <p:strVal val="visible"/>
                                          </p:to>
                                        </p:set>
                                        <p:anim calcmode="lin" valueType="num">
                                          <p:cBhvr additive="base">
                                            <p:cTn id="270" dur="2750" fill="hold"/>
                                            <p:tgtEl>
                                              <p:spTgt spid="297"/>
                                            </p:tgtEl>
                                            <p:attrNameLst>
                                              <p:attrName>ppt_x</p:attrName>
                                            </p:attrNameLst>
                                          </p:cBhvr>
                                          <p:tavLst>
                                            <p:tav tm="0">
                                              <p:val>
                                                <p:strVal val="#ppt_x"/>
                                              </p:val>
                                            </p:tav>
                                            <p:tav tm="100000">
                                              <p:val>
                                                <p:strVal val="#ppt_x"/>
                                              </p:val>
                                            </p:tav>
                                          </p:tavLst>
                                        </p:anim>
                                        <p:anim calcmode="lin" valueType="num">
                                          <p:cBhvr additive="base">
                                            <p:cTn id="271" dur="2750" fill="hold"/>
                                            <p:tgtEl>
                                              <p:spTgt spid="29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98"/>
                                            </p:tgtEl>
                                            <p:attrNameLst>
                                              <p:attrName>style.visibility</p:attrName>
                                            </p:attrNameLst>
                                          </p:cBhvr>
                                          <p:to>
                                            <p:strVal val="visible"/>
                                          </p:to>
                                        </p:set>
                                        <p:anim calcmode="lin" valueType="num">
                                          <p:cBhvr additive="base">
                                            <p:cTn id="274" dur="2750" fill="hold"/>
                                            <p:tgtEl>
                                              <p:spTgt spid="298"/>
                                            </p:tgtEl>
                                            <p:attrNameLst>
                                              <p:attrName>ppt_x</p:attrName>
                                            </p:attrNameLst>
                                          </p:cBhvr>
                                          <p:tavLst>
                                            <p:tav tm="0">
                                              <p:val>
                                                <p:strVal val="#ppt_x"/>
                                              </p:val>
                                            </p:tav>
                                            <p:tav tm="100000">
                                              <p:val>
                                                <p:strVal val="#ppt_x"/>
                                              </p:val>
                                            </p:tav>
                                          </p:tavLst>
                                        </p:anim>
                                        <p:anim calcmode="lin" valueType="num">
                                          <p:cBhvr additive="base">
                                            <p:cTn id="275" dur="2750" fill="hold"/>
                                            <p:tgtEl>
                                              <p:spTgt spid="29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99"/>
                                            </p:tgtEl>
                                            <p:attrNameLst>
                                              <p:attrName>style.visibility</p:attrName>
                                            </p:attrNameLst>
                                          </p:cBhvr>
                                          <p:to>
                                            <p:strVal val="visible"/>
                                          </p:to>
                                        </p:set>
                                        <p:anim calcmode="lin" valueType="num">
                                          <p:cBhvr additive="base">
                                            <p:cTn id="278" dur="2750" fill="hold"/>
                                            <p:tgtEl>
                                              <p:spTgt spid="299"/>
                                            </p:tgtEl>
                                            <p:attrNameLst>
                                              <p:attrName>ppt_x</p:attrName>
                                            </p:attrNameLst>
                                          </p:cBhvr>
                                          <p:tavLst>
                                            <p:tav tm="0">
                                              <p:val>
                                                <p:strVal val="#ppt_x"/>
                                              </p:val>
                                            </p:tav>
                                            <p:tav tm="100000">
                                              <p:val>
                                                <p:strVal val="#ppt_x"/>
                                              </p:val>
                                            </p:tav>
                                          </p:tavLst>
                                        </p:anim>
                                        <p:anim calcmode="lin" valueType="num">
                                          <p:cBhvr additive="base">
                                            <p:cTn id="279" dur="2750" fill="hold"/>
                                            <p:tgtEl>
                                              <p:spTgt spid="29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300"/>
                                            </p:tgtEl>
                                            <p:attrNameLst>
                                              <p:attrName>style.visibility</p:attrName>
                                            </p:attrNameLst>
                                          </p:cBhvr>
                                          <p:to>
                                            <p:strVal val="visible"/>
                                          </p:to>
                                        </p:set>
                                        <p:anim calcmode="lin" valueType="num">
                                          <p:cBhvr additive="base">
                                            <p:cTn id="282" dur="2750" fill="hold"/>
                                            <p:tgtEl>
                                              <p:spTgt spid="300"/>
                                            </p:tgtEl>
                                            <p:attrNameLst>
                                              <p:attrName>ppt_x</p:attrName>
                                            </p:attrNameLst>
                                          </p:cBhvr>
                                          <p:tavLst>
                                            <p:tav tm="0">
                                              <p:val>
                                                <p:strVal val="#ppt_x"/>
                                              </p:val>
                                            </p:tav>
                                            <p:tav tm="100000">
                                              <p:val>
                                                <p:strVal val="#ppt_x"/>
                                              </p:val>
                                            </p:tav>
                                          </p:tavLst>
                                        </p:anim>
                                        <p:anim calcmode="lin" valueType="num">
                                          <p:cBhvr additive="base">
                                            <p:cTn id="283" dur="2750" fill="hold"/>
                                            <p:tgtEl>
                                              <p:spTgt spid="30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301"/>
                                            </p:tgtEl>
                                            <p:attrNameLst>
                                              <p:attrName>style.visibility</p:attrName>
                                            </p:attrNameLst>
                                          </p:cBhvr>
                                          <p:to>
                                            <p:strVal val="visible"/>
                                          </p:to>
                                        </p:set>
                                        <p:anim calcmode="lin" valueType="num">
                                          <p:cBhvr additive="base">
                                            <p:cTn id="286" dur="2750" fill="hold"/>
                                            <p:tgtEl>
                                              <p:spTgt spid="301"/>
                                            </p:tgtEl>
                                            <p:attrNameLst>
                                              <p:attrName>ppt_x</p:attrName>
                                            </p:attrNameLst>
                                          </p:cBhvr>
                                          <p:tavLst>
                                            <p:tav tm="0">
                                              <p:val>
                                                <p:strVal val="#ppt_x"/>
                                              </p:val>
                                            </p:tav>
                                            <p:tav tm="100000">
                                              <p:val>
                                                <p:strVal val="#ppt_x"/>
                                              </p:val>
                                            </p:tav>
                                          </p:tavLst>
                                        </p:anim>
                                        <p:anim calcmode="lin" valueType="num">
                                          <p:cBhvr additive="base">
                                            <p:cTn id="287" dur="2750" fill="hold"/>
                                            <p:tgtEl>
                                              <p:spTgt spid="30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302"/>
                                            </p:tgtEl>
                                            <p:attrNameLst>
                                              <p:attrName>style.visibility</p:attrName>
                                            </p:attrNameLst>
                                          </p:cBhvr>
                                          <p:to>
                                            <p:strVal val="visible"/>
                                          </p:to>
                                        </p:set>
                                        <p:anim calcmode="lin" valueType="num">
                                          <p:cBhvr additive="base">
                                            <p:cTn id="290" dur="2750" fill="hold"/>
                                            <p:tgtEl>
                                              <p:spTgt spid="302"/>
                                            </p:tgtEl>
                                            <p:attrNameLst>
                                              <p:attrName>ppt_x</p:attrName>
                                            </p:attrNameLst>
                                          </p:cBhvr>
                                          <p:tavLst>
                                            <p:tav tm="0">
                                              <p:val>
                                                <p:strVal val="#ppt_x"/>
                                              </p:val>
                                            </p:tav>
                                            <p:tav tm="100000">
                                              <p:val>
                                                <p:strVal val="#ppt_x"/>
                                              </p:val>
                                            </p:tav>
                                          </p:tavLst>
                                        </p:anim>
                                        <p:anim calcmode="lin" valueType="num">
                                          <p:cBhvr additive="base">
                                            <p:cTn id="291" dur="2750" fill="hold"/>
                                            <p:tgtEl>
                                              <p:spTgt spid="30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303"/>
                                            </p:tgtEl>
                                            <p:attrNameLst>
                                              <p:attrName>style.visibility</p:attrName>
                                            </p:attrNameLst>
                                          </p:cBhvr>
                                          <p:to>
                                            <p:strVal val="visible"/>
                                          </p:to>
                                        </p:set>
                                        <p:anim calcmode="lin" valueType="num">
                                          <p:cBhvr additive="base">
                                            <p:cTn id="294" dur="2750" fill="hold"/>
                                            <p:tgtEl>
                                              <p:spTgt spid="303"/>
                                            </p:tgtEl>
                                            <p:attrNameLst>
                                              <p:attrName>ppt_x</p:attrName>
                                            </p:attrNameLst>
                                          </p:cBhvr>
                                          <p:tavLst>
                                            <p:tav tm="0">
                                              <p:val>
                                                <p:strVal val="#ppt_x"/>
                                              </p:val>
                                            </p:tav>
                                            <p:tav tm="100000">
                                              <p:val>
                                                <p:strVal val="#ppt_x"/>
                                              </p:val>
                                            </p:tav>
                                          </p:tavLst>
                                        </p:anim>
                                        <p:anim calcmode="lin" valueType="num">
                                          <p:cBhvr additive="base">
                                            <p:cTn id="295" dur="2750" fill="hold"/>
                                            <p:tgtEl>
                                              <p:spTgt spid="30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304"/>
                                            </p:tgtEl>
                                            <p:attrNameLst>
                                              <p:attrName>style.visibility</p:attrName>
                                            </p:attrNameLst>
                                          </p:cBhvr>
                                          <p:to>
                                            <p:strVal val="visible"/>
                                          </p:to>
                                        </p:set>
                                        <p:anim calcmode="lin" valueType="num">
                                          <p:cBhvr additive="base">
                                            <p:cTn id="298" dur="2750" fill="hold"/>
                                            <p:tgtEl>
                                              <p:spTgt spid="304"/>
                                            </p:tgtEl>
                                            <p:attrNameLst>
                                              <p:attrName>ppt_x</p:attrName>
                                            </p:attrNameLst>
                                          </p:cBhvr>
                                          <p:tavLst>
                                            <p:tav tm="0">
                                              <p:val>
                                                <p:strVal val="#ppt_x"/>
                                              </p:val>
                                            </p:tav>
                                            <p:tav tm="100000">
                                              <p:val>
                                                <p:strVal val="#ppt_x"/>
                                              </p:val>
                                            </p:tav>
                                          </p:tavLst>
                                        </p:anim>
                                        <p:anim calcmode="lin" valueType="num">
                                          <p:cBhvr additive="base">
                                            <p:cTn id="299" dur="2750" fill="hold"/>
                                            <p:tgtEl>
                                              <p:spTgt spid="30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305"/>
                                            </p:tgtEl>
                                            <p:attrNameLst>
                                              <p:attrName>style.visibility</p:attrName>
                                            </p:attrNameLst>
                                          </p:cBhvr>
                                          <p:to>
                                            <p:strVal val="visible"/>
                                          </p:to>
                                        </p:set>
                                        <p:anim calcmode="lin" valueType="num">
                                          <p:cBhvr additive="base">
                                            <p:cTn id="302" dur="2750" fill="hold"/>
                                            <p:tgtEl>
                                              <p:spTgt spid="305"/>
                                            </p:tgtEl>
                                            <p:attrNameLst>
                                              <p:attrName>ppt_x</p:attrName>
                                            </p:attrNameLst>
                                          </p:cBhvr>
                                          <p:tavLst>
                                            <p:tav tm="0">
                                              <p:val>
                                                <p:strVal val="#ppt_x"/>
                                              </p:val>
                                            </p:tav>
                                            <p:tav tm="100000">
                                              <p:val>
                                                <p:strVal val="#ppt_x"/>
                                              </p:val>
                                            </p:tav>
                                          </p:tavLst>
                                        </p:anim>
                                        <p:anim calcmode="lin" valueType="num">
                                          <p:cBhvr additive="base">
                                            <p:cTn id="303" dur="2750" fill="hold"/>
                                            <p:tgtEl>
                                              <p:spTgt spid="30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306"/>
                                            </p:tgtEl>
                                            <p:attrNameLst>
                                              <p:attrName>style.visibility</p:attrName>
                                            </p:attrNameLst>
                                          </p:cBhvr>
                                          <p:to>
                                            <p:strVal val="visible"/>
                                          </p:to>
                                        </p:set>
                                        <p:anim calcmode="lin" valueType="num">
                                          <p:cBhvr additive="base">
                                            <p:cTn id="306" dur="2750" fill="hold"/>
                                            <p:tgtEl>
                                              <p:spTgt spid="306"/>
                                            </p:tgtEl>
                                            <p:attrNameLst>
                                              <p:attrName>ppt_x</p:attrName>
                                            </p:attrNameLst>
                                          </p:cBhvr>
                                          <p:tavLst>
                                            <p:tav tm="0">
                                              <p:val>
                                                <p:strVal val="#ppt_x"/>
                                              </p:val>
                                            </p:tav>
                                            <p:tav tm="100000">
                                              <p:val>
                                                <p:strVal val="#ppt_x"/>
                                              </p:val>
                                            </p:tav>
                                          </p:tavLst>
                                        </p:anim>
                                        <p:anim calcmode="lin" valueType="num">
                                          <p:cBhvr additive="base">
                                            <p:cTn id="307"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3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0-#ppt_w/2"/>
                                              </p:val>
                                            </p:tav>
                                            <p:tav tm="100000">
                                              <p:val>
                                                <p:strVal val="#ppt_x"/>
                                              </p:val>
                                            </p:tav>
                                          </p:tavLst>
                                        </p:anim>
                                        <p:anim calcmode="lin" valueType="num">
                                          <p:cBhvr additive="base">
                                            <p:cTn id="12" dur="17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25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750" fill="hold"/>
                                            <p:tgtEl>
                                              <p:spTgt spid="6"/>
                                            </p:tgtEl>
                                            <p:attrNameLst>
                                              <p:attrName>ppt_x</p:attrName>
                                            </p:attrNameLst>
                                          </p:cBhvr>
                                          <p:tavLst>
                                            <p:tav tm="0">
                                              <p:val>
                                                <p:strVal val="1+#ppt_w/2"/>
                                              </p:val>
                                            </p:tav>
                                            <p:tav tm="100000">
                                              <p:val>
                                                <p:strVal val="#ppt_x"/>
                                              </p:val>
                                            </p:tav>
                                          </p:tavLst>
                                        </p:anim>
                                        <p:anim calcmode="lin" valueType="num">
                                          <p:cBhvr additive="base">
                                            <p:cTn id="17" dur="175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70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750" fill="hold"/>
                                            <p:tgtEl>
                                              <p:spTgt spid="5"/>
                                            </p:tgtEl>
                                            <p:attrNameLst>
                                              <p:attrName>ppt_x</p:attrName>
                                            </p:attrNameLst>
                                          </p:cBhvr>
                                          <p:tavLst>
                                            <p:tav tm="0">
                                              <p:val>
                                                <p:strVal val="0-#ppt_w/2"/>
                                              </p:val>
                                            </p:tav>
                                            <p:tav tm="100000">
                                              <p:val>
                                                <p:strVal val="#ppt_x"/>
                                              </p:val>
                                            </p:tav>
                                          </p:tavLst>
                                        </p:anim>
                                        <p:anim calcmode="lin" valueType="num">
                                          <p:cBhvr additive="base">
                                            <p:cTn id="22" dur="175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875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750" fill="hold"/>
                                            <p:tgtEl>
                                              <p:spTgt spid="9"/>
                                            </p:tgtEl>
                                            <p:attrNameLst>
                                              <p:attrName>ppt_x</p:attrName>
                                            </p:attrNameLst>
                                          </p:cBhvr>
                                          <p:tavLst>
                                            <p:tav tm="0">
                                              <p:val>
                                                <p:strVal val="1+#ppt_w/2"/>
                                              </p:val>
                                            </p:tav>
                                            <p:tav tm="100000">
                                              <p:val>
                                                <p:strVal val="#ppt_x"/>
                                              </p:val>
                                            </p:tav>
                                          </p:tavLst>
                                        </p:anim>
                                        <p:anim calcmode="lin" valueType="num">
                                          <p:cBhvr additive="base">
                                            <p:cTn id="27"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repeatCount="3000" fill="hold" nodeType="withEffect">
                                      <p:stCondLst>
                                        <p:cond delay="0"/>
                                      </p:stCondLst>
                                      <p:childTnLst>
                                        <p:animEffect transition="out" filter="fade">
                                          <p:cBhvr>
                                            <p:cTn id="32" dur="750" tmFilter="0, 0; .2, .5; .8, .5; 1, 0"/>
                                            <p:tgtEl>
                                              <p:spTgt spid="6"/>
                                            </p:tgtEl>
                                          </p:cBhvr>
                                        </p:animEffect>
                                        <p:animScale>
                                          <p:cBhvr>
                                            <p:cTn id="33" dur="375" autoRev="1" fill="hold"/>
                                            <p:tgtEl>
                                              <p:spTgt spid="6"/>
                                            </p:tgtEl>
                                          </p:cBhvr>
                                          <p:by x="105000" y="105000"/>
                                        </p:animScale>
                                      </p:childTnLst>
                                    </p:cTn>
                                  </p:par>
                                  <p:par>
                                    <p:cTn id="34" presetID="2" presetClass="entr" presetSubtype="4" fill="hold"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2750" fill="hold"/>
                                            <p:tgtEl>
                                              <p:spTgt spid="232"/>
                                            </p:tgtEl>
                                            <p:attrNameLst>
                                              <p:attrName>ppt_x</p:attrName>
                                            </p:attrNameLst>
                                          </p:cBhvr>
                                          <p:tavLst>
                                            <p:tav tm="0">
                                              <p:val>
                                                <p:strVal val="#ppt_x"/>
                                              </p:val>
                                            </p:tav>
                                            <p:tav tm="100000">
                                              <p:val>
                                                <p:strVal val="#ppt_x"/>
                                              </p:val>
                                            </p:tav>
                                          </p:tavLst>
                                        </p:anim>
                                        <p:anim calcmode="lin" valueType="num">
                                          <p:cBhvr additive="base">
                                            <p:cTn id="37" dur="2750" fill="hold"/>
                                            <p:tgtEl>
                                              <p:spTgt spid="2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bomb.wav"/>
                                            </p:tgtEl>
                                          </p:cMediaNode>
                                        </p:audio>
                                      </p:subTnLst>
                                    </p:cTn>
                                  </p:par>
                                  <p:par>
                                    <p:cTn id="38" presetID="2" presetClass="entr" presetSubtype="4" fill="hold" nodeType="withEffect">
                                      <p:stCondLst>
                                        <p:cond delay="0"/>
                                      </p:stCondLst>
                                      <p:childTnLst>
                                        <p:set>
                                          <p:cBhvr>
                                            <p:cTn id="39" dur="1" fill="hold">
                                              <p:stCondLst>
                                                <p:cond delay="0"/>
                                              </p:stCondLst>
                                            </p:cTn>
                                            <p:tgtEl>
                                              <p:spTgt spid="263"/>
                                            </p:tgtEl>
                                            <p:attrNameLst>
                                              <p:attrName>style.visibility</p:attrName>
                                            </p:attrNameLst>
                                          </p:cBhvr>
                                          <p:to>
                                            <p:strVal val="visible"/>
                                          </p:to>
                                        </p:set>
                                        <p:anim calcmode="lin" valueType="num">
                                          <p:cBhvr additive="base">
                                            <p:cTn id="40" dur="2750" fill="hold"/>
                                            <p:tgtEl>
                                              <p:spTgt spid="263"/>
                                            </p:tgtEl>
                                            <p:attrNameLst>
                                              <p:attrName>ppt_x</p:attrName>
                                            </p:attrNameLst>
                                          </p:cBhvr>
                                          <p:tavLst>
                                            <p:tav tm="0">
                                              <p:val>
                                                <p:strVal val="#ppt_x"/>
                                              </p:val>
                                            </p:tav>
                                            <p:tav tm="100000">
                                              <p:val>
                                                <p:strVal val="#ppt_x"/>
                                              </p:val>
                                            </p:tav>
                                          </p:tavLst>
                                        </p:anim>
                                        <p:anim calcmode="lin" valueType="num">
                                          <p:cBhvr additive="base">
                                            <p:cTn id="41" dur="2750" fill="hold"/>
                                            <p:tgtEl>
                                              <p:spTgt spid="26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64"/>
                                            </p:tgtEl>
                                            <p:attrNameLst>
                                              <p:attrName>style.visibility</p:attrName>
                                            </p:attrNameLst>
                                          </p:cBhvr>
                                          <p:to>
                                            <p:strVal val="visible"/>
                                          </p:to>
                                        </p:set>
                                        <p:anim calcmode="lin" valueType="num">
                                          <p:cBhvr additive="base">
                                            <p:cTn id="44" dur="2750" fill="hold"/>
                                            <p:tgtEl>
                                              <p:spTgt spid="264"/>
                                            </p:tgtEl>
                                            <p:attrNameLst>
                                              <p:attrName>ppt_x</p:attrName>
                                            </p:attrNameLst>
                                          </p:cBhvr>
                                          <p:tavLst>
                                            <p:tav tm="0">
                                              <p:val>
                                                <p:strVal val="#ppt_x"/>
                                              </p:val>
                                            </p:tav>
                                            <p:tav tm="100000">
                                              <p:val>
                                                <p:strVal val="#ppt_x"/>
                                              </p:val>
                                            </p:tav>
                                          </p:tavLst>
                                        </p:anim>
                                        <p:anim calcmode="lin" valueType="num">
                                          <p:cBhvr additive="base">
                                            <p:cTn id="45" dur="2750" fill="hold"/>
                                            <p:tgtEl>
                                              <p:spTgt spid="26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65"/>
                                            </p:tgtEl>
                                            <p:attrNameLst>
                                              <p:attrName>style.visibility</p:attrName>
                                            </p:attrNameLst>
                                          </p:cBhvr>
                                          <p:to>
                                            <p:strVal val="visible"/>
                                          </p:to>
                                        </p:set>
                                        <p:anim calcmode="lin" valueType="num">
                                          <p:cBhvr additive="base">
                                            <p:cTn id="48" dur="2750" fill="hold"/>
                                            <p:tgtEl>
                                              <p:spTgt spid="265"/>
                                            </p:tgtEl>
                                            <p:attrNameLst>
                                              <p:attrName>ppt_x</p:attrName>
                                            </p:attrNameLst>
                                          </p:cBhvr>
                                          <p:tavLst>
                                            <p:tav tm="0">
                                              <p:val>
                                                <p:strVal val="#ppt_x"/>
                                              </p:val>
                                            </p:tav>
                                            <p:tav tm="100000">
                                              <p:val>
                                                <p:strVal val="#ppt_x"/>
                                              </p:val>
                                            </p:tav>
                                          </p:tavLst>
                                        </p:anim>
                                        <p:anim calcmode="lin" valueType="num">
                                          <p:cBhvr additive="base">
                                            <p:cTn id="49" dur="2750" fill="hold"/>
                                            <p:tgtEl>
                                              <p:spTgt spid="265"/>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66"/>
                                            </p:tgtEl>
                                            <p:attrNameLst>
                                              <p:attrName>style.visibility</p:attrName>
                                            </p:attrNameLst>
                                          </p:cBhvr>
                                          <p:to>
                                            <p:strVal val="visible"/>
                                          </p:to>
                                        </p:set>
                                        <p:anim calcmode="lin" valueType="num">
                                          <p:cBhvr additive="base">
                                            <p:cTn id="52" dur="2750" fill="hold"/>
                                            <p:tgtEl>
                                              <p:spTgt spid="266"/>
                                            </p:tgtEl>
                                            <p:attrNameLst>
                                              <p:attrName>ppt_x</p:attrName>
                                            </p:attrNameLst>
                                          </p:cBhvr>
                                          <p:tavLst>
                                            <p:tav tm="0">
                                              <p:val>
                                                <p:strVal val="#ppt_x"/>
                                              </p:val>
                                            </p:tav>
                                            <p:tav tm="100000">
                                              <p:val>
                                                <p:strVal val="#ppt_x"/>
                                              </p:val>
                                            </p:tav>
                                          </p:tavLst>
                                        </p:anim>
                                        <p:anim calcmode="lin" valueType="num">
                                          <p:cBhvr additive="base">
                                            <p:cTn id="53" dur="2750" fill="hold"/>
                                            <p:tgtEl>
                                              <p:spTgt spid="26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67"/>
                                            </p:tgtEl>
                                            <p:attrNameLst>
                                              <p:attrName>style.visibility</p:attrName>
                                            </p:attrNameLst>
                                          </p:cBhvr>
                                          <p:to>
                                            <p:strVal val="visible"/>
                                          </p:to>
                                        </p:set>
                                        <p:anim calcmode="lin" valueType="num">
                                          <p:cBhvr additive="base">
                                            <p:cTn id="56" dur="2750" fill="hold"/>
                                            <p:tgtEl>
                                              <p:spTgt spid="267"/>
                                            </p:tgtEl>
                                            <p:attrNameLst>
                                              <p:attrName>ppt_x</p:attrName>
                                            </p:attrNameLst>
                                          </p:cBhvr>
                                          <p:tavLst>
                                            <p:tav tm="0">
                                              <p:val>
                                                <p:strVal val="#ppt_x"/>
                                              </p:val>
                                            </p:tav>
                                            <p:tav tm="100000">
                                              <p:val>
                                                <p:strVal val="#ppt_x"/>
                                              </p:val>
                                            </p:tav>
                                          </p:tavLst>
                                        </p:anim>
                                        <p:anim calcmode="lin" valueType="num">
                                          <p:cBhvr additive="base">
                                            <p:cTn id="57" dur="2750" fill="hold"/>
                                            <p:tgtEl>
                                              <p:spTgt spid="26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68"/>
                                            </p:tgtEl>
                                            <p:attrNameLst>
                                              <p:attrName>style.visibility</p:attrName>
                                            </p:attrNameLst>
                                          </p:cBhvr>
                                          <p:to>
                                            <p:strVal val="visible"/>
                                          </p:to>
                                        </p:set>
                                        <p:anim calcmode="lin" valueType="num">
                                          <p:cBhvr additive="base">
                                            <p:cTn id="60" dur="2750" fill="hold"/>
                                            <p:tgtEl>
                                              <p:spTgt spid="268"/>
                                            </p:tgtEl>
                                            <p:attrNameLst>
                                              <p:attrName>ppt_x</p:attrName>
                                            </p:attrNameLst>
                                          </p:cBhvr>
                                          <p:tavLst>
                                            <p:tav tm="0">
                                              <p:val>
                                                <p:strVal val="#ppt_x"/>
                                              </p:val>
                                            </p:tav>
                                            <p:tav tm="100000">
                                              <p:val>
                                                <p:strVal val="#ppt_x"/>
                                              </p:val>
                                            </p:tav>
                                          </p:tavLst>
                                        </p:anim>
                                        <p:anim calcmode="lin" valueType="num">
                                          <p:cBhvr additive="base">
                                            <p:cTn id="61" dur="2750" fill="hold"/>
                                            <p:tgtEl>
                                              <p:spTgt spid="26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69"/>
                                            </p:tgtEl>
                                            <p:attrNameLst>
                                              <p:attrName>style.visibility</p:attrName>
                                            </p:attrNameLst>
                                          </p:cBhvr>
                                          <p:to>
                                            <p:strVal val="visible"/>
                                          </p:to>
                                        </p:set>
                                        <p:anim calcmode="lin" valueType="num">
                                          <p:cBhvr additive="base">
                                            <p:cTn id="64" dur="2750" fill="hold"/>
                                            <p:tgtEl>
                                              <p:spTgt spid="269"/>
                                            </p:tgtEl>
                                            <p:attrNameLst>
                                              <p:attrName>ppt_x</p:attrName>
                                            </p:attrNameLst>
                                          </p:cBhvr>
                                          <p:tavLst>
                                            <p:tav tm="0">
                                              <p:val>
                                                <p:strVal val="#ppt_x"/>
                                              </p:val>
                                            </p:tav>
                                            <p:tav tm="100000">
                                              <p:val>
                                                <p:strVal val="#ppt_x"/>
                                              </p:val>
                                            </p:tav>
                                          </p:tavLst>
                                        </p:anim>
                                        <p:anim calcmode="lin" valueType="num">
                                          <p:cBhvr additive="base">
                                            <p:cTn id="65" dur="2750" fill="hold"/>
                                            <p:tgtEl>
                                              <p:spTgt spid="26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70"/>
                                            </p:tgtEl>
                                            <p:attrNameLst>
                                              <p:attrName>style.visibility</p:attrName>
                                            </p:attrNameLst>
                                          </p:cBhvr>
                                          <p:to>
                                            <p:strVal val="visible"/>
                                          </p:to>
                                        </p:set>
                                        <p:anim calcmode="lin" valueType="num">
                                          <p:cBhvr additive="base">
                                            <p:cTn id="68" dur="2750" fill="hold"/>
                                            <p:tgtEl>
                                              <p:spTgt spid="270"/>
                                            </p:tgtEl>
                                            <p:attrNameLst>
                                              <p:attrName>ppt_x</p:attrName>
                                            </p:attrNameLst>
                                          </p:cBhvr>
                                          <p:tavLst>
                                            <p:tav tm="0">
                                              <p:val>
                                                <p:strVal val="#ppt_x"/>
                                              </p:val>
                                            </p:tav>
                                            <p:tav tm="100000">
                                              <p:val>
                                                <p:strVal val="#ppt_x"/>
                                              </p:val>
                                            </p:tav>
                                          </p:tavLst>
                                        </p:anim>
                                        <p:anim calcmode="lin" valueType="num">
                                          <p:cBhvr additive="base">
                                            <p:cTn id="69" dur="2750" fill="hold"/>
                                            <p:tgtEl>
                                              <p:spTgt spid="270"/>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71"/>
                                            </p:tgtEl>
                                            <p:attrNameLst>
                                              <p:attrName>style.visibility</p:attrName>
                                            </p:attrNameLst>
                                          </p:cBhvr>
                                          <p:to>
                                            <p:strVal val="visible"/>
                                          </p:to>
                                        </p:set>
                                        <p:anim calcmode="lin" valueType="num">
                                          <p:cBhvr additive="base">
                                            <p:cTn id="72" dur="2750" fill="hold"/>
                                            <p:tgtEl>
                                              <p:spTgt spid="271"/>
                                            </p:tgtEl>
                                            <p:attrNameLst>
                                              <p:attrName>ppt_x</p:attrName>
                                            </p:attrNameLst>
                                          </p:cBhvr>
                                          <p:tavLst>
                                            <p:tav tm="0">
                                              <p:val>
                                                <p:strVal val="#ppt_x"/>
                                              </p:val>
                                            </p:tav>
                                            <p:tav tm="100000">
                                              <p:val>
                                                <p:strVal val="#ppt_x"/>
                                              </p:val>
                                            </p:tav>
                                          </p:tavLst>
                                        </p:anim>
                                        <p:anim calcmode="lin" valueType="num">
                                          <p:cBhvr additive="base">
                                            <p:cTn id="73" dur="2750" fill="hold"/>
                                            <p:tgtEl>
                                              <p:spTgt spid="271"/>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72"/>
                                            </p:tgtEl>
                                            <p:attrNameLst>
                                              <p:attrName>style.visibility</p:attrName>
                                            </p:attrNameLst>
                                          </p:cBhvr>
                                          <p:to>
                                            <p:strVal val="visible"/>
                                          </p:to>
                                        </p:set>
                                        <p:anim calcmode="lin" valueType="num">
                                          <p:cBhvr additive="base">
                                            <p:cTn id="76" dur="2750" fill="hold"/>
                                            <p:tgtEl>
                                              <p:spTgt spid="272"/>
                                            </p:tgtEl>
                                            <p:attrNameLst>
                                              <p:attrName>ppt_x</p:attrName>
                                            </p:attrNameLst>
                                          </p:cBhvr>
                                          <p:tavLst>
                                            <p:tav tm="0">
                                              <p:val>
                                                <p:strVal val="#ppt_x"/>
                                              </p:val>
                                            </p:tav>
                                            <p:tav tm="100000">
                                              <p:val>
                                                <p:strVal val="#ppt_x"/>
                                              </p:val>
                                            </p:tav>
                                          </p:tavLst>
                                        </p:anim>
                                        <p:anim calcmode="lin" valueType="num">
                                          <p:cBhvr additive="base">
                                            <p:cTn id="77" dur="2750" fill="hold"/>
                                            <p:tgtEl>
                                              <p:spTgt spid="272"/>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73"/>
                                            </p:tgtEl>
                                            <p:attrNameLst>
                                              <p:attrName>style.visibility</p:attrName>
                                            </p:attrNameLst>
                                          </p:cBhvr>
                                          <p:to>
                                            <p:strVal val="visible"/>
                                          </p:to>
                                        </p:set>
                                        <p:anim calcmode="lin" valueType="num">
                                          <p:cBhvr additive="base">
                                            <p:cTn id="80" dur="2750" fill="hold"/>
                                            <p:tgtEl>
                                              <p:spTgt spid="273"/>
                                            </p:tgtEl>
                                            <p:attrNameLst>
                                              <p:attrName>ppt_x</p:attrName>
                                            </p:attrNameLst>
                                          </p:cBhvr>
                                          <p:tavLst>
                                            <p:tav tm="0">
                                              <p:val>
                                                <p:strVal val="#ppt_x"/>
                                              </p:val>
                                            </p:tav>
                                            <p:tav tm="100000">
                                              <p:val>
                                                <p:strVal val="#ppt_x"/>
                                              </p:val>
                                            </p:tav>
                                          </p:tavLst>
                                        </p:anim>
                                        <p:anim calcmode="lin" valueType="num">
                                          <p:cBhvr additive="base">
                                            <p:cTn id="81" dur="2750" fill="hold"/>
                                            <p:tgtEl>
                                              <p:spTgt spid="273"/>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74"/>
                                            </p:tgtEl>
                                            <p:attrNameLst>
                                              <p:attrName>style.visibility</p:attrName>
                                            </p:attrNameLst>
                                          </p:cBhvr>
                                          <p:to>
                                            <p:strVal val="visible"/>
                                          </p:to>
                                        </p:set>
                                        <p:anim calcmode="lin" valueType="num">
                                          <p:cBhvr additive="base">
                                            <p:cTn id="84" dur="2750" fill="hold"/>
                                            <p:tgtEl>
                                              <p:spTgt spid="274"/>
                                            </p:tgtEl>
                                            <p:attrNameLst>
                                              <p:attrName>ppt_x</p:attrName>
                                            </p:attrNameLst>
                                          </p:cBhvr>
                                          <p:tavLst>
                                            <p:tav tm="0">
                                              <p:val>
                                                <p:strVal val="#ppt_x"/>
                                              </p:val>
                                            </p:tav>
                                            <p:tav tm="100000">
                                              <p:val>
                                                <p:strVal val="#ppt_x"/>
                                              </p:val>
                                            </p:tav>
                                          </p:tavLst>
                                        </p:anim>
                                        <p:anim calcmode="lin" valueType="num">
                                          <p:cBhvr additive="base">
                                            <p:cTn id="85" dur="2750" fill="hold"/>
                                            <p:tgtEl>
                                              <p:spTgt spid="274"/>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75"/>
                                            </p:tgtEl>
                                            <p:attrNameLst>
                                              <p:attrName>style.visibility</p:attrName>
                                            </p:attrNameLst>
                                          </p:cBhvr>
                                          <p:to>
                                            <p:strVal val="visible"/>
                                          </p:to>
                                        </p:set>
                                        <p:anim calcmode="lin" valueType="num">
                                          <p:cBhvr additive="base">
                                            <p:cTn id="88" dur="2750" fill="hold"/>
                                            <p:tgtEl>
                                              <p:spTgt spid="275"/>
                                            </p:tgtEl>
                                            <p:attrNameLst>
                                              <p:attrName>ppt_x</p:attrName>
                                            </p:attrNameLst>
                                          </p:cBhvr>
                                          <p:tavLst>
                                            <p:tav tm="0">
                                              <p:val>
                                                <p:strVal val="#ppt_x"/>
                                              </p:val>
                                            </p:tav>
                                            <p:tav tm="100000">
                                              <p:val>
                                                <p:strVal val="#ppt_x"/>
                                              </p:val>
                                            </p:tav>
                                          </p:tavLst>
                                        </p:anim>
                                        <p:anim calcmode="lin" valueType="num">
                                          <p:cBhvr additive="base">
                                            <p:cTn id="89" dur="2750" fill="hold"/>
                                            <p:tgtEl>
                                              <p:spTgt spid="275"/>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6"/>
                                            </p:tgtEl>
                                            <p:attrNameLst>
                                              <p:attrName>style.visibility</p:attrName>
                                            </p:attrNameLst>
                                          </p:cBhvr>
                                          <p:to>
                                            <p:strVal val="visible"/>
                                          </p:to>
                                        </p:set>
                                        <p:anim calcmode="lin" valueType="num">
                                          <p:cBhvr additive="base">
                                            <p:cTn id="92" dur="2750" fill="hold"/>
                                            <p:tgtEl>
                                              <p:spTgt spid="276"/>
                                            </p:tgtEl>
                                            <p:attrNameLst>
                                              <p:attrName>ppt_x</p:attrName>
                                            </p:attrNameLst>
                                          </p:cBhvr>
                                          <p:tavLst>
                                            <p:tav tm="0">
                                              <p:val>
                                                <p:strVal val="#ppt_x"/>
                                              </p:val>
                                            </p:tav>
                                            <p:tav tm="100000">
                                              <p:val>
                                                <p:strVal val="#ppt_x"/>
                                              </p:val>
                                            </p:tav>
                                          </p:tavLst>
                                        </p:anim>
                                        <p:anim calcmode="lin" valueType="num">
                                          <p:cBhvr additive="base">
                                            <p:cTn id="93" dur="2750" fill="hold"/>
                                            <p:tgtEl>
                                              <p:spTgt spid="27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94" restart="whenNotActive" fill="hold" evtFilter="cancelBubble" nodeType="interactiveSeq">
                    <p:stCondLst>
                      <p:cond evt="onClick" delay="0">
                        <p:tgtEl>
                          <p:spTgt spid="5"/>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repeatCount="3000" fill="hold" nodeType="withEffect">
                                      <p:stCondLst>
                                        <p:cond delay="0"/>
                                      </p:stCondLst>
                                      <p:childTnLst>
                                        <p:animEffect transition="out" filter="fade">
                                          <p:cBhvr>
                                            <p:cTn id="98" dur="750" tmFilter="0, 0; .2, .5; .8, .5; 1, 0"/>
                                            <p:tgtEl>
                                              <p:spTgt spid="5"/>
                                            </p:tgtEl>
                                          </p:cBhvr>
                                        </p:animEffect>
                                        <p:animScale>
                                          <p:cBhvr>
                                            <p:cTn id="99" dur="375" autoRev="1" fill="hold"/>
                                            <p:tgtEl>
                                              <p:spTgt spid="5"/>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8" name="bomb.wav"/>
                                            </p:tgtEl>
                                          </p:cMediaNode>
                                        </p:audio>
                                      </p:subTnLst>
                                    </p:cTn>
                                  </p:par>
                                  <p:par>
                                    <p:cTn id="100" presetID="2" presetClass="entr" presetSubtype="4" fill="hold" nodeType="withEffect">
                                      <p:stCondLst>
                                        <p:cond delay="0"/>
                                      </p:stCondLst>
                                      <p:childTnLst>
                                        <p:set>
                                          <p:cBhvr>
                                            <p:cTn id="101" dur="1" fill="hold">
                                              <p:stCondLst>
                                                <p:cond delay="0"/>
                                              </p:stCondLst>
                                            </p:cTn>
                                            <p:tgtEl>
                                              <p:spTgt spid="277"/>
                                            </p:tgtEl>
                                            <p:attrNameLst>
                                              <p:attrName>style.visibility</p:attrName>
                                            </p:attrNameLst>
                                          </p:cBhvr>
                                          <p:to>
                                            <p:strVal val="visible"/>
                                          </p:to>
                                        </p:set>
                                        <p:anim calcmode="lin" valueType="num">
                                          <p:cBhvr additive="base">
                                            <p:cTn id="102" dur="2750" fill="hold"/>
                                            <p:tgtEl>
                                              <p:spTgt spid="277"/>
                                            </p:tgtEl>
                                            <p:attrNameLst>
                                              <p:attrName>ppt_x</p:attrName>
                                            </p:attrNameLst>
                                          </p:cBhvr>
                                          <p:tavLst>
                                            <p:tav tm="0">
                                              <p:val>
                                                <p:strVal val="#ppt_x"/>
                                              </p:val>
                                            </p:tav>
                                            <p:tav tm="100000">
                                              <p:val>
                                                <p:strVal val="#ppt_x"/>
                                              </p:val>
                                            </p:tav>
                                          </p:tavLst>
                                        </p:anim>
                                        <p:anim calcmode="lin" valueType="num">
                                          <p:cBhvr additive="base">
                                            <p:cTn id="103" dur="2750" fill="hold"/>
                                            <p:tgtEl>
                                              <p:spTgt spid="27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8" name="bomb.wav"/>
                                            </p:tgtEl>
                                          </p:cMediaNode>
                                        </p:audio>
                                      </p:subTnLst>
                                    </p:cTn>
                                  </p:par>
                                  <p:par>
                                    <p:cTn id="104" presetID="2" presetClass="entr" presetSubtype="4" fill="hold" nodeType="withEffect">
                                      <p:stCondLst>
                                        <p:cond delay="0"/>
                                      </p:stCondLst>
                                      <p:childTnLst>
                                        <p:set>
                                          <p:cBhvr>
                                            <p:cTn id="105" dur="1" fill="hold">
                                              <p:stCondLst>
                                                <p:cond delay="0"/>
                                              </p:stCondLst>
                                            </p:cTn>
                                            <p:tgtEl>
                                              <p:spTgt spid="278"/>
                                            </p:tgtEl>
                                            <p:attrNameLst>
                                              <p:attrName>style.visibility</p:attrName>
                                            </p:attrNameLst>
                                          </p:cBhvr>
                                          <p:to>
                                            <p:strVal val="visible"/>
                                          </p:to>
                                        </p:set>
                                        <p:anim calcmode="lin" valueType="num">
                                          <p:cBhvr additive="base">
                                            <p:cTn id="106" dur="2750" fill="hold"/>
                                            <p:tgtEl>
                                              <p:spTgt spid="278"/>
                                            </p:tgtEl>
                                            <p:attrNameLst>
                                              <p:attrName>ppt_x</p:attrName>
                                            </p:attrNameLst>
                                          </p:cBhvr>
                                          <p:tavLst>
                                            <p:tav tm="0">
                                              <p:val>
                                                <p:strVal val="#ppt_x"/>
                                              </p:val>
                                            </p:tav>
                                            <p:tav tm="100000">
                                              <p:val>
                                                <p:strVal val="#ppt_x"/>
                                              </p:val>
                                            </p:tav>
                                          </p:tavLst>
                                        </p:anim>
                                        <p:anim calcmode="lin" valueType="num">
                                          <p:cBhvr additive="base">
                                            <p:cTn id="107" dur="2750" fill="hold"/>
                                            <p:tgtEl>
                                              <p:spTgt spid="278"/>
                                            </p:tgtEl>
                                            <p:attrNameLst>
                                              <p:attrName>ppt_y</p:attrName>
                                            </p:attrNameLst>
                                          </p:cBhvr>
                                          <p:tavLst>
                                            <p:tav tm="0">
                                              <p:val>
                                                <p:strVal val="1+#ppt_h/2"/>
                                              </p:val>
                                            </p:tav>
                                            <p:tav tm="100000">
                                              <p:val>
                                                <p:strVal val="#ppt_y"/>
                                              </p:val>
                                            </p:tav>
                                          </p:tavLst>
                                        </p:anim>
                                      </p:childTnLst>
                                    </p:cTn>
                                  </p:par>
                                  <p:par>
                                    <p:cTn id="108" presetID="2" presetClass="entr" presetSubtype="4" fill="hold" nodeType="withEffect">
                                      <p:stCondLst>
                                        <p:cond delay="0"/>
                                      </p:stCondLst>
                                      <p:childTnLst>
                                        <p:set>
                                          <p:cBhvr>
                                            <p:cTn id="109" dur="1" fill="hold">
                                              <p:stCondLst>
                                                <p:cond delay="0"/>
                                              </p:stCondLst>
                                            </p:cTn>
                                            <p:tgtEl>
                                              <p:spTgt spid="279"/>
                                            </p:tgtEl>
                                            <p:attrNameLst>
                                              <p:attrName>style.visibility</p:attrName>
                                            </p:attrNameLst>
                                          </p:cBhvr>
                                          <p:to>
                                            <p:strVal val="visible"/>
                                          </p:to>
                                        </p:set>
                                        <p:anim calcmode="lin" valueType="num">
                                          <p:cBhvr additive="base">
                                            <p:cTn id="110" dur="2750" fill="hold"/>
                                            <p:tgtEl>
                                              <p:spTgt spid="279"/>
                                            </p:tgtEl>
                                            <p:attrNameLst>
                                              <p:attrName>ppt_x</p:attrName>
                                            </p:attrNameLst>
                                          </p:cBhvr>
                                          <p:tavLst>
                                            <p:tav tm="0">
                                              <p:val>
                                                <p:strVal val="#ppt_x"/>
                                              </p:val>
                                            </p:tav>
                                            <p:tav tm="100000">
                                              <p:val>
                                                <p:strVal val="#ppt_x"/>
                                              </p:val>
                                            </p:tav>
                                          </p:tavLst>
                                        </p:anim>
                                        <p:anim calcmode="lin" valueType="num">
                                          <p:cBhvr additive="base">
                                            <p:cTn id="111" dur="2750" fill="hold"/>
                                            <p:tgtEl>
                                              <p:spTgt spid="279"/>
                                            </p:tgtEl>
                                            <p:attrNameLst>
                                              <p:attrName>ppt_y</p:attrName>
                                            </p:attrNameLst>
                                          </p:cBhvr>
                                          <p:tavLst>
                                            <p:tav tm="0">
                                              <p:val>
                                                <p:strVal val="1+#ppt_h/2"/>
                                              </p:val>
                                            </p:tav>
                                            <p:tav tm="100000">
                                              <p:val>
                                                <p:strVal val="#ppt_y"/>
                                              </p:val>
                                            </p:tav>
                                          </p:tavLst>
                                        </p:anim>
                                      </p:childTnLst>
                                    </p:cTn>
                                  </p:par>
                                  <p:par>
                                    <p:cTn id="112" presetID="2" presetClass="entr" presetSubtype="4" fill="hold" nodeType="withEffect">
                                      <p:stCondLst>
                                        <p:cond delay="0"/>
                                      </p:stCondLst>
                                      <p:childTnLst>
                                        <p:set>
                                          <p:cBhvr>
                                            <p:cTn id="113" dur="1" fill="hold">
                                              <p:stCondLst>
                                                <p:cond delay="0"/>
                                              </p:stCondLst>
                                            </p:cTn>
                                            <p:tgtEl>
                                              <p:spTgt spid="280"/>
                                            </p:tgtEl>
                                            <p:attrNameLst>
                                              <p:attrName>style.visibility</p:attrName>
                                            </p:attrNameLst>
                                          </p:cBhvr>
                                          <p:to>
                                            <p:strVal val="visible"/>
                                          </p:to>
                                        </p:set>
                                        <p:anim calcmode="lin" valueType="num">
                                          <p:cBhvr additive="base">
                                            <p:cTn id="114" dur="2750" fill="hold"/>
                                            <p:tgtEl>
                                              <p:spTgt spid="280"/>
                                            </p:tgtEl>
                                            <p:attrNameLst>
                                              <p:attrName>ppt_x</p:attrName>
                                            </p:attrNameLst>
                                          </p:cBhvr>
                                          <p:tavLst>
                                            <p:tav tm="0">
                                              <p:val>
                                                <p:strVal val="#ppt_x"/>
                                              </p:val>
                                            </p:tav>
                                            <p:tav tm="100000">
                                              <p:val>
                                                <p:strVal val="#ppt_x"/>
                                              </p:val>
                                            </p:tav>
                                          </p:tavLst>
                                        </p:anim>
                                        <p:anim calcmode="lin" valueType="num">
                                          <p:cBhvr additive="base">
                                            <p:cTn id="115" dur="2750" fill="hold"/>
                                            <p:tgtEl>
                                              <p:spTgt spid="280"/>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281"/>
                                            </p:tgtEl>
                                            <p:attrNameLst>
                                              <p:attrName>style.visibility</p:attrName>
                                            </p:attrNameLst>
                                          </p:cBhvr>
                                          <p:to>
                                            <p:strVal val="visible"/>
                                          </p:to>
                                        </p:set>
                                        <p:anim calcmode="lin" valueType="num">
                                          <p:cBhvr additive="base">
                                            <p:cTn id="118" dur="2750" fill="hold"/>
                                            <p:tgtEl>
                                              <p:spTgt spid="281"/>
                                            </p:tgtEl>
                                            <p:attrNameLst>
                                              <p:attrName>ppt_x</p:attrName>
                                            </p:attrNameLst>
                                          </p:cBhvr>
                                          <p:tavLst>
                                            <p:tav tm="0">
                                              <p:val>
                                                <p:strVal val="#ppt_x"/>
                                              </p:val>
                                            </p:tav>
                                            <p:tav tm="100000">
                                              <p:val>
                                                <p:strVal val="#ppt_x"/>
                                              </p:val>
                                            </p:tav>
                                          </p:tavLst>
                                        </p:anim>
                                        <p:anim calcmode="lin" valueType="num">
                                          <p:cBhvr additive="base">
                                            <p:cTn id="119" dur="2750" fill="hold"/>
                                            <p:tgtEl>
                                              <p:spTgt spid="281"/>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282"/>
                                            </p:tgtEl>
                                            <p:attrNameLst>
                                              <p:attrName>style.visibility</p:attrName>
                                            </p:attrNameLst>
                                          </p:cBhvr>
                                          <p:to>
                                            <p:strVal val="visible"/>
                                          </p:to>
                                        </p:set>
                                        <p:anim calcmode="lin" valueType="num">
                                          <p:cBhvr additive="base">
                                            <p:cTn id="122" dur="2750" fill="hold"/>
                                            <p:tgtEl>
                                              <p:spTgt spid="282"/>
                                            </p:tgtEl>
                                            <p:attrNameLst>
                                              <p:attrName>ppt_x</p:attrName>
                                            </p:attrNameLst>
                                          </p:cBhvr>
                                          <p:tavLst>
                                            <p:tav tm="0">
                                              <p:val>
                                                <p:strVal val="#ppt_x"/>
                                              </p:val>
                                            </p:tav>
                                            <p:tav tm="100000">
                                              <p:val>
                                                <p:strVal val="#ppt_x"/>
                                              </p:val>
                                            </p:tav>
                                          </p:tavLst>
                                        </p:anim>
                                        <p:anim calcmode="lin" valueType="num">
                                          <p:cBhvr additive="base">
                                            <p:cTn id="123" dur="2750" fill="hold"/>
                                            <p:tgtEl>
                                              <p:spTgt spid="282"/>
                                            </p:tgtEl>
                                            <p:attrNameLst>
                                              <p:attrName>ppt_y</p:attrName>
                                            </p:attrNameLst>
                                          </p:cBhvr>
                                          <p:tavLst>
                                            <p:tav tm="0">
                                              <p:val>
                                                <p:strVal val="1+#ppt_h/2"/>
                                              </p:val>
                                            </p:tav>
                                            <p:tav tm="100000">
                                              <p:val>
                                                <p:strVal val="#ppt_y"/>
                                              </p:val>
                                            </p:tav>
                                          </p:tavLst>
                                        </p:anim>
                                      </p:childTnLst>
                                    </p:cTn>
                                  </p:par>
                                  <p:par>
                                    <p:cTn id="124" presetID="2" presetClass="entr" presetSubtype="4" fill="hold" nodeType="withEffect">
                                      <p:stCondLst>
                                        <p:cond delay="0"/>
                                      </p:stCondLst>
                                      <p:childTnLst>
                                        <p:set>
                                          <p:cBhvr>
                                            <p:cTn id="125" dur="1" fill="hold">
                                              <p:stCondLst>
                                                <p:cond delay="0"/>
                                              </p:stCondLst>
                                            </p:cTn>
                                            <p:tgtEl>
                                              <p:spTgt spid="283"/>
                                            </p:tgtEl>
                                            <p:attrNameLst>
                                              <p:attrName>style.visibility</p:attrName>
                                            </p:attrNameLst>
                                          </p:cBhvr>
                                          <p:to>
                                            <p:strVal val="visible"/>
                                          </p:to>
                                        </p:set>
                                        <p:anim calcmode="lin" valueType="num">
                                          <p:cBhvr additive="base">
                                            <p:cTn id="126" dur="2750" fill="hold"/>
                                            <p:tgtEl>
                                              <p:spTgt spid="283"/>
                                            </p:tgtEl>
                                            <p:attrNameLst>
                                              <p:attrName>ppt_x</p:attrName>
                                            </p:attrNameLst>
                                          </p:cBhvr>
                                          <p:tavLst>
                                            <p:tav tm="0">
                                              <p:val>
                                                <p:strVal val="#ppt_x"/>
                                              </p:val>
                                            </p:tav>
                                            <p:tav tm="100000">
                                              <p:val>
                                                <p:strVal val="#ppt_x"/>
                                              </p:val>
                                            </p:tav>
                                          </p:tavLst>
                                        </p:anim>
                                        <p:anim calcmode="lin" valueType="num">
                                          <p:cBhvr additive="base">
                                            <p:cTn id="127" dur="2750" fill="hold"/>
                                            <p:tgtEl>
                                              <p:spTgt spid="283"/>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284"/>
                                            </p:tgtEl>
                                            <p:attrNameLst>
                                              <p:attrName>style.visibility</p:attrName>
                                            </p:attrNameLst>
                                          </p:cBhvr>
                                          <p:to>
                                            <p:strVal val="visible"/>
                                          </p:to>
                                        </p:set>
                                        <p:anim calcmode="lin" valueType="num">
                                          <p:cBhvr additive="base">
                                            <p:cTn id="130" dur="2750" fill="hold"/>
                                            <p:tgtEl>
                                              <p:spTgt spid="284"/>
                                            </p:tgtEl>
                                            <p:attrNameLst>
                                              <p:attrName>ppt_x</p:attrName>
                                            </p:attrNameLst>
                                          </p:cBhvr>
                                          <p:tavLst>
                                            <p:tav tm="0">
                                              <p:val>
                                                <p:strVal val="#ppt_x"/>
                                              </p:val>
                                            </p:tav>
                                            <p:tav tm="100000">
                                              <p:val>
                                                <p:strVal val="#ppt_x"/>
                                              </p:val>
                                            </p:tav>
                                          </p:tavLst>
                                        </p:anim>
                                        <p:anim calcmode="lin" valueType="num">
                                          <p:cBhvr additive="base">
                                            <p:cTn id="131" dur="2750" fill="hold"/>
                                            <p:tgtEl>
                                              <p:spTgt spid="284"/>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285"/>
                                            </p:tgtEl>
                                            <p:attrNameLst>
                                              <p:attrName>style.visibility</p:attrName>
                                            </p:attrNameLst>
                                          </p:cBhvr>
                                          <p:to>
                                            <p:strVal val="visible"/>
                                          </p:to>
                                        </p:set>
                                        <p:anim calcmode="lin" valueType="num">
                                          <p:cBhvr additive="base">
                                            <p:cTn id="134" dur="2750" fill="hold"/>
                                            <p:tgtEl>
                                              <p:spTgt spid="285"/>
                                            </p:tgtEl>
                                            <p:attrNameLst>
                                              <p:attrName>ppt_x</p:attrName>
                                            </p:attrNameLst>
                                          </p:cBhvr>
                                          <p:tavLst>
                                            <p:tav tm="0">
                                              <p:val>
                                                <p:strVal val="#ppt_x"/>
                                              </p:val>
                                            </p:tav>
                                            <p:tav tm="100000">
                                              <p:val>
                                                <p:strVal val="#ppt_x"/>
                                              </p:val>
                                            </p:tav>
                                          </p:tavLst>
                                        </p:anim>
                                        <p:anim calcmode="lin" valueType="num">
                                          <p:cBhvr additive="base">
                                            <p:cTn id="135" dur="2750" fill="hold"/>
                                            <p:tgtEl>
                                              <p:spTgt spid="285"/>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286"/>
                                            </p:tgtEl>
                                            <p:attrNameLst>
                                              <p:attrName>style.visibility</p:attrName>
                                            </p:attrNameLst>
                                          </p:cBhvr>
                                          <p:to>
                                            <p:strVal val="visible"/>
                                          </p:to>
                                        </p:set>
                                        <p:anim calcmode="lin" valueType="num">
                                          <p:cBhvr additive="base">
                                            <p:cTn id="138" dur="2750" fill="hold"/>
                                            <p:tgtEl>
                                              <p:spTgt spid="286"/>
                                            </p:tgtEl>
                                            <p:attrNameLst>
                                              <p:attrName>ppt_x</p:attrName>
                                            </p:attrNameLst>
                                          </p:cBhvr>
                                          <p:tavLst>
                                            <p:tav tm="0">
                                              <p:val>
                                                <p:strVal val="#ppt_x"/>
                                              </p:val>
                                            </p:tav>
                                            <p:tav tm="100000">
                                              <p:val>
                                                <p:strVal val="#ppt_x"/>
                                              </p:val>
                                            </p:tav>
                                          </p:tavLst>
                                        </p:anim>
                                        <p:anim calcmode="lin" valueType="num">
                                          <p:cBhvr additive="base">
                                            <p:cTn id="139" dur="2750" fill="hold"/>
                                            <p:tgtEl>
                                              <p:spTgt spid="28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287"/>
                                            </p:tgtEl>
                                            <p:attrNameLst>
                                              <p:attrName>style.visibility</p:attrName>
                                            </p:attrNameLst>
                                          </p:cBhvr>
                                          <p:to>
                                            <p:strVal val="visible"/>
                                          </p:to>
                                        </p:set>
                                        <p:anim calcmode="lin" valueType="num">
                                          <p:cBhvr additive="base">
                                            <p:cTn id="142" dur="2750" fill="hold"/>
                                            <p:tgtEl>
                                              <p:spTgt spid="287"/>
                                            </p:tgtEl>
                                            <p:attrNameLst>
                                              <p:attrName>ppt_x</p:attrName>
                                            </p:attrNameLst>
                                          </p:cBhvr>
                                          <p:tavLst>
                                            <p:tav tm="0">
                                              <p:val>
                                                <p:strVal val="#ppt_x"/>
                                              </p:val>
                                            </p:tav>
                                            <p:tav tm="100000">
                                              <p:val>
                                                <p:strVal val="#ppt_x"/>
                                              </p:val>
                                            </p:tav>
                                          </p:tavLst>
                                        </p:anim>
                                        <p:anim calcmode="lin" valueType="num">
                                          <p:cBhvr additive="base">
                                            <p:cTn id="143" dur="2750" fill="hold"/>
                                            <p:tgtEl>
                                              <p:spTgt spid="287"/>
                                            </p:tgtEl>
                                            <p:attrNameLst>
                                              <p:attrName>ppt_y</p:attrName>
                                            </p:attrNameLst>
                                          </p:cBhvr>
                                          <p:tavLst>
                                            <p:tav tm="0">
                                              <p:val>
                                                <p:strVal val="1+#ppt_h/2"/>
                                              </p:val>
                                            </p:tav>
                                            <p:tav tm="100000">
                                              <p:val>
                                                <p:strVal val="#ppt_y"/>
                                              </p:val>
                                            </p:tav>
                                          </p:tavLst>
                                        </p:anim>
                                      </p:childTnLst>
                                    </p:cTn>
                                  </p:par>
                                  <p:par>
                                    <p:cTn id="144" presetID="2" presetClass="entr" presetSubtype="4" fill="hold" nodeType="withEffect">
                                      <p:stCondLst>
                                        <p:cond delay="0"/>
                                      </p:stCondLst>
                                      <p:childTnLst>
                                        <p:set>
                                          <p:cBhvr>
                                            <p:cTn id="145" dur="1" fill="hold">
                                              <p:stCondLst>
                                                <p:cond delay="0"/>
                                              </p:stCondLst>
                                            </p:cTn>
                                            <p:tgtEl>
                                              <p:spTgt spid="288"/>
                                            </p:tgtEl>
                                            <p:attrNameLst>
                                              <p:attrName>style.visibility</p:attrName>
                                            </p:attrNameLst>
                                          </p:cBhvr>
                                          <p:to>
                                            <p:strVal val="visible"/>
                                          </p:to>
                                        </p:set>
                                        <p:anim calcmode="lin" valueType="num">
                                          <p:cBhvr additive="base">
                                            <p:cTn id="146" dur="2750" fill="hold"/>
                                            <p:tgtEl>
                                              <p:spTgt spid="288"/>
                                            </p:tgtEl>
                                            <p:attrNameLst>
                                              <p:attrName>ppt_x</p:attrName>
                                            </p:attrNameLst>
                                          </p:cBhvr>
                                          <p:tavLst>
                                            <p:tav tm="0">
                                              <p:val>
                                                <p:strVal val="#ppt_x"/>
                                              </p:val>
                                            </p:tav>
                                            <p:tav tm="100000">
                                              <p:val>
                                                <p:strVal val="#ppt_x"/>
                                              </p:val>
                                            </p:tav>
                                          </p:tavLst>
                                        </p:anim>
                                        <p:anim calcmode="lin" valueType="num">
                                          <p:cBhvr additive="base">
                                            <p:cTn id="147" dur="2750" fill="hold"/>
                                            <p:tgtEl>
                                              <p:spTgt spid="288"/>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289"/>
                                            </p:tgtEl>
                                            <p:attrNameLst>
                                              <p:attrName>style.visibility</p:attrName>
                                            </p:attrNameLst>
                                          </p:cBhvr>
                                          <p:to>
                                            <p:strVal val="visible"/>
                                          </p:to>
                                        </p:set>
                                        <p:anim calcmode="lin" valueType="num">
                                          <p:cBhvr additive="base">
                                            <p:cTn id="150" dur="2750" fill="hold"/>
                                            <p:tgtEl>
                                              <p:spTgt spid="289"/>
                                            </p:tgtEl>
                                            <p:attrNameLst>
                                              <p:attrName>ppt_x</p:attrName>
                                            </p:attrNameLst>
                                          </p:cBhvr>
                                          <p:tavLst>
                                            <p:tav tm="0">
                                              <p:val>
                                                <p:strVal val="#ppt_x"/>
                                              </p:val>
                                            </p:tav>
                                            <p:tav tm="100000">
                                              <p:val>
                                                <p:strVal val="#ppt_x"/>
                                              </p:val>
                                            </p:tav>
                                          </p:tavLst>
                                        </p:anim>
                                        <p:anim calcmode="lin" valueType="num">
                                          <p:cBhvr additive="base">
                                            <p:cTn id="151" dur="2750" fill="hold"/>
                                            <p:tgtEl>
                                              <p:spTgt spid="28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290"/>
                                            </p:tgtEl>
                                            <p:attrNameLst>
                                              <p:attrName>style.visibility</p:attrName>
                                            </p:attrNameLst>
                                          </p:cBhvr>
                                          <p:to>
                                            <p:strVal val="visible"/>
                                          </p:to>
                                        </p:set>
                                        <p:anim calcmode="lin" valueType="num">
                                          <p:cBhvr additive="base">
                                            <p:cTn id="154" dur="2750" fill="hold"/>
                                            <p:tgtEl>
                                              <p:spTgt spid="290"/>
                                            </p:tgtEl>
                                            <p:attrNameLst>
                                              <p:attrName>ppt_x</p:attrName>
                                            </p:attrNameLst>
                                          </p:cBhvr>
                                          <p:tavLst>
                                            <p:tav tm="0">
                                              <p:val>
                                                <p:strVal val="#ppt_x"/>
                                              </p:val>
                                            </p:tav>
                                            <p:tav tm="100000">
                                              <p:val>
                                                <p:strVal val="#ppt_x"/>
                                              </p:val>
                                            </p:tav>
                                          </p:tavLst>
                                        </p:anim>
                                        <p:anim calcmode="lin" valueType="num">
                                          <p:cBhvr additive="base">
                                            <p:cTn id="155" dur="2750" fill="hold"/>
                                            <p:tgtEl>
                                              <p:spTgt spid="290"/>
                                            </p:tgtEl>
                                            <p:attrNameLst>
                                              <p:attrName>ppt_y</p:attrName>
                                            </p:attrNameLst>
                                          </p:cBhvr>
                                          <p:tavLst>
                                            <p:tav tm="0">
                                              <p:val>
                                                <p:strVal val="1+#ppt_h/2"/>
                                              </p:val>
                                            </p:tav>
                                            <p:tav tm="100000">
                                              <p:val>
                                                <p:strVal val="#ppt_y"/>
                                              </p:val>
                                            </p:tav>
                                          </p:tavLst>
                                        </p:anim>
                                      </p:childTnLst>
                                    </p:cTn>
                                  </p:par>
                                  <p:par>
                                    <p:cTn id="156" presetID="2" presetClass="entr" presetSubtype="4" fill="hold" nodeType="withEffect">
                                      <p:stCondLst>
                                        <p:cond delay="0"/>
                                      </p:stCondLst>
                                      <p:childTnLst>
                                        <p:set>
                                          <p:cBhvr>
                                            <p:cTn id="157" dur="1" fill="hold">
                                              <p:stCondLst>
                                                <p:cond delay="0"/>
                                              </p:stCondLst>
                                            </p:cTn>
                                            <p:tgtEl>
                                              <p:spTgt spid="291"/>
                                            </p:tgtEl>
                                            <p:attrNameLst>
                                              <p:attrName>style.visibility</p:attrName>
                                            </p:attrNameLst>
                                          </p:cBhvr>
                                          <p:to>
                                            <p:strVal val="visible"/>
                                          </p:to>
                                        </p:set>
                                        <p:anim calcmode="lin" valueType="num">
                                          <p:cBhvr additive="base">
                                            <p:cTn id="158" dur="2750" fill="hold"/>
                                            <p:tgtEl>
                                              <p:spTgt spid="291"/>
                                            </p:tgtEl>
                                            <p:attrNameLst>
                                              <p:attrName>ppt_x</p:attrName>
                                            </p:attrNameLst>
                                          </p:cBhvr>
                                          <p:tavLst>
                                            <p:tav tm="0">
                                              <p:val>
                                                <p:strVal val="#ppt_x"/>
                                              </p:val>
                                            </p:tav>
                                            <p:tav tm="100000">
                                              <p:val>
                                                <p:strVal val="#ppt_x"/>
                                              </p:val>
                                            </p:tav>
                                          </p:tavLst>
                                        </p:anim>
                                        <p:anim calcmode="lin" valueType="num">
                                          <p:cBhvr additive="base">
                                            <p:cTn id="159" dur="2750" fill="hold"/>
                                            <p:tgtEl>
                                              <p:spTgt spid="2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9"/>
                        </p:tgtEl>
                      </p:cond>
                    </p:stCondLst>
                    <p:endSync evt="end" delay="0">
                      <p:rtn val="all"/>
                    </p:endSync>
                    <p:childTnLst>
                      <p:par>
                        <p:cTn id="161" fill="hold">
                          <p:stCondLst>
                            <p:cond delay="0"/>
                          </p:stCondLst>
                          <p:childTnLst>
                            <p:par>
                              <p:cTn id="162" fill="hold">
                                <p:stCondLst>
                                  <p:cond delay="0"/>
                                </p:stCondLst>
                                <p:childTnLst>
                                  <p:par>
                                    <p:cTn id="163" presetID="26" presetClass="emph" presetSubtype="0" repeatCount="3000" fill="hold" nodeType="withEffect">
                                      <p:stCondLst>
                                        <p:cond delay="0"/>
                                      </p:stCondLst>
                                      <p:childTnLst>
                                        <p:animEffect transition="out" filter="fade">
                                          <p:cBhvr>
                                            <p:cTn id="164" dur="750" tmFilter="0, 0; .2, .5; .8, .5; 1, 0"/>
                                            <p:tgtEl>
                                              <p:spTgt spid="9"/>
                                            </p:tgtEl>
                                          </p:cBhvr>
                                        </p:animEffect>
                                        <p:animScale>
                                          <p:cBhvr>
                                            <p:cTn id="165" dur="375" autoRev="1" fill="hold"/>
                                            <p:tgtEl>
                                              <p:spTgt spid="9"/>
                                            </p:tgtEl>
                                          </p:cBhvr>
                                          <p:by x="105000" y="105000"/>
                                        </p:animScale>
                                      </p:childTnLst>
                                      <p:subTnLst>
                                        <p:audio>
                                          <p:cMediaNode>
                                            <p:cTn display="0" masterRel="sameClick">
                                              <p:stCondLst>
                                                <p:cond evt="begin" delay="0">
                                                  <p:tn val="163"/>
                                                </p:cond>
                                              </p:stCondLst>
                                              <p:endCondLst>
                                                <p:cond evt="onStopAudio" delay="0">
                                                  <p:tgtEl>
                                                    <p:sldTgt/>
                                                  </p:tgtEl>
                                                </p:cond>
                                              </p:endCondLst>
                                            </p:cTn>
                                            <p:tgtEl>
                                              <p:sndTgt r:embed="rId9" name="applause.wav"/>
                                            </p:tgtEl>
                                          </p:cMediaNode>
                                        </p:audio>
                                      </p:subTnLst>
                                    </p:cTn>
                                  </p:par>
                                  <p:par>
                                    <p:cTn id="166" presetID="2" presetClass="entr" presetSubtype="4" fill="hold" nodeType="withEffect">
                                      <p:stCondLst>
                                        <p:cond delay="0"/>
                                      </p:stCondLst>
                                      <p:childTnLst>
                                        <p:set>
                                          <p:cBhvr>
                                            <p:cTn id="167" dur="1" fill="hold">
                                              <p:stCondLst>
                                                <p:cond delay="0"/>
                                              </p:stCondLst>
                                            </p:cTn>
                                            <p:tgtEl>
                                              <p:spTgt spid="245"/>
                                            </p:tgtEl>
                                            <p:attrNameLst>
                                              <p:attrName>style.visibility</p:attrName>
                                            </p:attrNameLst>
                                          </p:cBhvr>
                                          <p:to>
                                            <p:strVal val="visible"/>
                                          </p:to>
                                        </p:set>
                                        <p:anim calcmode="lin" valueType="num">
                                          <p:cBhvr additive="base">
                                            <p:cTn id="168" dur="2750" fill="hold"/>
                                            <p:tgtEl>
                                              <p:spTgt spid="245"/>
                                            </p:tgtEl>
                                            <p:attrNameLst>
                                              <p:attrName>ppt_x</p:attrName>
                                            </p:attrNameLst>
                                          </p:cBhvr>
                                          <p:tavLst>
                                            <p:tav tm="0">
                                              <p:val>
                                                <p:strVal val="#ppt_x"/>
                                              </p:val>
                                            </p:tav>
                                            <p:tav tm="100000">
                                              <p:val>
                                                <p:strVal val="#ppt_x"/>
                                              </p:val>
                                            </p:tav>
                                          </p:tavLst>
                                        </p:anim>
                                        <p:anim calcmode="lin" valueType="num">
                                          <p:cBhvr additive="base">
                                            <p:cTn id="169" dur="2750" fill="hold"/>
                                            <p:tgtEl>
                                              <p:spTgt spid="2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6"/>
                                                </p:cond>
                                              </p:stCondLst>
                                              <p:endCondLst>
                                                <p:cond evt="onStopAudio" delay="0">
                                                  <p:tgtEl>
                                                    <p:sldTgt/>
                                                  </p:tgtEl>
                                                </p:cond>
                                              </p:endCondLst>
                                            </p:cTn>
                                            <p:tgtEl>
                                              <p:sndTgt r:embed="rId9" name="applause.wav"/>
                                            </p:tgtEl>
                                          </p:cMediaNode>
                                        </p:audio>
                                      </p:subTnLst>
                                    </p:cTn>
                                  </p:par>
                                  <p:par>
                                    <p:cTn id="170" presetID="2" presetClass="entr" presetSubtype="4" fill="hold" nodeType="withEffect">
                                      <p:stCondLst>
                                        <p:cond delay="0"/>
                                      </p:stCondLst>
                                      <p:childTnLst>
                                        <p:set>
                                          <p:cBhvr>
                                            <p:cTn id="171" dur="1" fill="hold">
                                              <p:stCondLst>
                                                <p:cond delay="0"/>
                                              </p:stCondLst>
                                            </p:cTn>
                                            <p:tgtEl>
                                              <p:spTgt spid="246"/>
                                            </p:tgtEl>
                                            <p:attrNameLst>
                                              <p:attrName>style.visibility</p:attrName>
                                            </p:attrNameLst>
                                          </p:cBhvr>
                                          <p:to>
                                            <p:strVal val="visible"/>
                                          </p:to>
                                        </p:set>
                                        <p:anim calcmode="lin" valueType="num">
                                          <p:cBhvr additive="base">
                                            <p:cTn id="172" dur="2750" fill="hold"/>
                                            <p:tgtEl>
                                              <p:spTgt spid="246"/>
                                            </p:tgtEl>
                                            <p:attrNameLst>
                                              <p:attrName>ppt_x</p:attrName>
                                            </p:attrNameLst>
                                          </p:cBhvr>
                                          <p:tavLst>
                                            <p:tav tm="0">
                                              <p:val>
                                                <p:strVal val="#ppt_x"/>
                                              </p:val>
                                            </p:tav>
                                            <p:tav tm="100000">
                                              <p:val>
                                                <p:strVal val="#ppt_x"/>
                                              </p:val>
                                            </p:tav>
                                          </p:tavLst>
                                        </p:anim>
                                        <p:anim calcmode="lin" valueType="num">
                                          <p:cBhvr additive="base">
                                            <p:cTn id="173" dur="2750" fill="hold"/>
                                            <p:tgtEl>
                                              <p:spTgt spid="246"/>
                                            </p:tgtEl>
                                            <p:attrNameLst>
                                              <p:attrName>ppt_y</p:attrName>
                                            </p:attrNameLst>
                                          </p:cBhvr>
                                          <p:tavLst>
                                            <p:tav tm="0">
                                              <p:val>
                                                <p:strVal val="1+#ppt_h/2"/>
                                              </p:val>
                                            </p:tav>
                                            <p:tav tm="100000">
                                              <p:val>
                                                <p:strVal val="#ppt_y"/>
                                              </p:val>
                                            </p:tav>
                                          </p:tavLst>
                                        </p:anim>
                                      </p:childTnLst>
                                    </p:cTn>
                                  </p:par>
                                  <p:par>
                                    <p:cTn id="174" presetID="2" presetClass="entr" presetSubtype="4" fill="hold" nodeType="withEffect">
                                      <p:stCondLst>
                                        <p:cond delay="0"/>
                                      </p:stCondLst>
                                      <p:childTnLst>
                                        <p:set>
                                          <p:cBhvr>
                                            <p:cTn id="175" dur="1" fill="hold">
                                              <p:stCondLst>
                                                <p:cond delay="0"/>
                                              </p:stCondLst>
                                            </p:cTn>
                                            <p:tgtEl>
                                              <p:spTgt spid="247"/>
                                            </p:tgtEl>
                                            <p:attrNameLst>
                                              <p:attrName>style.visibility</p:attrName>
                                            </p:attrNameLst>
                                          </p:cBhvr>
                                          <p:to>
                                            <p:strVal val="visible"/>
                                          </p:to>
                                        </p:set>
                                        <p:anim calcmode="lin" valueType="num">
                                          <p:cBhvr additive="base">
                                            <p:cTn id="176" dur="2750" fill="hold"/>
                                            <p:tgtEl>
                                              <p:spTgt spid="247"/>
                                            </p:tgtEl>
                                            <p:attrNameLst>
                                              <p:attrName>ppt_x</p:attrName>
                                            </p:attrNameLst>
                                          </p:cBhvr>
                                          <p:tavLst>
                                            <p:tav tm="0">
                                              <p:val>
                                                <p:strVal val="#ppt_x"/>
                                              </p:val>
                                            </p:tav>
                                            <p:tav tm="100000">
                                              <p:val>
                                                <p:strVal val="#ppt_x"/>
                                              </p:val>
                                            </p:tav>
                                          </p:tavLst>
                                        </p:anim>
                                        <p:anim calcmode="lin" valueType="num">
                                          <p:cBhvr additive="base">
                                            <p:cTn id="177" dur="2750" fill="hold"/>
                                            <p:tgtEl>
                                              <p:spTgt spid="247"/>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248"/>
                                            </p:tgtEl>
                                            <p:attrNameLst>
                                              <p:attrName>style.visibility</p:attrName>
                                            </p:attrNameLst>
                                          </p:cBhvr>
                                          <p:to>
                                            <p:strVal val="visible"/>
                                          </p:to>
                                        </p:set>
                                        <p:anim calcmode="lin" valueType="num">
                                          <p:cBhvr additive="base">
                                            <p:cTn id="180" dur="2750" fill="hold"/>
                                            <p:tgtEl>
                                              <p:spTgt spid="248"/>
                                            </p:tgtEl>
                                            <p:attrNameLst>
                                              <p:attrName>ppt_x</p:attrName>
                                            </p:attrNameLst>
                                          </p:cBhvr>
                                          <p:tavLst>
                                            <p:tav tm="0">
                                              <p:val>
                                                <p:strVal val="#ppt_x"/>
                                              </p:val>
                                            </p:tav>
                                            <p:tav tm="100000">
                                              <p:val>
                                                <p:strVal val="#ppt_x"/>
                                              </p:val>
                                            </p:tav>
                                          </p:tavLst>
                                        </p:anim>
                                        <p:anim calcmode="lin" valueType="num">
                                          <p:cBhvr additive="base">
                                            <p:cTn id="181" dur="2750" fill="hold"/>
                                            <p:tgtEl>
                                              <p:spTgt spid="248"/>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249"/>
                                            </p:tgtEl>
                                            <p:attrNameLst>
                                              <p:attrName>style.visibility</p:attrName>
                                            </p:attrNameLst>
                                          </p:cBhvr>
                                          <p:to>
                                            <p:strVal val="visible"/>
                                          </p:to>
                                        </p:set>
                                        <p:anim calcmode="lin" valueType="num">
                                          <p:cBhvr additive="base">
                                            <p:cTn id="184" dur="2750" fill="hold"/>
                                            <p:tgtEl>
                                              <p:spTgt spid="249"/>
                                            </p:tgtEl>
                                            <p:attrNameLst>
                                              <p:attrName>ppt_x</p:attrName>
                                            </p:attrNameLst>
                                          </p:cBhvr>
                                          <p:tavLst>
                                            <p:tav tm="0">
                                              <p:val>
                                                <p:strVal val="#ppt_x"/>
                                              </p:val>
                                            </p:tav>
                                            <p:tav tm="100000">
                                              <p:val>
                                                <p:strVal val="#ppt_x"/>
                                              </p:val>
                                            </p:tav>
                                          </p:tavLst>
                                        </p:anim>
                                        <p:anim calcmode="lin" valueType="num">
                                          <p:cBhvr additive="base">
                                            <p:cTn id="185" dur="2750" fill="hold"/>
                                            <p:tgtEl>
                                              <p:spTgt spid="249"/>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250"/>
                                            </p:tgtEl>
                                            <p:attrNameLst>
                                              <p:attrName>style.visibility</p:attrName>
                                            </p:attrNameLst>
                                          </p:cBhvr>
                                          <p:to>
                                            <p:strVal val="visible"/>
                                          </p:to>
                                        </p:set>
                                        <p:anim calcmode="lin" valueType="num">
                                          <p:cBhvr additive="base">
                                            <p:cTn id="188" dur="2750" fill="hold"/>
                                            <p:tgtEl>
                                              <p:spTgt spid="250"/>
                                            </p:tgtEl>
                                            <p:attrNameLst>
                                              <p:attrName>ppt_x</p:attrName>
                                            </p:attrNameLst>
                                          </p:cBhvr>
                                          <p:tavLst>
                                            <p:tav tm="0">
                                              <p:val>
                                                <p:strVal val="#ppt_x"/>
                                              </p:val>
                                            </p:tav>
                                            <p:tav tm="100000">
                                              <p:val>
                                                <p:strVal val="#ppt_x"/>
                                              </p:val>
                                            </p:tav>
                                          </p:tavLst>
                                        </p:anim>
                                        <p:anim calcmode="lin" valueType="num">
                                          <p:cBhvr additive="base">
                                            <p:cTn id="189" dur="2750" fill="hold"/>
                                            <p:tgtEl>
                                              <p:spTgt spid="250"/>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51"/>
                                            </p:tgtEl>
                                            <p:attrNameLst>
                                              <p:attrName>style.visibility</p:attrName>
                                            </p:attrNameLst>
                                          </p:cBhvr>
                                          <p:to>
                                            <p:strVal val="visible"/>
                                          </p:to>
                                        </p:set>
                                        <p:anim calcmode="lin" valueType="num">
                                          <p:cBhvr additive="base">
                                            <p:cTn id="192" dur="2750" fill="hold"/>
                                            <p:tgtEl>
                                              <p:spTgt spid="251"/>
                                            </p:tgtEl>
                                            <p:attrNameLst>
                                              <p:attrName>ppt_x</p:attrName>
                                            </p:attrNameLst>
                                          </p:cBhvr>
                                          <p:tavLst>
                                            <p:tav tm="0">
                                              <p:val>
                                                <p:strVal val="#ppt_x"/>
                                              </p:val>
                                            </p:tav>
                                            <p:tav tm="100000">
                                              <p:val>
                                                <p:strVal val="#ppt_x"/>
                                              </p:val>
                                            </p:tav>
                                          </p:tavLst>
                                        </p:anim>
                                        <p:anim calcmode="lin" valueType="num">
                                          <p:cBhvr additive="base">
                                            <p:cTn id="193" dur="2750" fill="hold"/>
                                            <p:tgtEl>
                                              <p:spTgt spid="251"/>
                                            </p:tgtEl>
                                            <p:attrNameLst>
                                              <p:attrName>ppt_y</p:attrName>
                                            </p:attrNameLst>
                                          </p:cBhvr>
                                          <p:tavLst>
                                            <p:tav tm="0">
                                              <p:val>
                                                <p:strVal val="1+#ppt_h/2"/>
                                              </p:val>
                                            </p:tav>
                                            <p:tav tm="100000">
                                              <p:val>
                                                <p:strVal val="#ppt_y"/>
                                              </p:val>
                                            </p:tav>
                                          </p:tavLst>
                                        </p:anim>
                                      </p:childTnLst>
                                    </p:cTn>
                                  </p:par>
                                  <p:par>
                                    <p:cTn id="194" presetID="2" presetClass="entr" presetSubtype="4" fill="hold" nodeType="withEffect">
                                      <p:stCondLst>
                                        <p:cond delay="0"/>
                                      </p:stCondLst>
                                      <p:childTnLst>
                                        <p:set>
                                          <p:cBhvr>
                                            <p:cTn id="195" dur="1" fill="hold">
                                              <p:stCondLst>
                                                <p:cond delay="0"/>
                                              </p:stCondLst>
                                            </p:cTn>
                                            <p:tgtEl>
                                              <p:spTgt spid="252"/>
                                            </p:tgtEl>
                                            <p:attrNameLst>
                                              <p:attrName>style.visibility</p:attrName>
                                            </p:attrNameLst>
                                          </p:cBhvr>
                                          <p:to>
                                            <p:strVal val="visible"/>
                                          </p:to>
                                        </p:set>
                                        <p:anim calcmode="lin" valueType="num">
                                          <p:cBhvr additive="base">
                                            <p:cTn id="196" dur="2750" fill="hold"/>
                                            <p:tgtEl>
                                              <p:spTgt spid="252"/>
                                            </p:tgtEl>
                                            <p:attrNameLst>
                                              <p:attrName>ppt_x</p:attrName>
                                            </p:attrNameLst>
                                          </p:cBhvr>
                                          <p:tavLst>
                                            <p:tav tm="0">
                                              <p:val>
                                                <p:strVal val="#ppt_x"/>
                                              </p:val>
                                            </p:tav>
                                            <p:tav tm="100000">
                                              <p:val>
                                                <p:strVal val="#ppt_x"/>
                                              </p:val>
                                            </p:tav>
                                          </p:tavLst>
                                        </p:anim>
                                        <p:anim calcmode="lin" valueType="num">
                                          <p:cBhvr additive="base">
                                            <p:cTn id="197" dur="2750" fill="hold"/>
                                            <p:tgtEl>
                                              <p:spTgt spid="252"/>
                                            </p:tgtEl>
                                            <p:attrNameLst>
                                              <p:attrName>ppt_y</p:attrName>
                                            </p:attrNameLst>
                                          </p:cBhvr>
                                          <p:tavLst>
                                            <p:tav tm="0">
                                              <p:val>
                                                <p:strVal val="1+#ppt_h/2"/>
                                              </p:val>
                                            </p:tav>
                                            <p:tav tm="100000">
                                              <p:val>
                                                <p:strVal val="#ppt_y"/>
                                              </p:val>
                                            </p:tav>
                                          </p:tavLst>
                                        </p:anim>
                                      </p:childTnLst>
                                    </p:cTn>
                                  </p:par>
                                  <p:par>
                                    <p:cTn id="198" presetID="2" presetClass="entr" presetSubtype="4" fill="hold" nodeType="withEffect">
                                      <p:stCondLst>
                                        <p:cond delay="0"/>
                                      </p:stCondLst>
                                      <p:childTnLst>
                                        <p:set>
                                          <p:cBhvr>
                                            <p:cTn id="199" dur="1" fill="hold">
                                              <p:stCondLst>
                                                <p:cond delay="0"/>
                                              </p:stCondLst>
                                            </p:cTn>
                                            <p:tgtEl>
                                              <p:spTgt spid="253"/>
                                            </p:tgtEl>
                                            <p:attrNameLst>
                                              <p:attrName>style.visibility</p:attrName>
                                            </p:attrNameLst>
                                          </p:cBhvr>
                                          <p:to>
                                            <p:strVal val="visible"/>
                                          </p:to>
                                        </p:set>
                                        <p:anim calcmode="lin" valueType="num">
                                          <p:cBhvr additive="base">
                                            <p:cTn id="200" dur="2750" fill="hold"/>
                                            <p:tgtEl>
                                              <p:spTgt spid="253"/>
                                            </p:tgtEl>
                                            <p:attrNameLst>
                                              <p:attrName>ppt_x</p:attrName>
                                            </p:attrNameLst>
                                          </p:cBhvr>
                                          <p:tavLst>
                                            <p:tav tm="0">
                                              <p:val>
                                                <p:strVal val="#ppt_x"/>
                                              </p:val>
                                            </p:tav>
                                            <p:tav tm="100000">
                                              <p:val>
                                                <p:strVal val="#ppt_x"/>
                                              </p:val>
                                            </p:tav>
                                          </p:tavLst>
                                        </p:anim>
                                        <p:anim calcmode="lin" valueType="num">
                                          <p:cBhvr additive="base">
                                            <p:cTn id="201" dur="2750" fill="hold"/>
                                            <p:tgtEl>
                                              <p:spTgt spid="253"/>
                                            </p:tgtEl>
                                            <p:attrNameLst>
                                              <p:attrName>ppt_y</p:attrName>
                                            </p:attrNameLst>
                                          </p:cBhvr>
                                          <p:tavLst>
                                            <p:tav tm="0">
                                              <p:val>
                                                <p:strVal val="1+#ppt_h/2"/>
                                              </p:val>
                                            </p:tav>
                                            <p:tav tm="100000">
                                              <p:val>
                                                <p:strVal val="#ppt_y"/>
                                              </p:val>
                                            </p:tav>
                                          </p:tavLst>
                                        </p:anim>
                                      </p:childTnLst>
                                    </p:cTn>
                                  </p:par>
                                  <p:par>
                                    <p:cTn id="202" presetID="2" presetClass="entr" presetSubtype="4" fill="hold" nodeType="withEffect">
                                      <p:stCondLst>
                                        <p:cond delay="0"/>
                                      </p:stCondLst>
                                      <p:childTnLst>
                                        <p:set>
                                          <p:cBhvr>
                                            <p:cTn id="203" dur="1" fill="hold">
                                              <p:stCondLst>
                                                <p:cond delay="0"/>
                                              </p:stCondLst>
                                            </p:cTn>
                                            <p:tgtEl>
                                              <p:spTgt spid="254"/>
                                            </p:tgtEl>
                                            <p:attrNameLst>
                                              <p:attrName>style.visibility</p:attrName>
                                            </p:attrNameLst>
                                          </p:cBhvr>
                                          <p:to>
                                            <p:strVal val="visible"/>
                                          </p:to>
                                        </p:set>
                                        <p:anim calcmode="lin" valueType="num">
                                          <p:cBhvr additive="base">
                                            <p:cTn id="204" dur="2750" fill="hold"/>
                                            <p:tgtEl>
                                              <p:spTgt spid="254"/>
                                            </p:tgtEl>
                                            <p:attrNameLst>
                                              <p:attrName>ppt_x</p:attrName>
                                            </p:attrNameLst>
                                          </p:cBhvr>
                                          <p:tavLst>
                                            <p:tav tm="0">
                                              <p:val>
                                                <p:strVal val="#ppt_x"/>
                                              </p:val>
                                            </p:tav>
                                            <p:tav tm="100000">
                                              <p:val>
                                                <p:strVal val="#ppt_x"/>
                                              </p:val>
                                            </p:tav>
                                          </p:tavLst>
                                        </p:anim>
                                        <p:anim calcmode="lin" valueType="num">
                                          <p:cBhvr additive="base">
                                            <p:cTn id="205" dur="2750" fill="hold"/>
                                            <p:tgtEl>
                                              <p:spTgt spid="254"/>
                                            </p:tgtEl>
                                            <p:attrNameLst>
                                              <p:attrName>ppt_y</p:attrName>
                                            </p:attrNameLst>
                                          </p:cBhvr>
                                          <p:tavLst>
                                            <p:tav tm="0">
                                              <p:val>
                                                <p:strVal val="1+#ppt_h/2"/>
                                              </p:val>
                                            </p:tav>
                                            <p:tav tm="100000">
                                              <p:val>
                                                <p:strVal val="#ppt_y"/>
                                              </p:val>
                                            </p:tav>
                                          </p:tavLst>
                                        </p:anim>
                                      </p:childTnLst>
                                    </p:cTn>
                                  </p:par>
                                  <p:par>
                                    <p:cTn id="206" presetID="2" presetClass="entr" presetSubtype="4" fill="hold" nodeType="withEffect">
                                      <p:stCondLst>
                                        <p:cond delay="0"/>
                                      </p:stCondLst>
                                      <p:childTnLst>
                                        <p:set>
                                          <p:cBhvr>
                                            <p:cTn id="207" dur="1" fill="hold">
                                              <p:stCondLst>
                                                <p:cond delay="0"/>
                                              </p:stCondLst>
                                            </p:cTn>
                                            <p:tgtEl>
                                              <p:spTgt spid="255"/>
                                            </p:tgtEl>
                                            <p:attrNameLst>
                                              <p:attrName>style.visibility</p:attrName>
                                            </p:attrNameLst>
                                          </p:cBhvr>
                                          <p:to>
                                            <p:strVal val="visible"/>
                                          </p:to>
                                        </p:set>
                                        <p:anim calcmode="lin" valueType="num">
                                          <p:cBhvr additive="base">
                                            <p:cTn id="208" dur="2750" fill="hold"/>
                                            <p:tgtEl>
                                              <p:spTgt spid="255"/>
                                            </p:tgtEl>
                                            <p:attrNameLst>
                                              <p:attrName>ppt_x</p:attrName>
                                            </p:attrNameLst>
                                          </p:cBhvr>
                                          <p:tavLst>
                                            <p:tav tm="0">
                                              <p:val>
                                                <p:strVal val="#ppt_x"/>
                                              </p:val>
                                            </p:tav>
                                            <p:tav tm="100000">
                                              <p:val>
                                                <p:strVal val="#ppt_x"/>
                                              </p:val>
                                            </p:tav>
                                          </p:tavLst>
                                        </p:anim>
                                        <p:anim calcmode="lin" valueType="num">
                                          <p:cBhvr additive="base">
                                            <p:cTn id="209" dur="2750" fill="hold"/>
                                            <p:tgtEl>
                                              <p:spTgt spid="255"/>
                                            </p:tgtEl>
                                            <p:attrNameLst>
                                              <p:attrName>ppt_y</p:attrName>
                                            </p:attrNameLst>
                                          </p:cBhvr>
                                          <p:tavLst>
                                            <p:tav tm="0">
                                              <p:val>
                                                <p:strVal val="1+#ppt_h/2"/>
                                              </p:val>
                                            </p:tav>
                                            <p:tav tm="100000">
                                              <p:val>
                                                <p:strVal val="#ppt_y"/>
                                              </p:val>
                                            </p:tav>
                                          </p:tavLst>
                                        </p:anim>
                                      </p:childTnLst>
                                    </p:cTn>
                                  </p:par>
                                  <p:par>
                                    <p:cTn id="210" presetID="2" presetClass="entr" presetSubtype="4" fill="hold" nodeType="withEffect">
                                      <p:stCondLst>
                                        <p:cond delay="0"/>
                                      </p:stCondLst>
                                      <p:childTnLst>
                                        <p:set>
                                          <p:cBhvr>
                                            <p:cTn id="211" dur="1" fill="hold">
                                              <p:stCondLst>
                                                <p:cond delay="0"/>
                                              </p:stCondLst>
                                            </p:cTn>
                                            <p:tgtEl>
                                              <p:spTgt spid="256"/>
                                            </p:tgtEl>
                                            <p:attrNameLst>
                                              <p:attrName>style.visibility</p:attrName>
                                            </p:attrNameLst>
                                          </p:cBhvr>
                                          <p:to>
                                            <p:strVal val="visible"/>
                                          </p:to>
                                        </p:set>
                                        <p:anim calcmode="lin" valueType="num">
                                          <p:cBhvr additive="base">
                                            <p:cTn id="212" dur="2750" fill="hold"/>
                                            <p:tgtEl>
                                              <p:spTgt spid="256"/>
                                            </p:tgtEl>
                                            <p:attrNameLst>
                                              <p:attrName>ppt_x</p:attrName>
                                            </p:attrNameLst>
                                          </p:cBhvr>
                                          <p:tavLst>
                                            <p:tav tm="0">
                                              <p:val>
                                                <p:strVal val="#ppt_x"/>
                                              </p:val>
                                            </p:tav>
                                            <p:tav tm="100000">
                                              <p:val>
                                                <p:strVal val="#ppt_x"/>
                                              </p:val>
                                            </p:tav>
                                          </p:tavLst>
                                        </p:anim>
                                        <p:anim calcmode="lin" valueType="num">
                                          <p:cBhvr additive="base">
                                            <p:cTn id="213" dur="2750" fill="hold"/>
                                            <p:tgtEl>
                                              <p:spTgt spid="256"/>
                                            </p:tgtEl>
                                            <p:attrNameLst>
                                              <p:attrName>ppt_y</p:attrName>
                                            </p:attrNameLst>
                                          </p:cBhvr>
                                          <p:tavLst>
                                            <p:tav tm="0">
                                              <p:val>
                                                <p:strVal val="1+#ppt_h/2"/>
                                              </p:val>
                                            </p:tav>
                                            <p:tav tm="100000">
                                              <p:val>
                                                <p:strVal val="#ppt_y"/>
                                              </p:val>
                                            </p:tav>
                                          </p:tavLst>
                                        </p:anim>
                                      </p:childTnLst>
                                    </p:cTn>
                                  </p:par>
                                  <p:par>
                                    <p:cTn id="214" presetID="2" presetClass="entr" presetSubtype="4" fill="hold" nodeType="withEffect">
                                      <p:stCondLst>
                                        <p:cond delay="0"/>
                                      </p:stCondLst>
                                      <p:childTnLst>
                                        <p:set>
                                          <p:cBhvr>
                                            <p:cTn id="215" dur="1" fill="hold">
                                              <p:stCondLst>
                                                <p:cond delay="0"/>
                                              </p:stCondLst>
                                            </p:cTn>
                                            <p:tgtEl>
                                              <p:spTgt spid="257"/>
                                            </p:tgtEl>
                                            <p:attrNameLst>
                                              <p:attrName>style.visibility</p:attrName>
                                            </p:attrNameLst>
                                          </p:cBhvr>
                                          <p:to>
                                            <p:strVal val="visible"/>
                                          </p:to>
                                        </p:set>
                                        <p:anim calcmode="lin" valueType="num">
                                          <p:cBhvr additive="base">
                                            <p:cTn id="216" dur="2750" fill="hold"/>
                                            <p:tgtEl>
                                              <p:spTgt spid="257"/>
                                            </p:tgtEl>
                                            <p:attrNameLst>
                                              <p:attrName>ppt_x</p:attrName>
                                            </p:attrNameLst>
                                          </p:cBhvr>
                                          <p:tavLst>
                                            <p:tav tm="0">
                                              <p:val>
                                                <p:strVal val="#ppt_x"/>
                                              </p:val>
                                            </p:tav>
                                            <p:tav tm="100000">
                                              <p:val>
                                                <p:strVal val="#ppt_x"/>
                                              </p:val>
                                            </p:tav>
                                          </p:tavLst>
                                        </p:anim>
                                        <p:anim calcmode="lin" valueType="num">
                                          <p:cBhvr additive="base">
                                            <p:cTn id="217" dur="2750" fill="hold"/>
                                            <p:tgtEl>
                                              <p:spTgt spid="257"/>
                                            </p:tgtEl>
                                            <p:attrNameLst>
                                              <p:attrName>ppt_y</p:attrName>
                                            </p:attrNameLst>
                                          </p:cBhvr>
                                          <p:tavLst>
                                            <p:tav tm="0">
                                              <p:val>
                                                <p:strVal val="1+#ppt_h/2"/>
                                              </p:val>
                                            </p:tav>
                                            <p:tav tm="100000">
                                              <p:val>
                                                <p:strVal val="#ppt_y"/>
                                              </p:val>
                                            </p:tav>
                                          </p:tavLst>
                                        </p:anim>
                                      </p:childTnLst>
                                    </p:cTn>
                                  </p:par>
                                  <p:par>
                                    <p:cTn id="218" presetID="2" presetClass="entr" presetSubtype="4" fill="hold" nodeType="withEffect">
                                      <p:stCondLst>
                                        <p:cond delay="0"/>
                                      </p:stCondLst>
                                      <p:childTnLst>
                                        <p:set>
                                          <p:cBhvr>
                                            <p:cTn id="219" dur="1" fill="hold">
                                              <p:stCondLst>
                                                <p:cond delay="0"/>
                                              </p:stCondLst>
                                            </p:cTn>
                                            <p:tgtEl>
                                              <p:spTgt spid="258"/>
                                            </p:tgtEl>
                                            <p:attrNameLst>
                                              <p:attrName>style.visibility</p:attrName>
                                            </p:attrNameLst>
                                          </p:cBhvr>
                                          <p:to>
                                            <p:strVal val="visible"/>
                                          </p:to>
                                        </p:set>
                                        <p:anim calcmode="lin" valueType="num">
                                          <p:cBhvr additive="base">
                                            <p:cTn id="220" dur="2750" fill="hold"/>
                                            <p:tgtEl>
                                              <p:spTgt spid="258"/>
                                            </p:tgtEl>
                                            <p:attrNameLst>
                                              <p:attrName>ppt_x</p:attrName>
                                            </p:attrNameLst>
                                          </p:cBhvr>
                                          <p:tavLst>
                                            <p:tav tm="0">
                                              <p:val>
                                                <p:strVal val="#ppt_x"/>
                                              </p:val>
                                            </p:tav>
                                            <p:tav tm="100000">
                                              <p:val>
                                                <p:strVal val="#ppt_x"/>
                                              </p:val>
                                            </p:tav>
                                          </p:tavLst>
                                        </p:anim>
                                        <p:anim calcmode="lin" valueType="num">
                                          <p:cBhvr additive="base">
                                            <p:cTn id="221" dur="2750" fill="hold"/>
                                            <p:tgtEl>
                                              <p:spTgt spid="258"/>
                                            </p:tgtEl>
                                            <p:attrNameLst>
                                              <p:attrName>ppt_y</p:attrName>
                                            </p:attrNameLst>
                                          </p:cBhvr>
                                          <p:tavLst>
                                            <p:tav tm="0">
                                              <p:val>
                                                <p:strVal val="1+#ppt_h/2"/>
                                              </p:val>
                                            </p:tav>
                                            <p:tav tm="100000">
                                              <p:val>
                                                <p:strVal val="#ppt_y"/>
                                              </p:val>
                                            </p:tav>
                                          </p:tavLst>
                                        </p:anim>
                                      </p:childTnLst>
                                    </p:cTn>
                                  </p:par>
                                  <p:par>
                                    <p:cTn id="222" presetID="2" presetClass="entr" presetSubtype="4" fill="hold" nodeType="withEffect">
                                      <p:stCondLst>
                                        <p:cond delay="0"/>
                                      </p:stCondLst>
                                      <p:childTnLst>
                                        <p:set>
                                          <p:cBhvr>
                                            <p:cTn id="223" dur="1" fill="hold">
                                              <p:stCondLst>
                                                <p:cond delay="0"/>
                                              </p:stCondLst>
                                            </p:cTn>
                                            <p:tgtEl>
                                              <p:spTgt spid="259"/>
                                            </p:tgtEl>
                                            <p:attrNameLst>
                                              <p:attrName>style.visibility</p:attrName>
                                            </p:attrNameLst>
                                          </p:cBhvr>
                                          <p:to>
                                            <p:strVal val="visible"/>
                                          </p:to>
                                        </p:set>
                                        <p:anim calcmode="lin" valueType="num">
                                          <p:cBhvr additive="base">
                                            <p:cTn id="224" dur="2750" fill="hold"/>
                                            <p:tgtEl>
                                              <p:spTgt spid="259"/>
                                            </p:tgtEl>
                                            <p:attrNameLst>
                                              <p:attrName>ppt_x</p:attrName>
                                            </p:attrNameLst>
                                          </p:cBhvr>
                                          <p:tavLst>
                                            <p:tav tm="0">
                                              <p:val>
                                                <p:strVal val="#ppt_x"/>
                                              </p:val>
                                            </p:tav>
                                            <p:tav tm="100000">
                                              <p:val>
                                                <p:strVal val="#ppt_x"/>
                                              </p:val>
                                            </p:tav>
                                          </p:tavLst>
                                        </p:anim>
                                        <p:anim calcmode="lin" valueType="num">
                                          <p:cBhvr additive="base">
                                            <p:cTn id="225" dur="2750" fill="hold"/>
                                            <p:tgtEl>
                                              <p:spTgt spid="259"/>
                                            </p:tgtEl>
                                            <p:attrNameLst>
                                              <p:attrName>ppt_y</p:attrName>
                                            </p:attrNameLst>
                                          </p:cBhvr>
                                          <p:tavLst>
                                            <p:tav tm="0">
                                              <p:val>
                                                <p:strVal val="1+#ppt_h/2"/>
                                              </p:val>
                                            </p:tav>
                                            <p:tav tm="100000">
                                              <p:val>
                                                <p:strVal val="#ppt_y"/>
                                              </p:val>
                                            </p:tav>
                                          </p:tavLst>
                                        </p:anim>
                                      </p:childTnLst>
                                    </p:cTn>
                                  </p:par>
                                  <p:par>
                                    <p:cTn id="226" presetID="2" presetClass="entr" presetSubtype="4" fill="hold" nodeType="withEffect">
                                      <p:stCondLst>
                                        <p:cond delay="0"/>
                                      </p:stCondLst>
                                      <p:childTnLst>
                                        <p:set>
                                          <p:cBhvr>
                                            <p:cTn id="227" dur="1" fill="hold">
                                              <p:stCondLst>
                                                <p:cond delay="0"/>
                                              </p:stCondLst>
                                            </p:cTn>
                                            <p:tgtEl>
                                              <p:spTgt spid="260"/>
                                            </p:tgtEl>
                                            <p:attrNameLst>
                                              <p:attrName>style.visibility</p:attrName>
                                            </p:attrNameLst>
                                          </p:cBhvr>
                                          <p:to>
                                            <p:strVal val="visible"/>
                                          </p:to>
                                        </p:set>
                                        <p:anim calcmode="lin" valueType="num">
                                          <p:cBhvr additive="base">
                                            <p:cTn id="228" dur="2750" fill="hold"/>
                                            <p:tgtEl>
                                              <p:spTgt spid="260"/>
                                            </p:tgtEl>
                                            <p:attrNameLst>
                                              <p:attrName>ppt_x</p:attrName>
                                            </p:attrNameLst>
                                          </p:cBhvr>
                                          <p:tavLst>
                                            <p:tav tm="0">
                                              <p:val>
                                                <p:strVal val="#ppt_x"/>
                                              </p:val>
                                            </p:tav>
                                            <p:tav tm="100000">
                                              <p:val>
                                                <p:strVal val="#ppt_x"/>
                                              </p:val>
                                            </p:tav>
                                          </p:tavLst>
                                        </p:anim>
                                        <p:anim calcmode="lin" valueType="num">
                                          <p:cBhvr additive="base">
                                            <p:cTn id="229" dur="2750" fill="hold"/>
                                            <p:tgtEl>
                                              <p:spTgt spid="260"/>
                                            </p:tgtEl>
                                            <p:attrNameLst>
                                              <p:attrName>ppt_y</p:attrName>
                                            </p:attrNameLst>
                                          </p:cBhvr>
                                          <p:tavLst>
                                            <p:tav tm="0">
                                              <p:val>
                                                <p:strVal val="1+#ppt_h/2"/>
                                              </p:val>
                                            </p:tav>
                                            <p:tav tm="100000">
                                              <p:val>
                                                <p:strVal val="#ppt_y"/>
                                              </p:val>
                                            </p:tav>
                                          </p:tavLst>
                                        </p:anim>
                                      </p:childTnLst>
                                    </p:cTn>
                                  </p:par>
                                  <p:par>
                                    <p:cTn id="230" presetID="2" presetClass="entr" presetSubtype="4" fill="hold" nodeType="withEffect">
                                      <p:stCondLst>
                                        <p:cond delay="0"/>
                                      </p:stCondLst>
                                      <p:childTnLst>
                                        <p:set>
                                          <p:cBhvr>
                                            <p:cTn id="231" dur="1" fill="hold">
                                              <p:stCondLst>
                                                <p:cond delay="0"/>
                                              </p:stCondLst>
                                            </p:cTn>
                                            <p:tgtEl>
                                              <p:spTgt spid="261"/>
                                            </p:tgtEl>
                                            <p:attrNameLst>
                                              <p:attrName>style.visibility</p:attrName>
                                            </p:attrNameLst>
                                          </p:cBhvr>
                                          <p:to>
                                            <p:strVal val="visible"/>
                                          </p:to>
                                        </p:set>
                                        <p:anim calcmode="lin" valueType="num">
                                          <p:cBhvr additive="base">
                                            <p:cTn id="232" dur="2750" fill="hold"/>
                                            <p:tgtEl>
                                              <p:spTgt spid="261"/>
                                            </p:tgtEl>
                                            <p:attrNameLst>
                                              <p:attrName>ppt_x</p:attrName>
                                            </p:attrNameLst>
                                          </p:cBhvr>
                                          <p:tavLst>
                                            <p:tav tm="0">
                                              <p:val>
                                                <p:strVal val="#ppt_x"/>
                                              </p:val>
                                            </p:tav>
                                            <p:tav tm="100000">
                                              <p:val>
                                                <p:strVal val="#ppt_x"/>
                                              </p:val>
                                            </p:tav>
                                          </p:tavLst>
                                        </p:anim>
                                        <p:anim calcmode="lin" valueType="num">
                                          <p:cBhvr additive="base">
                                            <p:cTn id="233" dur="2750" fill="hold"/>
                                            <p:tgtEl>
                                              <p:spTgt spid="261"/>
                                            </p:tgtEl>
                                            <p:attrNameLst>
                                              <p:attrName>ppt_y</p:attrName>
                                            </p:attrNameLst>
                                          </p:cBhvr>
                                          <p:tavLst>
                                            <p:tav tm="0">
                                              <p:val>
                                                <p:strVal val="1+#ppt_h/2"/>
                                              </p:val>
                                            </p:tav>
                                            <p:tav tm="100000">
                                              <p:val>
                                                <p:strVal val="#ppt_y"/>
                                              </p:val>
                                            </p:tav>
                                          </p:tavLst>
                                        </p:anim>
                                      </p:childTnLst>
                                    </p:cTn>
                                  </p:par>
                                  <p:par>
                                    <p:cTn id="234" presetID="2" presetClass="entr" presetSubtype="4" fill="hold" nodeType="withEffect">
                                      <p:stCondLst>
                                        <p:cond delay="0"/>
                                      </p:stCondLst>
                                      <p:childTnLst>
                                        <p:set>
                                          <p:cBhvr>
                                            <p:cTn id="235" dur="1" fill="hold">
                                              <p:stCondLst>
                                                <p:cond delay="0"/>
                                              </p:stCondLst>
                                            </p:cTn>
                                            <p:tgtEl>
                                              <p:spTgt spid="262"/>
                                            </p:tgtEl>
                                            <p:attrNameLst>
                                              <p:attrName>style.visibility</p:attrName>
                                            </p:attrNameLst>
                                          </p:cBhvr>
                                          <p:to>
                                            <p:strVal val="visible"/>
                                          </p:to>
                                        </p:set>
                                        <p:anim calcmode="lin" valueType="num">
                                          <p:cBhvr additive="base">
                                            <p:cTn id="236" dur="2750" fill="hold"/>
                                            <p:tgtEl>
                                              <p:spTgt spid="262"/>
                                            </p:tgtEl>
                                            <p:attrNameLst>
                                              <p:attrName>ppt_x</p:attrName>
                                            </p:attrNameLst>
                                          </p:cBhvr>
                                          <p:tavLst>
                                            <p:tav tm="0">
                                              <p:val>
                                                <p:strVal val="#ppt_x"/>
                                              </p:val>
                                            </p:tav>
                                            <p:tav tm="100000">
                                              <p:val>
                                                <p:strVal val="#ppt_x"/>
                                              </p:val>
                                            </p:tav>
                                          </p:tavLst>
                                        </p:anim>
                                        <p:anim calcmode="lin" valueType="num">
                                          <p:cBhvr additive="base">
                                            <p:cTn id="237" dur="2750" fill="hold"/>
                                            <p:tgtEl>
                                              <p:spTgt spid="262"/>
                                            </p:tgtEl>
                                            <p:attrNameLst>
                                              <p:attrName>ppt_y</p:attrName>
                                            </p:attrNameLst>
                                          </p:cBhvr>
                                          <p:tavLst>
                                            <p:tav tm="0">
                                              <p:val>
                                                <p:strVal val="1+#ppt_h/2"/>
                                              </p:val>
                                            </p:tav>
                                            <p:tav tm="100000">
                                              <p:val>
                                                <p:strVal val="#ppt_y"/>
                                              </p:val>
                                            </p:tav>
                                          </p:tavLst>
                                        </p:anim>
                                      </p:childTnLst>
                                    </p:cTn>
                                  </p:par>
                                  <p:par>
                                    <p:cTn id="238" presetID="2" presetClass="entr" presetSubtype="4" fill="hold" nodeType="withEffect">
                                      <p:stCondLst>
                                        <p:cond delay="0"/>
                                      </p:stCondLst>
                                      <p:childTnLst>
                                        <p:set>
                                          <p:cBhvr>
                                            <p:cTn id="239" dur="1" fill="hold">
                                              <p:stCondLst>
                                                <p:cond delay="0"/>
                                              </p:stCondLst>
                                            </p:cTn>
                                            <p:tgtEl>
                                              <p:spTgt spid="191"/>
                                            </p:tgtEl>
                                            <p:attrNameLst>
                                              <p:attrName>style.visibility</p:attrName>
                                            </p:attrNameLst>
                                          </p:cBhvr>
                                          <p:to>
                                            <p:strVal val="visible"/>
                                          </p:to>
                                        </p:set>
                                        <p:anim calcmode="lin" valueType="num">
                                          <p:cBhvr additive="base">
                                            <p:cTn id="240" dur="2750" fill="hold"/>
                                            <p:tgtEl>
                                              <p:spTgt spid="191"/>
                                            </p:tgtEl>
                                            <p:attrNameLst>
                                              <p:attrName>ppt_x</p:attrName>
                                            </p:attrNameLst>
                                          </p:cBhvr>
                                          <p:tavLst>
                                            <p:tav tm="0">
                                              <p:val>
                                                <p:strVal val="#ppt_x"/>
                                              </p:val>
                                            </p:tav>
                                            <p:tav tm="100000">
                                              <p:val>
                                                <p:strVal val="#ppt_x"/>
                                              </p:val>
                                            </p:tav>
                                          </p:tavLst>
                                        </p:anim>
                                        <p:anim calcmode="lin" valueType="num">
                                          <p:cBhvr additive="base">
                                            <p:cTn id="241" dur="2750" fill="hold"/>
                                            <p:tgtEl>
                                              <p:spTgt spid="1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242" restart="whenNotActive" fill="hold" evtFilter="cancelBubble" nodeType="interactiveSeq">
                    <p:stCondLst>
                      <p:cond evt="onClick" delay="0">
                        <p:tgtEl>
                          <p:spTgt spid="4"/>
                        </p:tgtEl>
                      </p:cond>
                    </p:stCondLst>
                    <p:endSync evt="end" delay="0">
                      <p:rtn val="all"/>
                    </p:endSync>
                    <p:childTnLst>
                      <p:par>
                        <p:cTn id="243" fill="hold">
                          <p:stCondLst>
                            <p:cond delay="0"/>
                          </p:stCondLst>
                          <p:childTnLst>
                            <p:par>
                              <p:cTn id="244" fill="hold">
                                <p:stCondLst>
                                  <p:cond delay="0"/>
                                </p:stCondLst>
                                <p:childTnLst>
                                  <p:par>
                                    <p:cTn id="245" presetID="26" presetClass="emph" presetSubtype="0" repeatCount="3000" fill="hold" nodeType="withEffect">
                                      <p:stCondLst>
                                        <p:cond delay="0"/>
                                      </p:stCondLst>
                                      <p:childTnLst>
                                        <p:animEffect transition="out" filter="fade">
                                          <p:cBhvr>
                                            <p:cTn id="246" dur="750" tmFilter="0, 0; .2, .5; .8, .5; 1, 0"/>
                                            <p:tgtEl>
                                              <p:spTgt spid="4"/>
                                            </p:tgtEl>
                                          </p:cBhvr>
                                        </p:animEffect>
                                        <p:animScale>
                                          <p:cBhvr>
                                            <p:cTn id="247" dur="375" autoRev="1" fill="hold"/>
                                            <p:tgtEl>
                                              <p:spTgt spid="4"/>
                                            </p:tgtEl>
                                          </p:cBhvr>
                                          <p:by x="105000" y="105000"/>
                                        </p:animScale>
                                      </p:childTnLst>
                                      <p:subTnLst>
                                        <p:audio>
                                          <p:cMediaNode>
                                            <p:cTn display="0" masterRel="sameClick">
                                              <p:stCondLst>
                                                <p:cond evt="begin" delay="0">
                                                  <p:tn val="245"/>
                                                </p:cond>
                                              </p:stCondLst>
                                              <p:endCondLst>
                                                <p:cond evt="onStopAudio" delay="0">
                                                  <p:tgtEl>
                                                    <p:sldTgt/>
                                                  </p:tgtEl>
                                                </p:cond>
                                              </p:endCondLst>
                                            </p:cTn>
                                            <p:tgtEl>
                                              <p:sndTgt r:embed="rId8" name="bomb.wav"/>
                                            </p:tgtEl>
                                          </p:cMediaNode>
                                        </p:audio>
                                      </p:subTnLst>
                                    </p:cTn>
                                  </p:par>
                                  <p:par>
                                    <p:cTn id="248" presetID="2" presetClass="entr" presetSubtype="4" fill="hold" nodeType="withEffect">
                                      <p:stCondLst>
                                        <p:cond delay="0"/>
                                      </p:stCondLst>
                                      <p:childTnLst>
                                        <p:set>
                                          <p:cBhvr>
                                            <p:cTn id="249" dur="1" fill="hold">
                                              <p:stCondLst>
                                                <p:cond delay="0"/>
                                              </p:stCondLst>
                                            </p:cTn>
                                            <p:tgtEl>
                                              <p:spTgt spid="292"/>
                                            </p:tgtEl>
                                            <p:attrNameLst>
                                              <p:attrName>style.visibility</p:attrName>
                                            </p:attrNameLst>
                                          </p:cBhvr>
                                          <p:to>
                                            <p:strVal val="visible"/>
                                          </p:to>
                                        </p:set>
                                        <p:anim calcmode="lin" valueType="num">
                                          <p:cBhvr additive="base">
                                            <p:cTn id="250" dur="2750" fill="hold"/>
                                            <p:tgtEl>
                                              <p:spTgt spid="292"/>
                                            </p:tgtEl>
                                            <p:attrNameLst>
                                              <p:attrName>ppt_x</p:attrName>
                                            </p:attrNameLst>
                                          </p:cBhvr>
                                          <p:tavLst>
                                            <p:tav tm="0">
                                              <p:val>
                                                <p:strVal val="#ppt_x"/>
                                              </p:val>
                                            </p:tav>
                                            <p:tav tm="100000">
                                              <p:val>
                                                <p:strVal val="#ppt_x"/>
                                              </p:val>
                                            </p:tav>
                                          </p:tavLst>
                                        </p:anim>
                                        <p:anim calcmode="lin" valueType="num">
                                          <p:cBhvr additive="base">
                                            <p:cTn id="251" dur="2750" fill="hold"/>
                                            <p:tgtEl>
                                              <p:spTgt spid="2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8"/>
                                                </p:cond>
                                              </p:stCondLst>
                                              <p:endCondLst>
                                                <p:cond evt="onStopAudio" delay="0">
                                                  <p:tgtEl>
                                                    <p:sldTgt/>
                                                  </p:tgtEl>
                                                </p:cond>
                                              </p:endCondLst>
                                            </p:cTn>
                                            <p:tgtEl>
                                              <p:sndTgt r:embed="rId8" name="bomb.wav"/>
                                            </p:tgtEl>
                                          </p:cMediaNode>
                                        </p:audio>
                                      </p:subTnLst>
                                    </p:cTn>
                                  </p:par>
                                  <p:par>
                                    <p:cTn id="252" presetID="2" presetClass="entr" presetSubtype="4" fill="hold" nodeType="withEffect">
                                      <p:stCondLst>
                                        <p:cond delay="0"/>
                                      </p:stCondLst>
                                      <p:childTnLst>
                                        <p:set>
                                          <p:cBhvr>
                                            <p:cTn id="253" dur="1" fill="hold">
                                              <p:stCondLst>
                                                <p:cond delay="0"/>
                                              </p:stCondLst>
                                            </p:cTn>
                                            <p:tgtEl>
                                              <p:spTgt spid="293"/>
                                            </p:tgtEl>
                                            <p:attrNameLst>
                                              <p:attrName>style.visibility</p:attrName>
                                            </p:attrNameLst>
                                          </p:cBhvr>
                                          <p:to>
                                            <p:strVal val="visible"/>
                                          </p:to>
                                        </p:set>
                                        <p:anim calcmode="lin" valueType="num">
                                          <p:cBhvr additive="base">
                                            <p:cTn id="254" dur="2750" fill="hold"/>
                                            <p:tgtEl>
                                              <p:spTgt spid="293"/>
                                            </p:tgtEl>
                                            <p:attrNameLst>
                                              <p:attrName>ppt_x</p:attrName>
                                            </p:attrNameLst>
                                          </p:cBhvr>
                                          <p:tavLst>
                                            <p:tav tm="0">
                                              <p:val>
                                                <p:strVal val="#ppt_x"/>
                                              </p:val>
                                            </p:tav>
                                            <p:tav tm="100000">
                                              <p:val>
                                                <p:strVal val="#ppt_x"/>
                                              </p:val>
                                            </p:tav>
                                          </p:tavLst>
                                        </p:anim>
                                        <p:anim calcmode="lin" valueType="num">
                                          <p:cBhvr additive="base">
                                            <p:cTn id="255" dur="2750" fill="hold"/>
                                            <p:tgtEl>
                                              <p:spTgt spid="29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294"/>
                                            </p:tgtEl>
                                            <p:attrNameLst>
                                              <p:attrName>style.visibility</p:attrName>
                                            </p:attrNameLst>
                                          </p:cBhvr>
                                          <p:to>
                                            <p:strVal val="visible"/>
                                          </p:to>
                                        </p:set>
                                        <p:anim calcmode="lin" valueType="num">
                                          <p:cBhvr additive="base">
                                            <p:cTn id="258" dur="2750" fill="hold"/>
                                            <p:tgtEl>
                                              <p:spTgt spid="294"/>
                                            </p:tgtEl>
                                            <p:attrNameLst>
                                              <p:attrName>ppt_x</p:attrName>
                                            </p:attrNameLst>
                                          </p:cBhvr>
                                          <p:tavLst>
                                            <p:tav tm="0">
                                              <p:val>
                                                <p:strVal val="#ppt_x"/>
                                              </p:val>
                                            </p:tav>
                                            <p:tav tm="100000">
                                              <p:val>
                                                <p:strVal val="#ppt_x"/>
                                              </p:val>
                                            </p:tav>
                                          </p:tavLst>
                                        </p:anim>
                                        <p:anim calcmode="lin" valueType="num">
                                          <p:cBhvr additive="base">
                                            <p:cTn id="259" dur="2750" fill="hold"/>
                                            <p:tgtEl>
                                              <p:spTgt spid="294"/>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295"/>
                                            </p:tgtEl>
                                            <p:attrNameLst>
                                              <p:attrName>style.visibility</p:attrName>
                                            </p:attrNameLst>
                                          </p:cBhvr>
                                          <p:to>
                                            <p:strVal val="visible"/>
                                          </p:to>
                                        </p:set>
                                        <p:anim calcmode="lin" valueType="num">
                                          <p:cBhvr additive="base">
                                            <p:cTn id="262" dur="2750" fill="hold"/>
                                            <p:tgtEl>
                                              <p:spTgt spid="295"/>
                                            </p:tgtEl>
                                            <p:attrNameLst>
                                              <p:attrName>ppt_x</p:attrName>
                                            </p:attrNameLst>
                                          </p:cBhvr>
                                          <p:tavLst>
                                            <p:tav tm="0">
                                              <p:val>
                                                <p:strVal val="#ppt_x"/>
                                              </p:val>
                                            </p:tav>
                                            <p:tav tm="100000">
                                              <p:val>
                                                <p:strVal val="#ppt_x"/>
                                              </p:val>
                                            </p:tav>
                                          </p:tavLst>
                                        </p:anim>
                                        <p:anim calcmode="lin" valueType="num">
                                          <p:cBhvr additive="base">
                                            <p:cTn id="263" dur="2750" fill="hold"/>
                                            <p:tgtEl>
                                              <p:spTgt spid="295"/>
                                            </p:tgtEl>
                                            <p:attrNameLst>
                                              <p:attrName>ppt_y</p:attrName>
                                            </p:attrNameLst>
                                          </p:cBhvr>
                                          <p:tavLst>
                                            <p:tav tm="0">
                                              <p:val>
                                                <p:strVal val="1+#ppt_h/2"/>
                                              </p:val>
                                            </p:tav>
                                            <p:tav tm="100000">
                                              <p:val>
                                                <p:strVal val="#ppt_y"/>
                                              </p:val>
                                            </p:tav>
                                          </p:tavLst>
                                        </p:anim>
                                      </p:childTnLst>
                                    </p:cTn>
                                  </p:par>
                                  <p:par>
                                    <p:cTn id="264" presetID="2" presetClass="entr" presetSubtype="4" fill="hold" nodeType="withEffect">
                                      <p:stCondLst>
                                        <p:cond delay="0"/>
                                      </p:stCondLst>
                                      <p:childTnLst>
                                        <p:set>
                                          <p:cBhvr>
                                            <p:cTn id="265" dur="1" fill="hold">
                                              <p:stCondLst>
                                                <p:cond delay="0"/>
                                              </p:stCondLst>
                                            </p:cTn>
                                            <p:tgtEl>
                                              <p:spTgt spid="296"/>
                                            </p:tgtEl>
                                            <p:attrNameLst>
                                              <p:attrName>style.visibility</p:attrName>
                                            </p:attrNameLst>
                                          </p:cBhvr>
                                          <p:to>
                                            <p:strVal val="visible"/>
                                          </p:to>
                                        </p:set>
                                        <p:anim calcmode="lin" valueType="num">
                                          <p:cBhvr additive="base">
                                            <p:cTn id="266" dur="2750" fill="hold"/>
                                            <p:tgtEl>
                                              <p:spTgt spid="296"/>
                                            </p:tgtEl>
                                            <p:attrNameLst>
                                              <p:attrName>ppt_x</p:attrName>
                                            </p:attrNameLst>
                                          </p:cBhvr>
                                          <p:tavLst>
                                            <p:tav tm="0">
                                              <p:val>
                                                <p:strVal val="#ppt_x"/>
                                              </p:val>
                                            </p:tav>
                                            <p:tav tm="100000">
                                              <p:val>
                                                <p:strVal val="#ppt_x"/>
                                              </p:val>
                                            </p:tav>
                                          </p:tavLst>
                                        </p:anim>
                                        <p:anim calcmode="lin" valueType="num">
                                          <p:cBhvr additive="base">
                                            <p:cTn id="267" dur="2750" fill="hold"/>
                                            <p:tgtEl>
                                              <p:spTgt spid="296"/>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297"/>
                                            </p:tgtEl>
                                            <p:attrNameLst>
                                              <p:attrName>style.visibility</p:attrName>
                                            </p:attrNameLst>
                                          </p:cBhvr>
                                          <p:to>
                                            <p:strVal val="visible"/>
                                          </p:to>
                                        </p:set>
                                        <p:anim calcmode="lin" valueType="num">
                                          <p:cBhvr additive="base">
                                            <p:cTn id="270" dur="2750" fill="hold"/>
                                            <p:tgtEl>
                                              <p:spTgt spid="297"/>
                                            </p:tgtEl>
                                            <p:attrNameLst>
                                              <p:attrName>ppt_x</p:attrName>
                                            </p:attrNameLst>
                                          </p:cBhvr>
                                          <p:tavLst>
                                            <p:tav tm="0">
                                              <p:val>
                                                <p:strVal val="#ppt_x"/>
                                              </p:val>
                                            </p:tav>
                                            <p:tav tm="100000">
                                              <p:val>
                                                <p:strVal val="#ppt_x"/>
                                              </p:val>
                                            </p:tav>
                                          </p:tavLst>
                                        </p:anim>
                                        <p:anim calcmode="lin" valueType="num">
                                          <p:cBhvr additive="base">
                                            <p:cTn id="271" dur="2750" fill="hold"/>
                                            <p:tgtEl>
                                              <p:spTgt spid="297"/>
                                            </p:tgtEl>
                                            <p:attrNameLst>
                                              <p:attrName>ppt_y</p:attrName>
                                            </p:attrNameLst>
                                          </p:cBhvr>
                                          <p:tavLst>
                                            <p:tav tm="0">
                                              <p:val>
                                                <p:strVal val="1+#ppt_h/2"/>
                                              </p:val>
                                            </p:tav>
                                            <p:tav tm="100000">
                                              <p:val>
                                                <p:strVal val="#ppt_y"/>
                                              </p:val>
                                            </p:tav>
                                          </p:tavLst>
                                        </p:anim>
                                      </p:childTnLst>
                                    </p:cTn>
                                  </p:par>
                                  <p:par>
                                    <p:cTn id="272" presetID="2" presetClass="entr" presetSubtype="4" fill="hold" nodeType="withEffect">
                                      <p:stCondLst>
                                        <p:cond delay="0"/>
                                      </p:stCondLst>
                                      <p:childTnLst>
                                        <p:set>
                                          <p:cBhvr>
                                            <p:cTn id="273" dur="1" fill="hold">
                                              <p:stCondLst>
                                                <p:cond delay="0"/>
                                              </p:stCondLst>
                                            </p:cTn>
                                            <p:tgtEl>
                                              <p:spTgt spid="298"/>
                                            </p:tgtEl>
                                            <p:attrNameLst>
                                              <p:attrName>style.visibility</p:attrName>
                                            </p:attrNameLst>
                                          </p:cBhvr>
                                          <p:to>
                                            <p:strVal val="visible"/>
                                          </p:to>
                                        </p:set>
                                        <p:anim calcmode="lin" valueType="num">
                                          <p:cBhvr additive="base">
                                            <p:cTn id="274" dur="2750" fill="hold"/>
                                            <p:tgtEl>
                                              <p:spTgt spid="298"/>
                                            </p:tgtEl>
                                            <p:attrNameLst>
                                              <p:attrName>ppt_x</p:attrName>
                                            </p:attrNameLst>
                                          </p:cBhvr>
                                          <p:tavLst>
                                            <p:tav tm="0">
                                              <p:val>
                                                <p:strVal val="#ppt_x"/>
                                              </p:val>
                                            </p:tav>
                                            <p:tav tm="100000">
                                              <p:val>
                                                <p:strVal val="#ppt_x"/>
                                              </p:val>
                                            </p:tav>
                                          </p:tavLst>
                                        </p:anim>
                                        <p:anim calcmode="lin" valueType="num">
                                          <p:cBhvr additive="base">
                                            <p:cTn id="275" dur="2750" fill="hold"/>
                                            <p:tgtEl>
                                              <p:spTgt spid="298"/>
                                            </p:tgtEl>
                                            <p:attrNameLst>
                                              <p:attrName>ppt_y</p:attrName>
                                            </p:attrNameLst>
                                          </p:cBhvr>
                                          <p:tavLst>
                                            <p:tav tm="0">
                                              <p:val>
                                                <p:strVal val="1+#ppt_h/2"/>
                                              </p:val>
                                            </p:tav>
                                            <p:tav tm="100000">
                                              <p:val>
                                                <p:strVal val="#ppt_y"/>
                                              </p:val>
                                            </p:tav>
                                          </p:tavLst>
                                        </p:anim>
                                      </p:childTnLst>
                                    </p:cTn>
                                  </p:par>
                                  <p:par>
                                    <p:cTn id="276" presetID="2" presetClass="entr" presetSubtype="4" fill="hold" nodeType="withEffect">
                                      <p:stCondLst>
                                        <p:cond delay="0"/>
                                      </p:stCondLst>
                                      <p:childTnLst>
                                        <p:set>
                                          <p:cBhvr>
                                            <p:cTn id="277" dur="1" fill="hold">
                                              <p:stCondLst>
                                                <p:cond delay="0"/>
                                              </p:stCondLst>
                                            </p:cTn>
                                            <p:tgtEl>
                                              <p:spTgt spid="299"/>
                                            </p:tgtEl>
                                            <p:attrNameLst>
                                              <p:attrName>style.visibility</p:attrName>
                                            </p:attrNameLst>
                                          </p:cBhvr>
                                          <p:to>
                                            <p:strVal val="visible"/>
                                          </p:to>
                                        </p:set>
                                        <p:anim calcmode="lin" valueType="num">
                                          <p:cBhvr additive="base">
                                            <p:cTn id="278" dur="2750" fill="hold"/>
                                            <p:tgtEl>
                                              <p:spTgt spid="299"/>
                                            </p:tgtEl>
                                            <p:attrNameLst>
                                              <p:attrName>ppt_x</p:attrName>
                                            </p:attrNameLst>
                                          </p:cBhvr>
                                          <p:tavLst>
                                            <p:tav tm="0">
                                              <p:val>
                                                <p:strVal val="#ppt_x"/>
                                              </p:val>
                                            </p:tav>
                                            <p:tav tm="100000">
                                              <p:val>
                                                <p:strVal val="#ppt_x"/>
                                              </p:val>
                                            </p:tav>
                                          </p:tavLst>
                                        </p:anim>
                                        <p:anim calcmode="lin" valueType="num">
                                          <p:cBhvr additive="base">
                                            <p:cTn id="279" dur="2750" fill="hold"/>
                                            <p:tgtEl>
                                              <p:spTgt spid="299"/>
                                            </p:tgtEl>
                                            <p:attrNameLst>
                                              <p:attrName>ppt_y</p:attrName>
                                            </p:attrNameLst>
                                          </p:cBhvr>
                                          <p:tavLst>
                                            <p:tav tm="0">
                                              <p:val>
                                                <p:strVal val="1+#ppt_h/2"/>
                                              </p:val>
                                            </p:tav>
                                            <p:tav tm="100000">
                                              <p:val>
                                                <p:strVal val="#ppt_y"/>
                                              </p:val>
                                            </p:tav>
                                          </p:tavLst>
                                        </p:anim>
                                      </p:childTnLst>
                                    </p:cTn>
                                  </p:par>
                                  <p:par>
                                    <p:cTn id="280" presetID="2" presetClass="entr" presetSubtype="4" fill="hold" nodeType="withEffect">
                                      <p:stCondLst>
                                        <p:cond delay="0"/>
                                      </p:stCondLst>
                                      <p:childTnLst>
                                        <p:set>
                                          <p:cBhvr>
                                            <p:cTn id="281" dur="1" fill="hold">
                                              <p:stCondLst>
                                                <p:cond delay="0"/>
                                              </p:stCondLst>
                                            </p:cTn>
                                            <p:tgtEl>
                                              <p:spTgt spid="300"/>
                                            </p:tgtEl>
                                            <p:attrNameLst>
                                              <p:attrName>style.visibility</p:attrName>
                                            </p:attrNameLst>
                                          </p:cBhvr>
                                          <p:to>
                                            <p:strVal val="visible"/>
                                          </p:to>
                                        </p:set>
                                        <p:anim calcmode="lin" valueType="num">
                                          <p:cBhvr additive="base">
                                            <p:cTn id="282" dur="2750" fill="hold"/>
                                            <p:tgtEl>
                                              <p:spTgt spid="300"/>
                                            </p:tgtEl>
                                            <p:attrNameLst>
                                              <p:attrName>ppt_x</p:attrName>
                                            </p:attrNameLst>
                                          </p:cBhvr>
                                          <p:tavLst>
                                            <p:tav tm="0">
                                              <p:val>
                                                <p:strVal val="#ppt_x"/>
                                              </p:val>
                                            </p:tav>
                                            <p:tav tm="100000">
                                              <p:val>
                                                <p:strVal val="#ppt_x"/>
                                              </p:val>
                                            </p:tav>
                                          </p:tavLst>
                                        </p:anim>
                                        <p:anim calcmode="lin" valueType="num">
                                          <p:cBhvr additive="base">
                                            <p:cTn id="283" dur="2750" fill="hold"/>
                                            <p:tgtEl>
                                              <p:spTgt spid="300"/>
                                            </p:tgtEl>
                                            <p:attrNameLst>
                                              <p:attrName>ppt_y</p:attrName>
                                            </p:attrNameLst>
                                          </p:cBhvr>
                                          <p:tavLst>
                                            <p:tav tm="0">
                                              <p:val>
                                                <p:strVal val="1+#ppt_h/2"/>
                                              </p:val>
                                            </p:tav>
                                            <p:tav tm="100000">
                                              <p:val>
                                                <p:strVal val="#ppt_y"/>
                                              </p:val>
                                            </p:tav>
                                          </p:tavLst>
                                        </p:anim>
                                      </p:childTnLst>
                                    </p:cTn>
                                  </p:par>
                                  <p:par>
                                    <p:cTn id="284" presetID="2" presetClass="entr" presetSubtype="4" fill="hold" nodeType="withEffect">
                                      <p:stCondLst>
                                        <p:cond delay="0"/>
                                      </p:stCondLst>
                                      <p:childTnLst>
                                        <p:set>
                                          <p:cBhvr>
                                            <p:cTn id="285" dur="1" fill="hold">
                                              <p:stCondLst>
                                                <p:cond delay="0"/>
                                              </p:stCondLst>
                                            </p:cTn>
                                            <p:tgtEl>
                                              <p:spTgt spid="301"/>
                                            </p:tgtEl>
                                            <p:attrNameLst>
                                              <p:attrName>style.visibility</p:attrName>
                                            </p:attrNameLst>
                                          </p:cBhvr>
                                          <p:to>
                                            <p:strVal val="visible"/>
                                          </p:to>
                                        </p:set>
                                        <p:anim calcmode="lin" valueType="num">
                                          <p:cBhvr additive="base">
                                            <p:cTn id="286" dur="2750" fill="hold"/>
                                            <p:tgtEl>
                                              <p:spTgt spid="301"/>
                                            </p:tgtEl>
                                            <p:attrNameLst>
                                              <p:attrName>ppt_x</p:attrName>
                                            </p:attrNameLst>
                                          </p:cBhvr>
                                          <p:tavLst>
                                            <p:tav tm="0">
                                              <p:val>
                                                <p:strVal val="#ppt_x"/>
                                              </p:val>
                                            </p:tav>
                                            <p:tav tm="100000">
                                              <p:val>
                                                <p:strVal val="#ppt_x"/>
                                              </p:val>
                                            </p:tav>
                                          </p:tavLst>
                                        </p:anim>
                                        <p:anim calcmode="lin" valueType="num">
                                          <p:cBhvr additive="base">
                                            <p:cTn id="287" dur="2750" fill="hold"/>
                                            <p:tgtEl>
                                              <p:spTgt spid="301"/>
                                            </p:tgtEl>
                                            <p:attrNameLst>
                                              <p:attrName>ppt_y</p:attrName>
                                            </p:attrNameLst>
                                          </p:cBhvr>
                                          <p:tavLst>
                                            <p:tav tm="0">
                                              <p:val>
                                                <p:strVal val="1+#ppt_h/2"/>
                                              </p:val>
                                            </p:tav>
                                            <p:tav tm="100000">
                                              <p:val>
                                                <p:strVal val="#ppt_y"/>
                                              </p:val>
                                            </p:tav>
                                          </p:tavLst>
                                        </p:anim>
                                      </p:childTnLst>
                                    </p:cTn>
                                  </p:par>
                                  <p:par>
                                    <p:cTn id="288" presetID="2" presetClass="entr" presetSubtype="4" fill="hold" nodeType="withEffect">
                                      <p:stCondLst>
                                        <p:cond delay="0"/>
                                      </p:stCondLst>
                                      <p:childTnLst>
                                        <p:set>
                                          <p:cBhvr>
                                            <p:cTn id="289" dur="1" fill="hold">
                                              <p:stCondLst>
                                                <p:cond delay="0"/>
                                              </p:stCondLst>
                                            </p:cTn>
                                            <p:tgtEl>
                                              <p:spTgt spid="302"/>
                                            </p:tgtEl>
                                            <p:attrNameLst>
                                              <p:attrName>style.visibility</p:attrName>
                                            </p:attrNameLst>
                                          </p:cBhvr>
                                          <p:to>
                                            <p:strVal val="visible"/>
                                          </p:to>
                                        </p:set>
                                        <p:anim calcmode="lin" valueType="num">
                                          <p:cBhvr additive="base">
                                            <p:cTn id="290" dur="2750" fill="hold"/>
                                            <p:tgtEl>
                                              <p:spTgt spid="302"/>
                                            </p:tgtEl>
                                            <p:attrNameLst>
                                              <p:attrName>ppt_x</p:attrName>
                                            </p:attrNameLst>
                                          </p:cBhvr>
                                          <p:tavLst>
                                            <p:tav tm="0">
                                              <p:val>
                                                <p:strVal val="#ppt_x"/>
                                              </p:val>
                                            </p:tav>
                                            <p:tav tm="100000">
                                              <p:val>
                                                <p:strVal val="#ppt_x"/>
                                              </p:val>
                                            </p:tav>
                                          </p:tavLst>
                                        </p:anim>
                                        <p:anim calcmode="lin" valueType="num">
                                          <p:cBhvr additive="base">
                                            <p:cTn id="291" dur="2750" fill="hold"/>
                                            <p:tgtEl>
                                              <p:spTgt spid="302"/>
                                            </p:tgtEl>
                                            <p:attrNameLst>
                                              <p:attrName>ppt_y</p:attrName>
                                            </p:attrNameLst>
                                          </p:cBhvr>
                                          <p:tavLst>
                                            <p:tav tm="0">
                                              <p:val>
                                                <p:strVal val="1+#ppt_h/2"/>
                                              </p:val>
                                            </p:tav>
                                            <p:tav tm="100000">
                                              <p:val>
                                                <p:strVal val="#ppt_y"/>
                                              </p:val>
                                            </p:tav>
                                          </p:tavLst>
                                        </p:anim>
                                      </p:childTnLst>
                                    </p:cTn>
                                  </p:par>
                                  <p:par>
                                    <p:cTn id="292" presetID="2" presetClass="entr" presetSubtype="4" fill="hold" nodeType="withEffect">
                                      <p:stCondLst>
                                        <p:cond delay="0"/>
                                      </p:stCondLst>
                                      <p:childTnLst>
                                        <p:set>
                                          <p:cBhvr>
                                            <p:cTn id="293" dur="1" fill="hold">
                                              <p:stCondLst>
                                                <p:cond delay="0"/>
                                              </p:stCondLst>
                                            </p:cTn>
                                            <p:tgtEl>
                                              <p:spTgt spid="303"/>
                                            </p:tgtEl>
                                            <p:attrNameLst>
                                              <p:attrName>style.visibility</p:attrName>
                                            </p:attrNameLst>
                                          </p:cBhvr>
                                          <p:to>
                                            <p:strVal val="visible"/>
                                          </p:to>
                                        </p:set>
                                        <p:anim calcmode="lin" valueType="num">
                                          <p:cBhvr additive="base">
                                            <p:cTn id="294" dur="2750" fill="hold"/>
                                            <p:tgtEl>
                                              <p:spTgt spid="303"/>
                                            </p:tgtEl>
                                            <p:attrNameLst>
                                              <p:attrName>ppt_x</p:attrName>
                                            </p:attrNameLst>
                                          </p:cBhvr>
                                          <p:tavLst>
                                            <p:tav tm="0">
                                              <p:val>
                                                <p:strVal val="#ppt_x"/>
                                              </p:val>
                                            </p:tav>
                                            <p:tav tm="100000">
                                              <p:val>
                                                <p:strVal val="#ppt_x"/>
                                              </p:val>
                                            </p:tav>
                                          </p:tavLst>
                                        </p:anim>
                                        <p:anim calcmode="lin" valueType="num">
                                          <p:cBhvr additive="base">
                                            <p:cTn id="295" dur="2750" fill="hold"/>
                                            <p:tgtEl>
                                              <p:spTgt spid="303"/>
                                            </p:tgtEl>
                                            <p:attrNameLst>
                                              <p:attrName>ppt_y</p:attrName>
                                            </p:attrNameLst>
                                          </p:cBhvr>
                                          <p:tavLst>
                                            <p:tav tm="0">
                                              <p:val>
                                                <p:strVal val="1+#ppt_h/2"/>
                                              </p:val>
                                            </p:tav>
                                            <p:tav tm="100000">
                                              <p:val>
                                                <p:strVal val="#ppt_y"/>
                                              </p:val>
                                            </p:tav>
                                          </p:tavLst>
                                        </p:anim>
                                      </p:childTnLst>
                                    </p:cTn>
                                  </p:par>
                                  <p:par>
                                    <p:cTn id="296" presetID="2" presetClass="entr" presetSubtype="4" fill="hold" nodeType="withEffect">
                                      <p:stCondLst>
                                        <p:cond delay="0"/>
                                      </p:stCondLst>
                                      <p:childTnLst>
                                        <p:set>
                                          <p:cBhvr>
                                            <p:cTn id="297" dur="1" fill="hold">
                                              <p:stCondLst>
                                                <p:cond delay="0"/>
                                              </p:stCondLst>
                                            </p:cTn>
                                            <p:tgtEl>
                                              <p:spTgt spid="304"/>
                                            </p:tgtEl>
                                            <p:attrNameLst>
                                              <p:attrName>style.visibility</p:attrName>
                                            </p:attrNameLst>
                                          </p:cBhvr>
                                          <p:to>
                                            <p:strVal val="visible"/>
                                          </p:to>
                                        </p:set>
                                        <p:anim calcmode="lin" valueType="num">
                                          <p:cBhvr additive="base">
                                            <p:cTn id="298" dur="2750" fill="hold"/>
                                            <p:tgtEl>
                                              <p:spTgt spid="304"/>
                                            </p:tgtEl>
                                            <p:attrNameLst>
                                              <p:attrName>ppt_x</p:attrName>
                                            </p:attrNameLst>
                                          </p:cBhvr>
                                          <p:tavLst>
                                            <p:tav tm="0">
                                              <p:val>
                                                <p:strVal val="#ppt_x"/>
                                              </p:val>
                                            </p:tav>
                                            <p:tav tm="100000">
                                              <p:val>
                                                <p:strVal val="#ppt_x"/>
                                              </p:val>
                                            </p:tav>
                                          </p:tavLst>
                                        </p:anim>
                                        <p:anim calcmode="lin" valueType="num">
                                          <p:cBhvr additive="base">
                                            <p:cTn id="299" dur="2750" fill="hold"/>
                                            <p:tgtEl>
                                              <p:spTgt spid="304"/>
                                            </p:tgtEl>
                                            <p:attrNameLst>
                                              <p:attrName>ppt_y</p:attrName>
                                            </p:attrNameLst>
                                          </p:cBhvr>
                                          <p:tavLst>
                                            <p:tav tm="0">
                                              <p:val>
                                                <p:strVal val="1+#ppt_h/2"/>
                                              </p:val>
                                            </p:tav>
                                            <p:tav tm="100000">
                                              <p:val>
                                                <p:strVal val="#ppt_y"/>
                                              </p:val>
                                            </p:tav>
                                          </p:tavLst>
                                        </p:anim>
                                      </p:childTnLst>
                                    </p:cTn>
                                  </p:par>
                                  <p:par>
                                    <p:cTn id="300" presetID="2" presetClass="entr" presetSubtype="4" fill="hold" nodeType="withEffect">
                                      <p:stCondLst>
                                        <p:cond delay="0"/>
                                      </p:stCondLst>
                                      <p:childTnLst>
                                        <p:set>
                                          <p:cBhvr>
                                            <p:cTn id="301" dur="1" fill="hold">
                                              <p:stCondLst>
                                                <p:cond delay="0"/>
                                              </p:stCondLst>
                                            </p:cTn>
                                            <p:tgtEl>
                                              <p:spTgt spid="305"/>
                                            </p:tgtEl>
                                            <p:attrNameLst>
                                              <p:attrName>style.visibility</p:attrName>
                                            </p:attrNameLst>
                                          </p:cBhvr>
                                          <p:to>
                                            <p:strVal val="visible"/>
                                          </p:to>
                                        </p:set>
                                        <p:anim calcmode="lin" valueType="num">
                                          <p:cBhvr additive="base">
                                            <p:cTn id="302" dur="2750" fill="hold"/>
                                            <p:tgtEl>
                                              <p:spTgt spid="305"/>
                                            </p:tgtEl>
                                            <p:attrNameLst>
                                              <p:attrName>ppt_x</p:attrName>
                                            </p:attrNameLst>
                                          </p:cBhvr>
                                          <p:tavLst>
                                            <p:tav tm="0">
                                              <p:val>
                                                <p:strVal val="#ppt_x"/>
                                              </p:val>
                                            </p:tav>
                                            <p:tav tm="100000">
                                              <p:val>
                                                <p:strVal val="#ppt_x"/>
                                              </p:val>
                                            </p:tav>
                                          </p:tavLst>
                                        </p:anim>
                                        <p:anim calcmode="lin" valueType="num">
                                          <p:cBhvr additive="base">
                                            <p:cTn id="303" dur="2750" fill="hold"/>
                                            <p:tgtEl>
                                              <p:spTgt spid="305"/>
                                            </p:tgtEl>
                                            <p:attrNameLst>
                                              <p:attrName>ppt_y</p:attrName>
                                            </p:attrNameLst>
                                          </p:cBhvr>
                                          <p:tavLst>
                                            <p:tav tm="0">
                                              <p:val>
                                                <p:strVal val="1+#ppt_h/2"/>
                                              </p:val>
                                            </p:tav>
                                            <p:tav tm="100000">
                                              <p:val>
                                                <p:strVal val="#ppt_y"/>
                                              </p:val>
                                            </p:tav>
                                          </p:tavLst>
                                        </p:anim>
                                      </p:childTnLst>
                                    </p:cTn>
                                  </p:par>
                                  <p:par>
                                    <p:cTn id="304" presetID="2" presetClass="entr" presetSubtype="4" fill="hold" nodeType="withEffect">
                                      <p:stCondLst>
                                        <p:cond delay="0"/>
                                      </p:stCondLst>
                                      <p:childTnLst>
                                        <p:set>
                                          <p:cBhvr>
                                            <p:cTn id="305" dur="1" fill="hold">
                                              <p:stCondLst>
                                                <p:cond delay="0"/>
                                              </p:stCondLst>
                                            </p:cTn>
                                            <p:tgtEl>
                                              <p:spTgt spid="306"/>
                                            </p:tgtEl>
                                            <p:attrNameLst>
                                              <p:attrName>style.visibility</p:attrName>
                                            </p:attrNameLst>
                                          </p:cBhvr>
                                          <p:to>
                                            <p:strVal val="visible"/>
                                          </p:to>
                                        </p:set>
                                        <p:anim calcmode="lin" valueType="num">
                                          <p:cBhvr additive="base">
                                            <p:cTn id="306" dur="2750" fill="hold"/>
                                            <p:tgtEl>
                                              <p:spTgt spid="306"/>
                                            </p:tgtEl>
                                            <p:attrNameLst>
                                              <p:attrName>ppt_x</p:attrName>
                                            </p:attrNameLst>
                                          </p:cBhvr>
                                          <p:tavLst>
                                            <p:tav tm="0">
                                              <p:val>
                                                <p:strVal val="#ppt_x"/>
                                              </p:val>
                                            </p:tav>
                                            <p:tav tm="100000">
                                              <p:val>
                                                <p:strVal val="#ppt_x"/>
                                              </p:val>
                                            </p:tav>
                                          </p:tavLst>
                                        </p:anim>
                                        <p:anim calcmode="lin" valueType="num">
                                          <p:cBhvr additive="base">
                                            <p:cTn id="307" dur="2750" fill="hold"/>
                                            <p:tgtEl>
                                              <p:spTgt spid="30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4" name="Freeform: Shape 33">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9F8A6861-51FD-17B2-00B3-573FEB5A4FA0}"/>
              </a:ext>
            </a:extLst>
          </p:cNvPr>
          <p:cNvSpPr>
            <a:spLocks noGrp="1"/>
          </p:cNvSpPr>
          <p:nvPr>
            <p:ph type="title"/>
          </p:nvPr>
        </p:nvSpPr>
        <p:spPr>
          <a:xfrm>
            <a:off x="2115403" y="633046"/>
            <a:ext cx="4539543" cy="1314996"/>
          </a:xfrm>
        </p:spPr>
        <p:txBody>
          <a:bodyPr anchor="b">
            <a:normAutofit/>
          </a:bodyPr>
          <a:lstStyle/>
          <a:p>
            <a:r>
              <a:rPr lang="en-US" b="1" kern="1200" dirty="0">
                <a:solidFill>
                  <a:schemeClr val="bg1"/>
                </a:solidFill>
                <a:latin typeface="Times New Roman" panose="02020603050405020304" pitchFamily="18" charset="0"/>
                <a:cs typeface="Times New Roman" panose="02020603050405020304" pitchFamily="18" charset="0"/>
              </a:rPr>
              <a:t>VẬN DỤNG</a:t>
            </a:r>
            <a:endParaRPr lang="en-US" dirty="0">
              <a:solidFill>
                <a:schemeClr val="bg1"/>
              </a:solidFill>
            </a:endParaRPr>
          </a:p>
        </p:txBody>
      </p:sp>
      <p:sp>
        <p:nvSpPr>
          <p:cNvPr id="36" name="Freeform: Shape 3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FDECE25E-067F-68D7-69E4-80E2BE48C12B}"/>
              </a:ext>
            </a:extLst>
          </p:cNvPr>
          <p:cNvSpPr>
            <a:spLocks noGrp="1"/>
          </p:cNvSpPr>
          <p:nvPr>
            <p:ph idx="1"/>
          </p:nvPr>
        </p:nvSpPr>
        <p:spPr>
          <a:xfrm>
            <a:off x="2115403" y="2125737"/>
            <a:ext cx="4539543" cy="4044463"/>
          </a:xfrm>
        </p:spPr>
        <p:txBody>
          <a:bodyPr>
            <a:normAutofit/>
          </a:bodyPr>
          <a:lstStyle/>
          <a:p>
            <a:endParaRPr lang="en-US" dirty="0">
              <a:solidFill>
                <a:schemeClr val="bg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Freeform: Shape 41">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D3C73C95-4F8B-2A7F-8830-3AE5CCBB9AD2}"/>
              </a:ext>
            </a:extLst>
          </p:cNvPr>
          <p:cNvPicPr>
            <a:picLocks noChangeAspect="1"/>
          </p:cNvPicPr>
          <p:nvPr/>
        </p:nvPicPr>
        <p:blipFill rotWithShape="1">
          <a:blip r:embed="rId2"/>
          <a:srcRect l="11676" r="16449" b="1"/>
          <a:stretch/>
        </p:blipFill>
        <p:spPr>
          <a:xfrm>
            <a:off x="6854073" y="2923953"/>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4" name="Picture 3">
            <a:extLst>
              <a:ext uri="{FF2B5EF4-FFF2-40B4-BE49-F238E27FC236}">
                <a16:creationId xmlns:a16="http://schemas.microsoft.com/office/drawing/2014/main" id="{4986ED87-6FDA-93C3-21CE-31BF2CEDF0B2}"/>
              </a:ext>
            </a:extLst>
          </p:cNvPr>
          <p:cNvPicPr>
            <a:picLocks noChangeAspect="1"/>
          </p:cNvPicPr>
          <p:nvPr/>
        </p:nvPicPr>
        <p:blipFill rotWithShape="1">
          <a:blip r:embed="rId3"/>
          <a:srcRect l="1874" r="39985" b="-2"/>
          <a:stretch/>
        </p:blipFill>
        <p:spPr>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grpSp>
        <p:nvGrpSpPr>
          <p:cNvPr id="4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5" name="Freeform: Shape 4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5383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65B2D2-AB7E-BBD4-C586-944C4A783B99}"/>
              </a:ext>
            </a:extLst>
          </p:cNvPr>
          <p:cNvPicPr>
            <a:picLocks noChangeAspect="1"/>
          </p:cNvPicPr>
          <p:nvPr/>
        </p:nvPicPr>
        <p:blipFill>
          <a:blip r:embed="rId2"/>
          <a:stretch>
            <a:fillRect/>
          </a:stretch>
        </p:blipFill>
        <p:spPr>
          <a:xfrm>
            <a:off x="4557456" y="0"/>
            <a:ext cx="7634544" cy="6858000"/>
          </a:xfrm>
          <a:prstGeom prst="rect">
            <a:avLst/>
          </a:prstGeom>
        </p:spPr>
      </p:pic>
      <p:pic>
        <p:nvPicPr>
          <p:cNvPr id="2" name="Picture 3">
            <a:extLst>
              <a:ext uri="{FF2B5EF4-FFF2-40B4-BE49-F238E27FC236}">
                <a16:creationId xmlns:a16="http://schemas.microsoft.com/office/drawing/2014/main" id="{2E0D5C0C-DCC7-180C-8E3D-3FA1558C9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88" y="1371600"/>
            <a:ext cx="4000432" cy="409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eft Arrow 6">
            <a:extLst>
              <a:ext uri="{FF2B5EF4-FFF2-40B4-BE49-F238E27FC236}">
                <a16:creationId xmlns:a16="http://schemas.microsoft.com/office/drawing/2014/main" id="{2A0B6411-FAC0-29DF-EAFB-46FF7BB6089A}"/>
              </a:ext>
            </a:extLst>
          </p:cNvPr>
          <p:cNvSpPr>
            <a:spLocks noChangeArrowheads="1"/>
          </p:cNvSpPr>
          <p:nvPr/>
        </p:nvSpPr>
        <p:spPr bwMode="auto">
          <a:xfrm flipH="1">
            <a:off x="236288" y="635952"/>
            <a:ext cx="4321168" cy="5791200"/>
          </a:xfrm>
          <a:prstGeom prst="leftArrow">
            <a:avLst>
              <a:gd name="adj1" fmla="val 50000"/>
              <a:gd name="adj2" fmla="val 50000"/>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a:lstStyle/>
          <a:p>
            <a:pPr algn="ctr" defTabSz="914400">
              <a:defRPr/>
            </a:pPr>
            <a:r>
              <a:rPr lang="en-US" sz="2100" b="1" kern="0" dirty="0" err="1">
                <a:solidFill>
                  <a:schemeClr val="bg1"/>
                </a:solidFill>
                <a:latin typeface="Times New Roman" pitchFamily="18" charset="0"/>
                <a:cs typeface="Times New Roman" pitchFamily="18" charset="0"/>
              </a:rPr>
              <a:t>Chủ</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Tịch</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Hồ</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Chí</a:t>
            </a:r>
            <a:r>
              <a:rPr lang="en-US" sz="2100" b="1" kern="0" dirty="0">
                <a:solidFill>
                  <a:schemeClr val="bg1"/>
                </a:solidFill>
                <a:latin typeface="Times New Roman" pitchFamily="18" charset="0"/>
                <a:cs typeface="Times New Roman" pitchFamily="18" charset="0"/>
              </a:rPr>
              <a:t> Minh </a:t>
            </a:r>
            <a:r>
              <a:rPr lang="en-US" sz="2100" b="1" kern="0" dirty="0" err="1">
                <a:solidFill>
                  <a:schemeClr val="bg1"/>
                </a:solidFill>
                <a:latin typeface="Times New Roman" pitchFamily="18" charset="0"/>
                <a:cs typeface="Times New Roman" pitchFamily="18" charset="0"/>
              </a:rPr>
              <a:t>dẫn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lời</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của</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Tuyên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ngôn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độc</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lập</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Nước</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Mĩ</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năm</a:t>
            </a:r>
            <a:r>
              <a:rPr lang="en-US" sz="2100" b="1" kern="0" dirty="0">
                <a:solidFill>
                  <a:schemeClr val="bg1"/>
                </a:solidFill>
                <a:latin typeface="Times New Roman" pitchFamily="18" charset="0"/>
                <a:cs typeface="Times New Roman" pitchFamily="18" charset="0"/>
              </a:rPr>
              <a:t> 1776 </a:t>
            </a:r>
            <a:r>
              <a:rPr lang="en-US" sz="2100" b="1" kern="0" dirty="0" err="1">
                <a:solidFill>
                  <a:schemeClr val="bg1"/>
                </a:solidFill>
                <a:latin typeface="Times New Roman" pitchFamily="18" charset="0"/>
                <a:cs typeface="Times New Roman" pitchFamily="18" charset="0"/>
              </a:rPr>
              <a:t>trong</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Tuyên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ngôn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độc</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lập</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của</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nước</a:t>
            </a:r>
            <a:r>
              <a:rPr lang="en-US" sz="2100" b="1" kern="0" dirty="0">
                <a:solidFill>
                  <a:schemeClr val="bg1"/>
                </a:solidFill>
                <a:latin typeface="Times New Roman" pitchFamily="18" charset="0"/>
                <a:cs typeface="Times New Roman" pitchFamily="18" charset="0"/>
              </a:rPr>
              <a:t> </a:t>
            </a:r>
          </a:p>
          <a:p>
            <a:pPr algn="ctr" defTabSz="914400">
              <a:defRPr/>
            </a:pPr>
            <a:r>
              <a:rPr lang="en-US" sz="2100" b="1" kern="0" dirty="0" err="1">
                <a:solidFill>
                  <a:schemeClr val="bg1"/>
                </a:solidFill>
                <a:latin typeface="Times New Roman" pitchFamily="18" charset="0"/>
                <a:cs typeface="Times New Roman" pitchFamily="18" charset="0"/>
              </a:rPr>
              <a:t>Việt</a:t>
            </a:r>
            <a:r>
              <a:rPr lang="en-US" sz="2100" b="1" kern="0" dirty="0">
                <a:solidFill>
                  <a:schemeClr val="bg1"/>
                </a:solidFill>
                <a:latin typeface="Times New Roman" pitchFamily="18" charset="0"/>
                <a:cs typeface="Times New Roman" pitchFamily="18" charset="0"/>
              </a:rPr>
              <a:t> Nam </a:t>
            </a:r>
            <a:r>
              <a:rPr lang="en-US" sz="2100" b="1" kern="0" dirty="0" err="1">
                <a:solidFill>
                  <a:schemeClr val="bg1"/>
                </a:solidFill>
                <a:latin typeface="Times New Roman" pitchFamily="18" charset="0"/>
                <a:cs typeface="Times New Roman" pitchFamily="18" charset="0"/>
              </a:rPr>
              <a:t>dân</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chủ</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Cộng</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Hòa</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Điều</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này</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có</a:t>
            </a:r>
            <a:r>
              <a:rPr lang="en-US" sz="2100" b="1" kern="0" dirty="0">
                <a:solidFill>
                  <a:schemeClr val="bg1"/>
                </a:solidFill>
                <a:latin typeface="Times New Roman" pitchFamily="18" charset="0"/>
                <a:cs typeface="Times New Roman" pitchFamily="18" charset="0"/>
              </a:rPr>
              <a:t> ý </a:t>
            </a:r>
            <a:r>
              <a:rPr lang="en-US" sz="2100" b="1" kern="0" dirty="0" err="1">
                <a:solidFill>
                  <a:schemeClr val="bg1"/>
                </a:solidFill>
                <a:latin typeface="Times New Roman" pitchFamily="18" charset="0"/>
                <a:cs typeface="Times New Roman" pitchFamily="18" charset="0"/>
              </a:rPr>
              <a:t>nghĩa</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như</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thế</a:t>
            </a:r>
            <a:r>
              <a:rPr lang="en-US" sz="2100" b="1" kern="0" dirty="0">
                <a:solidFill>
                  <a:schemeClr val="bg1"/>
                </a:solidFill>
                <a:latin typeface="Times New Roman" pitchFamily="18" charset="0"/>
                <a:cs typeface="Times New Roman" pitchFamily="18" charset="0"/>
              </a:rPr>
              <a:t> </a:t>
            </a:r>
            <a:r>
              <a:rPr lang="en-US" sz="2100" b="1" kern="0" dirty="0" err="1">
                <a:solidFill>
                  <a:schemeClr val="bg1"/>
                </a:solidFill>
                <a:latin typeface="Times New Roman" pitchFamily="18" charset="0"/>
                <a:cs typeface="Times New Roman" pitchFamily="18" charset="0"/>
              </a:rPr>
              <a:t>nảo</a:t>
            </a:r>
            <a:r>
              <a:rPr lang="en-US" sz="2100" b="1" kern="0" dirty="0">
                <a:solidFill>
                  <a:schemeClr val="bg1"/>
                </a:solidFill>
                <a:latin typeface="Times New Roman" pitchFamily="18" charset="0"/>
                <a:cs typeface="Times New Roman" pitchFamily="18" charset="0"/>
              </a:rPr>
              <a:t>?</a:t>
            </a:r>
          </a:p>
        </p:txBody>
      </p:sp>
      <p:sp>
        <p:nvSpPr>
          <p:cNvPr id="5" name="Vertical Scroll 19">
            <a:extLst>
              <a:ext uri="{FF2B5EF4-FFF2-40B4-BE49-F238E27FC236}">
                <a16:creationId xmlns:a16="http://schemas.microsoft.com/office/drawing/2014/main" id="{5879F819-207E-9957-E5F6-C6B5C0420393}"/>
              </a:ext>
            </a:extLst>
          </p:cNvPr>
          <p:cNvSpPr/>
          <p:nvPr/>
        </p:nvSpPr>
        <p:spPr bwMode="auto">
          <a:xfrm>
            <a:off x="7634546" y="1732408"/>
            <a:ext cx="5029200" cy="5125592"/>
          </a:xfrm>
          <a:prstGeom prst="verticalScroll">
            <a:avLst/>
          </a:prstGeom>
          <a:blipFill>
            <a:blip r:embed="rId4"/>
            <a:tile tx="0" ty="0" sx="100000" sy="100000" flip="none" algn="tl"/>
          </a:blipFill>
          <a:ln w="12700" cap="sq" cmpd="sng" algn="ctr">
            <a:solidFill>
              <a:srgbClr val="000000"/>
            </a:solidFill>
            <a:prstDash val="solid"/>
            <a:round/>
            <a:headEnd type="none" w="sm" len="sm"/>
            <a:tailEnd type="none" w="sm" len="sm"/>
          </a:ln>
          <a:effectLst>
            <a:innerShdw blurRad="63500" dist="50800" dir="13500000">
              <a:prstClr val="black">
                <a:alpha val="50000"/>
              </a:prstClr>
            </a:innerShdw>
          </a:effectLst>
        </p:spPr>
        <p:txBody>
          <a:bodyPr/>
          <a:lstStyle/>
          <a:p>
            <a:pPr algn="just" defTabSz="914400">
              <a:lnSpc>
                <a:spcPct val="80000"/>
              </a:lnSpc>
              <a:defRPr/>
            </a:pPr>
            <a:r>
              <a:rPr lang="en-US" sz="2400" kern="0" dirty="0">
                <a:solidFill>
                  <a:srgbClr val="4C16F8"/>
                </a:solidFill>
                <a:latin typeface="Times New Roman" pitchFamily="18" charset="0"/>
                <a:cs typeface="Times New Roman" pitchFamily="18" charset="0"/>
              </a:rPr>
              <a:t>“</a:t>
            </a:r>
            <a:r>
              <a:rPr lang="en-US" sz="2400" kern="0" dirty="0">
                <a:solidFill>
                  <a:sysClr val="windowText" lastClr="000000"/>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Hỡi</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đồng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bào</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cả</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nước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tất</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cả</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mọi</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người</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sinh</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ra</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đều</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có</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quyền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bình</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đẳng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tạo</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hóa</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cho</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họ</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những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quyền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không</a:t>
            </a:r>
            <a:r>
              <a:rPr lang="en-US" sz="2400" b="1" kern="0" dirty="0">
                <a:solidFill>
                  <a:srgbClr val="4C16F8"/>
                </a:solidFill>
                <a:latin typeface="Times New Roman" pitchFamily="18" charset="0"/>
                <a:cs typeface="Times New Roman" pitchFamily="18" charset="0"/>
              </a:rPr>
              <a:t> ai </a:t>
            </a:r>
            <a:r>
              <a:rPr lang="en-US" sz="2400" b="1" kern="0" dirty="0" err="1">
                <a:solidFill>
                  <a:srgbClr val="4C16F8"/>
                </a:solidFill>
                <a:latin typeface="Times New Roman" pitchFamily="18" charset="0"/>
                <a:cs typeface="Times New Roman" pitchFamily="18" charset="0"/>
              </a:rPr>
              <a:t>có</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thể</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xâm</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phạm</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được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trông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rộng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ra</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câu</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ấy</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có</a:t>
            </a:r>
            <a:r>
              <a:rPr lang="en-US" sz="2400" b="1" kern="0" dirty="0">
                <a:solidFill>
                  <a:srgbClr val="4C16F8"/>
                </a:solidFill>
                <a:latin typeface="Times New Roman" pitchFamily="18" charset="0"/>
                <a:cs typeface="Times New Roman" pitchFamily="18" charset="0"/>
              </a:rPr>
              <a:t> ý </a:t>
            </a:r>
            <a:r>
              <a:rPr lang="en-US" sz="2400" b="1" kern="0" dirty="0" err="1">
                <a:solidFill>
                  <a:srgbClr val="4C16F8"/>
                </a:solidFill>
                <a:latin typeface="Times New Roman" pitchFamily="18" charset="0"/>
                <a:cs typeface="Times New Roman" pitchFamily="18" charset="0"/>
              </a:rPr>
              <a:t>nghĩa</a:t>
            </a:r>
            <a:r>
              <a:rPr lang="en-US" sz="2400" b="1" kern="0" dirty="0">
                <a:solidFill>
                  <a:srgbClr val="4C16F8"/>
                </a:solidFill>
                <a:latin typeface="Times New Roman" pitchFamily="18" charset="0"/>
                <a:cs typeface="Times New Roman" pitchFamily="18" charset="0"/>
              </a:rPr>
              <a:t> : </a:t>
            </a:r>
            <a:r>
              <a:rPr lang="en-US" sz="2400" b="1" kern="0" dirty="0" err="1">
                <a:solidFill>
                  <a:srgbClr val="4C16F8"/>
                </a:solidFill>
                <a:latin typeface="Times New Roman" pitchFamily="18" charset="0"/>
                <a:cs typeface="Times New Roman" pitchFamily="18" charset="0"/>
              </a:rPr>
              <a:t>Tất</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cả</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các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dân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tộc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trên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thế</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giới</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sinh</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ra</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đều</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bình</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đẳng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dân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tộc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nào</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cũng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có</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quyền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sống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quyền</a:t>
            </a:r>
            <a:r>
              <a:rPr lang="en-US" sz="2400" b="1" kern="0" dirty="0">
                <a:solidFill>
                  <a:srgbClr val="4C16F8"/>
                </a:solidFill>
                <a:latin typeface="Times New Roman" pitchFamily="18" charset="0"/>
                <a:cs typeface="Times New Roman" pitchFamily="18" charset="0"/>
              </a:rPr>
              <a:t> sung </a:t>
            </a:r>
            <a:r>
              <a:rPr lang="en-US" sz="2400" b="1" kern="0" dirty="0" err="1">
                <a:solidFill>
                  <a:srgbClr val="4C16F8"/>
                </a:solidFill>
                <a:latin typeface="Times New Roman" pitchFamily="18" charset="0"/>
                <a:cs typeface="Times New Roman" pitchFamily="18" charset="0"/>
              </a:rPr>
              <a:t>suớng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và</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quyền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tự</a:t>
            </a:r>
            <a:r>
              <a:rPr lang="en-US" sz="2400" b="1" kern="0" dirty="0">
                <a:solidFill>
                  <a:srgbClr val="4C16F8"/>
                </a:solidFill>
                <a:latin typeface="Times New Roman" pitchFamily="18" charset="0"/>
                <a:cs typeface="Times New Roman" pitchFamily="18" charset="0"/>
              </a:rPr>
              <a:t> do”…</a:t>
            </a:r>
          </a:p>
          <a:p>
            <a:pPr algn="just" defTabSz="914400">
              <a:lnSpc>
                <a:spcPct val="80000"/>
              </a:lnSpc>
              <a:defRPr/>
            </a:pP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Trích</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trong</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Tuyên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ngôn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độc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lập</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của</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nước</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Việt</a:t>
            </a:r>
            <a:r>
              <a:rPr lang="en-US" sz="2400" b="1" kern="0" dirty="0">
                <a:solidFill>
                  <a:srgbClr val="4C16F8"/>
                </a:solidFill>
                <a:latin typeface="Times New Roman" pitchFamily="18" charset="0"/>
                <a:cs typeface="Times New Roman" pitchFamily="18" charset="0"/>
              </a:rPr>
              <a:t> Nam </a:t>
            </a:r>
            <a:r>
              <a:rPr lang="en-US" sz="2400" b="1" kern="0" dirty="0" err="1">
                <a:solidFill>
                  <a:srgbClr val="4C16F8"/>
                </a:solidFill>
                <a:latin typeface="Times New Roman" pitchFamily="18" charset="0"/>
                <a:cs typeface="Times New Roman" pitchFamily="18" charset="0"/>
              </a:rPr>
              <a:t>dân</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chủ</a:t>
            </a:r>
            <a:r>
              <a:rPr lang="en-US" sz="2400" b="1" kern="0" dirty="0">
                <a:solidFill>
                  <a:srgbClr val="4C16F8"/>
                </a:solidFill>
                <a:latin typeface="Times New Roman" pitchFamily="18" charset="0"/>
                <a:cs typeface="Times New Roman" pitchFamily="18" charset="0"/>
              </a:rPr>
              <a:t> </a:t>
            </a:r>
            <a:r>
              <a:rPr lang="en-US" sz="2400" b="1" kern="0" dirty="0" err="1">
                <a:solidFill>
                  <a:srgbClr val="4C16F8"/>
                </a:solidFill>
                <a:latin typeface="Times New Roman" pitchFamily="18" charset="0"/>
                <a:cs typeface="Times New Roman" pitchFamily="18" charset="0"/>
              </a:rPr>
              <a:t>Cộng</a:t>
            </a:r>
            <a:r>
              <a:rPr lang="en-US" sz="2400" b="1" kern="0" dirty="0">
                <a:solidFill>
                  <a:srgbClr val="4C16F8"/>
                </a:solidFill>
                <a:latin typeface="Times New Roman" pitchFamily="18" charset="0"/>
                <a:cs typeface="Times New Roman" pitchFamily="18" charset="0"/>
              </a:rPr>
              <a:t> hòa2-9-1945)</a:t>
            </a:r>
          </a:p>
        </p:txBody>
      </p:sp>
    </p:spTree>
    <p:extLst>
      <p:ext uri="{BB962C8B-B14F-4D97-AF65-F5344CB8AC3E}">
        <p14:creationId xmlns:p14="http://schemas.microsoft.com/office/powerpoint/2010/main" val="154180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the united states&#10;&#10;Description automatically generated with low confidence">
            <a:extLst>
              <a:ext uri="{FF2B5EF4-FFF2-40B4-BE49-F238E27FC236}">
                <a16:creationId xmlns:a16="http://schemas.microsoft.com/office/drawing/2014/main" id="{03E4427F-4461-4C47-9E0F-C249C29A1E7B}"/>
              </a:ext>
            </a:extLst>
          </p:cNvPr>
          <p:cNvPicPr>
            <a:picLocks noChangeAspect="1"/>
          </p:cNvPicPr>
          <p:nvPr/>
        </p:nvPicPr>
        <p:blipFill>
          <a:blip r:embed="rId2"/>
          <a:stretch>
            <a:fillRect/>
          </a:stretch>
        </p:blipFill>
        <p:spPr>
          <a:xfrm>
            <a:off x="5845612" y="1123527"/>
            <a:ext cx="4405838" cy="4604800"/>
          </a:xfrm>
          <a:prstGeom prst="rect">
            <a:avLst/>
          </a:prstGeom>
        </p:spPr>
      </p:pic>
      <p:pic>
        <p:nvPicPr>
          <p:cNvPr id="4" name="Picture 3" descr="A flag with stars and stripes&#10;&#10;Description automatically generated with low confidence">
            <a:extLst>
              <a:ext uri="{FF2B5EF4-FFF2-40B4-BE49-F238E27FC236}">
                <a16:creationId xmlns:a16="http://schemas.microsoft.com/office/drawing/2014/main" id="{4AAD7E05-5BA5-D04D-0222-8DF0AD5C469D}"/>
              </a:ext>
            </a:extLst>
          </p:cNvPr>
          <p:cNvPicPr>
            <a:picLocks noChangeAspect="1"/>
          </p:cNvPicPr>
          <p:nvPr/>
        </p:nvPicPr>
        <p:blipFill>
          <a:blip r:embed="rId3"/>
          <a:stretch>
            <a:fillRect/>
          </a:stretch>
        </p:blipFill>
        <p:spPr>
          <a:xfrm>
            <a:off x="1940544" y="1200673"/>
            <a:ext cx="3145685" cy="1543753"/>
          </a:xfrm>
          <a:prstGeom prst="rect">
            <a:avLst/>
          </a:prstGeom>
        </p:spPr>
      </p:pic>
      <p:sp>
        <p:nvSpPr>
          <p:cNvPr id="7" name="TextBox 6">
            <a:extLst>
              <a:ext uri="{FF2B5EF4-FFF2-40B4-BE49-F238E27FC236}">
                <a16:creationId xmlns:a16="http://schemas.microsoft.com/office/drawing/2014/main" id="{4D7B4B05-1B43-5A0A-2C25-7AFB95A2F98B}"/>
              </a:ext>
            </a:extLst>
          </p:cNvPr>
          <p:cNvSpPr txBox="1"/>
          <p:nvPr/>
        </p:nvSpPr>
        <p:spPr>
          <a:xfrm>
            <a:off x="1940544" y="3072396"/>
            <a:ext cx="3145685" cy="2189297"/>
          </a:xfrm>
          <a:prstGeom prst="rect">
            <a:avLst/>
          </a:prstGeom>
          <a:noFill/>
          <a:ln>
            <a:solidFill>
              <a:schemeClr val="tx1"/>
            </a:solidFill>
            <a:prstDash val="sysDot"/>
          </a:ln>
        </p:spPr>
        <p:txBody>
          <a:bodyPr wrap="square" rtlCol="0">
            <a:spAutoFit/>
          </a:bodyPr>
          <a:lstStyle/>
          <a:p>
            <a:pPr algn="just" defTabSz="370332">
              <a:spcAft>
                <a:spcPts val="600"/>
              </a:spcAft>
            </a:pPr>
            <a:r>
              <a:rPr lang="en-US" sz="2268" kern="1200" dirty="0" err="1">
                <a:solidFill>
                  <a:srgbClr val="0000FF"/>
                </a:solidFill>
                <a:latin typeface="Times New Roman" panose="02020603050405020304" pitchFamily="18" charset="0"/>
                <a:ea typeface="+mn-ea"/>
                <a:cs typeface="Times New Roman" panose="02020603050405020304" pitchFamily="18" charset="0"/>
              </a:rPr>
              <a:t>Các</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ngôi</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sao</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đại</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diện</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cho</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mỗi</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tiểu</a:t>
            </a:r>
            <a:r>
              <a:rPr lang="en-US" sz="2268" kern="1200" dirty="0">
                <a:solidFill>
                  <a:srgbClr val="0000FF"/>
                </a:solidFill>
                <a:latin typeface="Times New Roman" panose="02020603050405020304" pitchFamily="18" charset="0"/>
                <a:ea typeface="+mn-ea"/>
                <a:cs typeface="Times New Roman" panose="02020603050405020304" pitchFamily="18" charset="0"/>
              </a:rPr>
              <a:t> bang </a:t>
            </a:r>
            <a:r>
              <a:rPr lang="en-US" sz="2268" kern="1200" dirty="0" err="1">
                <a:solidFill>
                  <a:srgbClr val="0000FF"/>
                </a:solidFill>
                <a:latin typeface="Times New Roman" panose="02020603050405020304" pitchFamily="18" charset="0"/>
                <a:ea typeface="+mn-ea"/>
                <a:cs typeface="Times New Roman" panose="02020603050405020304" pitchFamily="18" charset="0"/>
              </a:rPr>
              <a:t>của</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Mỹ</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và</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các</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sọc</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đại</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diện</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cho</a:t>
            </a:r>
            <a:r>
              <a:rPr lang="en-US" sz="2268" kern="1200" dirty="0">
                <a:solidFill>
                  <a:srgbClr val="0000FF"/>
                </a:solidFill>
                <a:latin typeface="Times New Roman" panose="02020603050405020304" pitchFamily="18" charset="0"/>
                <a:ea typeface="+mn-ea"/>
                <a:cs typeface="Times New Roman" panose="02020603050405020304" pitchFamily="18" charset="0"/>
              </a:rPr>
              <a:t> 13 bang </a:t>
            </a:r>
            <a:r>
              <a:rPr lang="en-US" sz="2268" kern="1200" dirty="0" err="1">
                <a:solidFill>
                  <a:srgbClr val="0000FF"/>
                </a:solidFill>
                <a:latin typeface="Times New Roman" panose="02020603050405020304" pitchFamily="18" charset="0"/>
                <a:ea typeface="+mn-ea"/>
                <a:cs typeface="Times New Roman" panose="02020603050405020304" pitchFamily="18" charset="0"/>
              </a:rPr>
              <a:t>thuộc</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địa</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của</a:t>
            </a:r>
            <a:r>
              <a:rPr lang="en-US" sz="2268" kern="1200" dirty="0">
                <a:solidFill>
                  <a:srgbClr val="0000FF"/>
                </a:solidFill>
                <a:latin typeface="Times New Roman" panose="02020603050405020304" pitchFamily="18" charset="0"/>
                <a:ea typeface="+mn-ea"/>
                <a:cs typeface="Times New Roman" panose="02020603050405020304" pitchFamily="18" charset="0"/>
              </a:rPr>
              <a:t> Anh </a:t>
            </a:r>
            <a:r>
              <a:rPr lang="en-US" sz="2268" kern="1200" dirty="0" err="1">
                <a:solidFill>
                  <a:srgbClr val="0000FF"/>
                </a:solidFill>
                <a:latin typeface="Times New Roman" panose="02020603050405020304" pitchFamily="18" charset="0"/>
                <a:ea typeface="+mn-ea"/>
                <a:cs typeface="Times New Roman" panose="02020603050405020304" pitchFamily="18" charset="0"/>
              </a:rPr>
              <a:t>tuyên</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bố</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độc</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lập</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khỏi</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vương</a:t>
            </a:r>
            <a:r>
              <a:rPr lang="en-US" sz="2268" kern="1200" dirty="0">
                <a:solidFill>
                  <a:srgbClr val="0000FF"/>
                </a:solidFill>
                <a:latin typeface="Times New Roman" panose="02020603050405020304" pitchFamily="18" charset="0"/>
                <a:ea typeface="+mn-ea"/>
                <a:cs typeface="Times New Roman" panose="02020603050405020304" pitchFamily="18" charset="0"/>
              </a:rPr>
              <a:t> </a:t>
            </a:r>
            <a:r>
              <a:rPr lang="en-US" sz="2268" kern="1200" dirty="0" err="1">
                <a:solidFill>
                  <a:srgbClr val="0000FF"/>
                </a:solidFill>
                <a:latin typeface="Times New Roman" panose="02020603050405020304" pitchFamily="18" charset="0"/>
                <a:ea typeface="+mn-ea"/>
                <a:cs typeface="Times New Roman" panose="02020603050405020304" pitchFamily="18" charset="0"/>
              </a:rPr>
              <a:t>quốc</a:t>
            </a:r>
            <a:r>
              <a:rPr lang="en-US" sz="2268" kern="1200" dirty="0">
                <a:solidFill>
                  <a:srgbClr val="0000FF"/>
                </a:solidFill>
                <a:latin typeface="Times New Roman" panose="02020603050405020304" pitchFamily="18" charset="0"/>
                <a:ea typeface="+mn-ea"/>
                <a:cs typeface="Times New Roman" panose="02020603050405020304" pitchFamily="18" charset="0"/>
              </a:rPr>
              <a:t> Anh</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3FDD56-F277-2AD4-931A-4C8356FBBF58}"/>
              </a:ext>
            </a:extLst>
          </p:cNvPr>
          <p:cNvSpPr txBox="1"/>
          <p:nvPr/>
        </p:nvSpPr>
        <p:spPr>
          <a:xfrm>
            <a:off x="6346382" y="2756405"/>
            <a:ext cx="3404298" cy="2113804"/>
          </a:xfrm>
          <a:prstGeom prst="rect">
            <a:avLst/>
          </a:prstGeom>
          <a:noFill/>
          <a:ln>
            <a:solidFill>
              <a:schemeClr val="accent1"/>
            </a:solidFill>
          </a:ln>
        </p:spPr>
        <p:txBody>
          <a:bodyPr wrap="square" rtlCol="0">
            <a:spAutoFit/>
          </a:bodyPr>
          <a:lstStyle/>
          <a:p>
            <a:pPr algn="just" defTabSz="370332">
              <a:spcAft>
                <a:spcPts val="600"/>
              </a:spcAft>
            </a:pPr>
            <a:r>
              <a:rPr lang="en-US" sz="5346" b="1" kern="1200" dirty="0">
                <a:solidFill>
                  <a:schemeClr val="tx1"/>
                </a:solidFill>
                <a:latin typeface="Times New Roman" panose="02020603050405020304" pitchFamily="18" charset="0"/>
                <a:ea typeface="+mn-ea"/>
                <a:cs typeface="Times New Roman" panose="02020603050405020304" pitchFamily="18" charset="0"/>
              </a:rPr>
              <a:t>?</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Em</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biết</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gì</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về</a:t>
            </a:r>
            <a:r>
              <a:rPr lang="en-US" sz="2592" kern="1200" dirty="0">
                <a:solidFill>
                  <a:schemeClr val="tx1"/>
                </a:solidFill>
                <a:latin typeface="Times New Roman" panose="02020603050405020304" pitchFamily="18" charset="0"/>
                <a:ea typeface="+mn-ea"/>
                <a:cs typeface="Times New Roman" panose="02020603050405020304" pitchFamily="18" charset="0"/>
              </a:rPr>
              <a:t> ý </a:t>
            </a:r>
            <a:r>
              <a:rPr lang="en-US" sz="2592" kern="1200" dirty="0" err="1">
                <a:solidFill>
                  <a:schemeClr val="tx1"/>
                </a:solidFill>
                <a:latin typeface="Times New Roman" panose="02020603050405020304" pitchFamily="18" charset="0"/>
                <a:ea typeface="+mn-ea"/>
                <a:cs typeface="Times New Roman" panose="02020603050405020304" pitchFamily="18" charset="0"/>
              </a:rPr>
              <a:t>nghĩa</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các</a:t>
            </a:r>
            <a:r>
              <a:rPr lang="en-US" sz="2592" kern="1200" dirty="0">
                <a:solidFill>
                  <a:schemeClr val="tx1"/>
                </a:solidFill>
                <a:latin typeface="Times New Roman" panose="02020603050405020304" pitchFamily="18" charset="0"/>
                <a:ea typeface="+mn-ea"/>
                <a:cs typeface="Times New Roman" panose="02020603050405020304" pitchFamily="18" charset="0"/>
              </a:rPr>
              <a:t> con </a:t>
            </a:r>
            <a:r>
              <a:rPr lang="en-US" sz="2592" kern="1200" dirty="0" err="1">
                <a:solidFill>
                  <a:schemeClr val="tx1"/>
                </a:solidFill>
                <a:latin typeface="Times New Roman" panose="02020603050405020304" pitchFamily="18" charset="0"/>
                <a:ea typeface="+mn-ea"/>
                <a:cs typeface="Times New Roman" panose="02020603050405020304" pitchFamily="18" charset="0"/>
              </a:rPr>
              <a:t>số</a:t>
            </a:r>
            <a:r>
              <a:rPr lang="en-US" sz="2592" kern="1200" dirty="0">
                <a:solidFill>
                  <a:schemeClr val="tx1"/>
                </a:solidFill>
                <a:latin typeface="Times New Roman" panose="02020603050405020304" pitchFamily="18" charset="0"/>
                <a:ea typeface="+mn-ea"/>
                <a:cs typeface="Times New Roman" panose="02020603050405020304" pitchFamily="18" charset="0"/>
              </a:rPr>
              <a:t> 13 (</a:t>
            </a:r>
            <a:r>
              <a:rPr lang="en-US" sz="2592" kern="1200" dirty="0" err="1">
                <a:solidFill>
                  <a:schemeClr val="tx1"/>
                </a:solidFill>
                <a:latin typeface="Times New Roman" panose="02020603050405020304" pitchFamily="18" charset="0"/>
                <a:ea typeface="+mn-ea"/>
                <a:cs typeface="Times New Roman" panose="02020603050405020304" pitchFamily="18" charset="0"/>
              </a:rPr>
              <a:t>sọc</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ngang</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và</a:t>
            </a:r>
            <a:r>
              <a:rPr lang="en-US" sz="2592" kern="1200" dirty="0">
                <a:solidFill>
                  <a:schemeClr val="tx1"/>
                </a:solidFill>
                <a:latin typeface="Times New Roman" panose="02020603050405020304" pitchFamily="18" charset="0"/>
                <a:ea typeface="+mn-ea"/>
                <a:cs typeface="Times New Roman" panose="02020603050405020304" pitchFamily="18" charset="0"/>
              </a:rPr>
              <a:t> 50 (</a:t>
            </a:r>
            <a:r>
              <a:rPr lang="en-US" sz="2592" kern="1200" dirty="0" err="1">
                <a:solidFill>
                  <a:schemeClr val="tx1"/>
                </a:solidFill>
                <a:latin typeface="Times New Roman" panose="02020603050405020304" pitchFamily="18" charset="0"/>
                <a:ea typeface="+mn-ea"/>
                <a:cs typeface="Times New Roman" panose="02020603050405020304" pitchFamily="18" charset="0"/>
              </a:rPr>
              <a:t>ngôi</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sao</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trên</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quốc</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kỳ</a:t>
            </a:r>
            <a:r>
              <a:rPr lang="en-US" sz="2592" kern="1200" dirty="0">
                <a:solidFill>
                  <a:schemeClr val="tx1"/>
                </a:solidFill>
                <a:latin typeface="Times New Roman" panose="02020603050405020304" pitchFamily="18" charset="0"/>
                <a:ea typeface="+mn-ea"/>
                <a:cs typeface="Times New Roman" panose="02020603050405020304" pitchFamily="18" charset="0"/>
              </a:rPr>
              <a:t> </a:t>
            </a:r>
            <a:r>
              <a:rPr lang="en-US" sz="2592" kern="1200" dirty="0" err="1">
                <a:solidFill>
                  <a:schemeClr val="tx1"/>
                </a:solidFill>
                <a:latin typeface="Times New Roman" panose="02020603050405020304" pitchFamily="18" charset="0"/>
                <a:ea typeface="+mn-ea"/>
                <a:cs typeface="Times New Roman" panose="02020603050405020304" pitchFamily="18" charset="0"/>
              </a:rPr>
              <a:t>Mỹ</a:t>
            </a:r>
            <a:r>
              <a:rPr lang="en-US" sz="2592" kern="1200" dirty="0">
                <a:solidFill>
                  <a:schemeClr val="tx1"/>
                </a:solidFill>
                <a:latin typeface="Times New Roman" panose="02020603050405020304" pitchFamily="18" charset="0"/>
                <a:ea typeface="+mn-ea"/>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026" name="Picture 2" descr="Tại sao cờ Mỹ trên quân phục luôn bị đảo ngược, còn Việt Nam thì không?">
            <a:extLst>
              <a:ext uri="{FF2B5EF4-FFF2-40B4-BE49-F238E27FC236}">
                <a16:creationId xmlns:a16="http://schemas.microsoft.com/office/drawing/2014/main" id="{BB541026-0AA2-9234-F326-C34F16EF7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154" y="3209406"/>
            <a:ext cx="3404298"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08333E-6 1.48148E-6 L -0.00404 -0.31921 " pathEditMode="relative" rAng="0" ptsTypes="AA">
                                      <p:cBhvr>
                                        <p:cTn id="16" dur="2000" fill="hold"/>
                                        <p:tgtEl>
                                          <p:spTgt spid="1026"/>
                                        </p:tgtEl>
                                        <p:attrNameLst>
                                          <p:attrName>ppt_x</p:attrName>
                                          <p:attrName>ppt_y</p:attrName>
                                        </p:attrNameLst>
                                      </p:cBhvr>
                                      <p:rCtr x="-208" y="-15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BBAAA-4A91-2365-1D76-276D16501198}"/>
              </a:ext>
            </a:extLst>
          </p:cNvPr>
          <p:cNvPicPr>
            <a:picLocks noChangeAspect="1"/>
          </p:cNvPicPr>
          <p:nvPr/>
        </p:nvPicPr>
        <p:blipFill>
          <a:blip r:embed="rId3"/>
          <a:stretch>
            <a:fillRect/>
          </a:stretch>
        </p:blipFill>
        <p:spPr>
          <a:xfrm>
            <a:off x="4703042" y="959822"/>
            <a:ext cx="7296956" cy="5562898"/>
          </a:xfrm>
          <a:prstGeom prst="rect">
            <a:avLst/>
          </a:prstGeom>
        </p:spPr>
      </p:pic>
      <p:sp>
        <p:nvSpPr>
          <p:cNvPr id="5" name="TextBox 4">
            <a:extLst>
              <a:ext uri="{FF2B5EF4-FFF2-40B4-BE49-F238E27FC236}">
                <a16:creationId xmlns:a16="http://schemas.microsoft.com/office/drawing/2014/main" id="{01231C93-CE83-23BA-9A05-78E609F2C8D7}"/>
              </a:ext>
            </a:extLst>
          </p:cNvPr>
          <p:cNvSpPr txBox="1"/>
          <p:nvPr/>
        </p:nvSpPr>
        <p:spPr>
          <a:xfrm>
            <a:off x="7833360" y="436602"/>
            <a:ext cx="32004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25FDF73-740D-06FC-6BD2-8B55928DEA72}"/>
              </a:ext>
            </a:extLst>
          </p:cNvPr>
          <p:cNvSpPr txBox="1"/>
          <p:nvPr/>
        </p:nvSpPr>
        <p:spPr>
          <a:xfrm>
            <a:off x="7833360" y="6421398"/>
            <a:ext cx="32004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FF6C4C14-9E44-E0DD-5975-D76A4783007A}"/>
              </a:ext>
            </a:extLst>
          </p:cNvPr>
          <p:cNvSpPr/>
          <p:nvPr/>
        </p:nvSpPr>
        <p:spPr>
          <a:xfrm>
            <a:off x="518160" y="959822"/>
            <a:ext cx="3931920" cy="486185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đô</a:t>
            </a:r>
            <a:r>
              <a:rPr lang="en-US" sz="2800" dirty="0">
                <a:solidFill>
                  <a:schemeClr val="tx1"/>
                </a:solidFill>
                <a:latin typeface="Times New Roman" panose="02020603050405020304" pitchFamily="18" charset="0"/>
                <a:cs typeface="Times New Roman" panose="02020603050405020304" pitchFamily="18" charset="0"/>
              </a:rPr>
              <a:t> la </a:t>
            </a:r>
            <a:r>
              <a:rPr lang="en-US" sz="2800" dirty="0" err="1">
                <a:solidFill>
                  <a:schemeClr val="tx1"/>
                </a:solidFill>
                <a:latin typeface="Times New Roman" panose="02020603050405020304" pitchFamily="18" charset="0"/>
                <a:cs typeface="Times New Roman" panose="02020603050405020304" pitchFamily="18" charset="0"/>
              </a:rPr>
              <a:t>Mỹ</a:t>
            </a:r>
            <a:r>
              <a:rPr lang="en-US" sz="2800" dirty="0">
                <a:solidFill>
                  <a:schemeClr val="tx1"/>
                </a:solidFill>
                <a:latin typeface="Times New Roman" panose="02020603050405020304" pitchFamily="18" charset="0"/>
                <a:cs typeface="Times New Roman" panose="02020603050405020304" pitchFamily="18" charset="0"/>
              </a:rPr>
              <a:t> ̣ (USD) in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13 bang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Anh ở </a:t>
            </a:r>
            <a:r>
              <a:rPr lang="en-US" sz="2800" dirty="0" err="1">
                <a:solidFill>
                  <a:schemeClr val="tx1"/>
                </a:solidFill>
                <a:latin typeface="Times New Roman" panose="02020603050405020304" pitchFamily="18" charset="0"/>
                <a:cs typeface="Times New Roman" panose="02020603050405020304" pitchFamily="18" charset="0"/>
              </a:rPr>
              <a:t>Bắc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Mỹ</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C8999E3-FB41-2E84-3A5B-212F9A86AF32}"/>
              </a:ext>
            </a:extLst>
          </p:cNvPr>
          <p:cNvSpPr txBox="1"/>
          <p:nvPr/>
        </p:nvSpPr>
        <p:spPr>
          <a:xfrm>
            <a:off x="5029200" y="436602"/>
            <a:ext cx="2551198" cy="1727478"/>
          </a:xfrm>
          <a:prstGeom prst="rect">
            <a:avLst/>
          </a:prstGeom>
          <a:noFill/>
        </p:spPr>
        <p:txBody>
          <a:bodyPr wrap="square" rtlCol="0">
            <a:spAutoFit/>
          </a:bodyPr>
          <a:lstStyle/>
          <a:p>
            <a:endParaRPr lang="en-US" dirty="0"/>
          </a:p>
        </p:txBody>
      </p:sp>
      <p:sp>
        <p:nvSpPr>
          <p:cNvPr id="9" name="Speech Bubble: Rectangle 8">
            <a:extLst>
              <a:ext uri="{FF2B5EF4-FFF2-40B4-BE49-F238E27FC236}">
                <a16:creationId xmlns:a16="http://schemas.microsoft.com/office/drawing/2014/main" id="{77515BC5-610E-C528-8AF9-082DBE975E7B}"/>
              </a:ext>
            </a:extLst>
          </p:cNvPr>
          <p:cNvSpPr/>
          <p:nvPr/>
        </p:nvSpPr>
        <p:spPr>
          <a:xfrm>
            <a:off x="4027919" y="408235"/>
            <a:ext cx="3678960" cy="599718"/>
          </a:xfrm>
          <a:prstGeom prst="wedgeRectCallout">
            <a:avLst>
              <a:gd name="adj1" fmla="val 56217"/>
              <a:gd name="adj2" fmla="val 2403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66FF"/>
                </a:solidFill>
                <a:effectLst/>
                <a:latin typeface="times new roman" panose="02020603050405020304" pitchFamily="18" charset="0"/>
              </a:rPr>
              <a:t>Thomas Jefferson </a:t>
            </a:r>
            <a:endParaRPr lang="en-US" sz="2800" dirty="0">
              <a:solidFill>
                <a:srgbClr val="0066FF"/>
              </a:solidFill>
            </a:endParaRPr>
          </a:p>
        </p:txBody>
      </p:sp>
      <p:sp>
        <p:nvSpPr>
          <p:cNvPr id="10" name="Speech Bubble: Rectangle 9">
            <a:extLst>
              <a:ext uri="{FF2B5EF4-FFF2-40B4-BE49-F238E27FC236}">
                <a16:creationId xmlns:a16="http://schemas.microsoft.com/office/drawing/2014/main" id="{B8299A48-E2B2-7489-8076-981187413975}"/>
              </a:ext>
            </a:extLst>
          </p:cNvPr>
          <p:cNvSpPr/>
          <p:nvPr/>
        </p:nvSpPr>
        <p:spPr>
          <a:xfrm>
            <a:off x="1402080" y="5440799"/>
            <a:ext cx="4155961" cy="932468"/>
          </a:xfrm>
          <a:prstGeom prst="wedgeRectCallout">
            <a:avLst>
              <a:gd name="adj1" fmla="val 141552"/>
              <a:gd name="adj2" fmla="val -239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66FF"/>
                </a:solidFill>
                <a:effectLst/>
                <a:latin typeface="times new roman" panose="02020603050405020304" pitchFamily="18" charset="0"/>
              </a:rPr>
              <a:t>bức tranh Tuyên bố độc lập </a:t>
            </a:r>
            <a:endParaRPr lang="en-US" sz="2800" dirty="0">
              <a:solidFill>
                <a:srgbClr val="0066FF"/>
              </a:solidFill>
            </a:endParaRPr>
          </a:p>
        </p:txBody>
      </p:sp>
    </p:spTree>
    <p:extLst>
      <p:ext uri="{BB962C8B-B14F-4D97-AF65-F5344CB8AC3E}">
        <p14:creationId xmlns:p14="http://schemas.microsoft.com/office/powerpoint/2010/main" val="3805836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4" name="Freeform: Shape 33">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9F8A6861-51FD-17B2-00B3-573FEB5A4FA0}"/>
              </a:ext>
            </a:extLst>
          </p:cNvPr>
          <p:cNvSpPr>
            <a:spLocks noGrp="1"/>
          </p:cNvSpPr>
          <p:nvPr>
            <p:ph type="title"/>
          </p:nvPr>
        </p:nvSpPr>
        <p:spPr>
          <a:xfrm>
            <a:off x="2115403" y="633046"/>
            <a:ext cx="8488029" cy="804891"/>
          </a:xfrm>
        </p:spPr>
        <p:txBody>
          <a:bodyPr anchor="b">
            <a:normAutofit/>
          </a:bodyPr>
          <a:lstStyle/>
          <a:p>
            <a:r>
              <a:rPr lang="en-US" b="1" kern="1200" dirty="0">
                <a:solidFill>
                  <a:schemeClr val="bg1"/>
                </a:solidFill>
                <a:latin typeface="Times New Roman" panose="02020603050405020304" pitchFamily="18" charset="0"/>
                <a:cs typeface="Times New Roman" panose="02020603050405020304" pitchFamily="18" charset="0"/>
              </a:rPr>
              <a:t>HƯỚNG DẪN HỌC BÀI Ở NHÀ</a:t>
            </a:r>
            <a:endParaRPr lang="en-US" dirty="0">
              <a:solidFill>
                <a:schemeClr val="bg1"/>
              </a:solidFill>
            </a:endParaRPr>
          </a:p>
        </p:txBody>
      </p:sp>
      <p:sp>
        <p:nvSpPr>
          <p:cNvPr id="36" name="Freeform: Shape 3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graphicFrame>
        <p:nvGraphicFramePr>
          <p:cNvPr id="8" name="Content Placeholder 7">
            <a:extLst>
              <a:ext uri="{FF2B5EF4-FFF2-40B4-BE49-F238E27FC236}">
                <a16:creationId xmlns:a16="http://schemas.microsoft.com/office/drawing/2014/main" id="{97DC1FF0-C11E-F4A3-B884-79DCC77824D7}"/>
              </a:ext>
            </a:extLst>
          </p:cNvPr>
          <p:cNvGraphicFramePr>
            <a:graphicFrameLocks noGrp="1"/>
          </p:cNvGraphicFramePr>
          <p:nvPr>
            <p:ph idx="1"/>
            <p:extLst>
              <p:ext uri="{D42A27DB-BD31-4B8C-83A1-F6EECF244321}">
                <p14:modId xmlns:p14="http://schemas.microsoft.com/office/powerpoint/2010/main" val="2120354255"/>
              </p:ext>
            </p:extLst>
          </p:nvPr>
        </p:nvGraphicFramePr>
        <p:xfrm>
          <a:off x="463293" y="1959393"/>
          <a:ext cx="11139054" cy="3410099"/>
        </p:xfrm>
        <a:graphic>
          <a:graphicData uri="http://schemas.openxmlformats.org/drawingml/2006/table">
            <a:tbl>
              <a:tblPr firstRow="1" firstCol="1" bandRow="1">
                <a:tableStyleId>{5C22544A-7EE6-4342-B048-85BDC9FD1C3A}</a:tableStyleId>
              </a:tblPr>
              <a:tblGrid>
                <a:gridCol w="1844005">
                  <a:extLst>
                    <a:ext uri="{9D8B030D-6E8A-4147-A177-3AD203B41FA5}">
                      <a16:colId xmlns:a16="http://schemas.microsoft.com/office/drawing/2014/main" val="2502679786"/>
                    </a:ext>
                  </a:extLst>
                </a:gridCol>
                <a:gridCol w="4469756">
                  <a:extLst>
                    <a:ext uri="{9D8B030D-6E8A-4147-A177-3AD203B41FA5}">
                      <a16:colId xmlns:a16="http://schemas.microsoft.com/office/drawing/2014/main" val="1331924609"/>
                    </a:ext>
                  </a:extLst>
                </a:gridCol>
                <a:gridCol w="4825293">
                  <a:extLst>
                    <a:ext uri="{9D8B030D-6E8A-4147-A177-3AD203B41FA5}">
                      <a16:colId xmlns:a16="http://schemas.microsoft.com/office/drawing/2014/main" val="63431397"/>
                    </a:ext>
                  </a:extLst>
                </a:gridCol>
              </a:tblGrid>
              <a:tr h="288446">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Cách mạng tư sản Anh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Chiến tranh giành độc lập của 13 thuộc địa Anh ở Bắc Mỹ</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3013331081"/>
                  </a:ext>
                </a:extLst>
              </a:tr>
              <a:tr h="686553">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Nguyên nhân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3692388411"/>
                  </a:ext>
                </a:extLst>
              </a:tr>
              <a:tr h="140568">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Lãnh đạo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1777502155"/>
                  </a:ext>
                </a:extLst>
              </a:tr>
              <a:tr h="327730">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Kết quả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366650166"/>
                  </a:ext>
                </a:extLst>
              </a:tr>
              <a:tr h="507205">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Ý nghĩa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1367703056"/>
                  </a:ext>
                </a:extLst>
              </a:tr>
              <a:tr h="140568">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Tính chất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845761096"/>
                  </a:ext>
                </a:extLst>
              </a:tr>
              <a:tr h="140568">
                <a:tc>
                  <a:txBody>
                    <a:bodyPr/>
                    <a:lstStyle/>
                    <a:p>
                      <a:pPr algn="just">
                        <a:lnSpc>
                          <a:spcPct val="107000"/>
                        </a:lnSpc>
                        <a:spcAft>
                          <a:spcPts val="800"/>
                        </a:spcAft>
                      </a:pPr>
                      <a:r>
                        <a:rPr lang="en-US" sz="2400">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tc>
                  <a:txBody>
                    <a:bodyPr/>
                    <a:lstStyle/>
                    <a:p>
                      <a:pPr algn="just">
                        <a:lnSpc>
                          <a:spcPct val="107000"/>
                        </a:lnSpc>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845" marR="47845" marT="0" marB="0"/>
                </a:tc>
                <a:extLst>
                  <a:ext uri="{0D108BD9-81ED-4DB2-BD59-A6C34878D82A}">
                    <a16:rowId xmlns:a16="http://schemas.microsoft.com/office/drawing/2014/main" val="1354758241"/>
                  </a:ext>
                </a:extLst>
              </a:tr>
            </a:tbl>
          </a:graphicData>
        </a:graphic>
      </p:graphicFrame>
      <p:sp>
        <p:nvSpPr>
          <p:cNvPr id="40" name="Freeform: Shape 3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Freeform: Shape 41">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5" name="Freeform: Shape 4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6932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4" name="Freeform: Shape 33">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9F8A6861-51FD-17B2-00B3-573FEB5A4FA0}"/>
              </a:ext>
            </a:extLst>
          </p:cNvPr>
          <p:cNvSpPr>
            <a:spLocks noGrp="1"/>
          </p:cNvSpPr>
          <p:nvPr>
            <p:ph type="title"/>
          </p:nvPr>
        </p:nvSpPr>
        <p:spPr>
          <a:xfrm>
            <a:off x="2115403" y="633046"/>
            <a:ext cx="8488029" cy="804891"/>
          </a:xfrm>
        </p:spPr>
        <p:txBody>
          <a:bodyPr anchor="b">
            <a:normAutofit/>
          </a:bodyPr>
          <a:lstStyle/>
          <a:p>
            <a:r>
              <a:rPr lang="en-US" b="1" kern="1200" dirty="0">
                <a:solidFill>
                  <a:schemeClr val="bg1"/>
                </a:solidFill>
                <a:latin typeface="Times New Roman" panose="02020603050405020304" pitchFamily="18" charset="0"/>
                <a:cs typeface="Times New Roman" panose="02020603050405020304" pitchFamily="18" charset="0"/>
              </a:rPr>
              <a:t>HƯỚNG DẪN HỌC BÀI Ở NHÀ</a:t>
            </a:r>
            <a:endParaRPr lang="en-US" dirty="0">
              <a:solidFill>
                <a:schemeClr val="bg1"/>
              </a:solidFill>
            </a:endParaRPr>
          </a:p>
        </p:txBody>
      </p:sp>
      <p:sp>
        <p:nvSpPr>
          <p:cNvPr id="36" name="Freeform: Shape 35">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Freeform: Shape 41">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5" name="Freeform: Shape 4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Content Placeholder 3">
            <a:extLst>
              <a:ext uri="{FF2B5EF4-FFF2-40B4-BE49-F238E27FC236}">
                <a16:creationId xmlns:a16="http://schemas.microsoft.com/office/drawing/2014/main" id="{ED6C1B55-FFD1-E807-F8AA-5E78A73BCC57}"/>
              </a:ext>
            </a:extLst>
          </p:cNvPr>
          <p:cNvSpPr>
            <a:spLocks noGrp="1"/>
          </p:cNvSpPr>
          <p:nvPr>
            <p:ph idx="1"/>
          </p:nvPr>
        </p:nvSpPr>
        <p:spPr>
          <a:xfrm>
            <a:off x="708900" y="2434277"/>
            <a:ext cx="10515600" cy="4351338"/>
          </a:xfrm>
        </p:spPr>
        <p:txBody>
          <a:bodyPr/>
          <a:lstStyle/>
          <a:p>
            <a:pPr marL="342900" lvl="0" indent="-342900" algn="just">
              <a:lnSpc>
                <a:spcPct val="100000"/>
              </a:lnSpc>
              <a:spcBef>
                <a:spcPts val="0"/>
              </a:spcBef>
              <a:buClr>
                <a:srgbClr val="000000"/>
              </a:buClr>
              <a:buSzPts val="1300"/>
              <a:buFont typeface="Symbol" panose="05050102010706020507" pitchFamily="18" charset="2"/>
              <a:buChar char="-"/>
              <a:tabLst>
                <a:tab pos="497840" algn="l"/>
              </a:tabLst>
            </a:pP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XVIII.</a:t>
            </a:r>
          </a:p>
          <a:p>
            <a:pPr marL="342900" lvl="0" indent="-342900" algn="just">
              <a:lnSpc>
                <a:spcPct val="100000"/>
              </a:lnSpc>
              <a:spcBef>
                <a:spcPts val="0"/>
              </a:spcBef>
              <a:buClr>
                <a:srgbClr val="000000"/>
              </a:buClr>
              <a:buSzPts val="1300"/>
              <a:buFont typeface="Symbol" panose="05050102010706020507" pitchFamily="18" charset="2"/>
              <a:buChar char="-"/>
              <a:tabLst>
                <a:tab pos="501650" algn="l"/>
              </a:tabLst>
            </a:pP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XVIII.</a:t>
            </a:r>
          </a:p>
          <a:p>
            <a:pPr marL="342900" lvl="0" indent="-342900" algn="just">
              <a:lnSpc>
                <a:spcPct val="100000"/>
              </a:lnSpc>
              <a:spcBef>
                <a:spcPts val="0"/>
              </a:spcBef>
              <a:buClr>
                <a:srgbClr val="000000"/>
              </a:buClr>
              <a:buSzPts val="1300"/>
              <a:buFont typeface="Symbol" panose="05050102010706020507" pitchFamily="18" charset="2"/>
              <a:buChar char="-"/>
              <a:tabLst>
                <a:tab pos="542925" algn="l"/>
              </a:tabLst>
            </a:pPr>
            <a:r>
              <a:rPr lang="en-US" sz="3200" u="none" strike="noStrik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u="none" strike="noStrike" spc="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32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XVIII.</a:t>
            </a:r>
          </a:p>
          <a:p>
            <a:endParaRPr lang="en-US" dirty="0"/>
          </a:p>
        </p:txBody>
      </p:sp>
    </p:spTree>
    <p:extLst>
      <p:ext uri="{BB962C8B-B14F-4D97-AF65-F5344CB8AC3E}">
        <p14:creationId xmlns:p14="http://schemas.microsoft.com/office/powerpoint/2010/main" val="1429467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F584-FD17-EB22-EFB6-969170AC28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92F662-4176-D79A-BE6A-A8496BD4A86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05943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EC5FC229-36BA-4369-8AEB-9CDF0A1D4D61}"/>
              </a:ext>
            </a:extLst>
          </p:cNvPr>
          <p:cNvGrpSpPr/>
          <p:nvPr/>
        </p:nvGrpSpPr>
        <p:grpSpPr>
          <a:xfrm>
            <a:off x="5211698" y="2569542"/>
            <a:ext cx="6641790" cy="1357789"/>
            <a:chOff x="4021142" y="2772403"/>
            <a:chExt cx="5845907" cy="707907"/>
          </a:xfrm>
        </p:grpSpPr>
        <p:sp>
          <p:nvSpPr>
            <p:cNvPr id="59" name="Rectangle 58">
              <a:extLst>
                <a:ext uri="{FF2B5EF4-FFF2-40B4-BE49-F238E27FC236}">
                  <a16:creationId xmlns:a16="http://schemas.microsoft.com/office/drawing/2014/main" id="{05CB2C76-CEE1-43C8-8449-62EC04464B60}"/>
                </a:ext>
              </a:extLst>
            </p:cNvPr>
            <p:cNvSpPr/>
            <p:nvPr/>
          </p:nvSpPr>
          <p:spPr>
            <a:xfrm>
              <a:off x="4021142" y="2816555"/>
              <a:ext cx="5791502" cy="663755"/>
            </a:xfrm>
            <a:prstGeom prst="rect">
              <a:avLst/>
            </a:prstGeom>
            <a:gradFill>
              <a:gsLst>
                <a:gs pos="0">
                  <a:srgbClr val="D28427"/>
                </a:gs>
                <a:gs pos="100000">
                  <a:srgbClr val="FFD9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BF6B0E7-A122-4873-BB20-B295E836EDEB}"/>
                </a:ext>
              </a:extLst>
            </p:cNvPr>
            <p:cNvSpPr txBox="1"/>
            <p:nvPr/>
          </p:nvSpPr>
          <p:spPr>
            <a:xfrm>
              <a:off x="4210431" y="2772403"/>
              <a:ext cx="5656618" cy="541173"/>
            </a:xfrm>
            <a:prstGeom prst="rect">
              <a:avLst/>
            </a:prstGeom>
            <a:noFill/>
          </p:spPr>
          <p:txBody>
            <a:bodyPr wrap="square" rtlCol="0">
              <a:spAutoFit/>
            </a:bodyPr>
            <a:lstStyle/>
            <a:p>
              <a:r>
                <a:rPr lang="en-US" sz="2400" dirty="0" err="1">
                  <a:solidFill>
                    <a:srgbClr val="0066FF"/>
                  </a:solidFill>
                  <a:latin typeface="Times New Roman" panose="02020603050405020304" pitchFamily="18" charset="0"/>
                  <a:cs typeface="Times New Roman" panose="02020603050405020304" pitchFamily="18" charset="0"/>
                </a:rPr>
                <a:t>Trình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bày</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nguyên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nhân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kết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quả</a:t>
              </a:r>
              <a:r>
                <a:rPr lang="en-US" sz="2400" dirty="0">
                  <a:solidFill>
                    <a:srgbClr val="0066FF"/>
                  </a:solidFill>
                  <a:latin typeface="Times New Roman" panose="02020603050405020304" pitchFamily="18" charset="0"/>
                  <a:cs typeface="Times New Roman" panose="02020603050405020304" pitchFamily="18" charset="0"/>
                </a:rPr>
                <a:t>, ý </a:t>
              </a:r>
              <a:r>
                <a:rPr lang="en-US" sz="2400" dirty="0" err="1">
                  <a:solidFill>
                    <a:srgbClr val="0066FF"/>
                  </a:solidFill>
                  <a:latin typeface="Times New Roman" panose="02020603050405020304" pitchFamily="18" charset="0"/>
                  <a:cs typeface="Times New Roman" panose="02020603050405020304" pitchFamily="18" charset="0"/>
                </a:rPr>
                <a:t>nghĩa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và</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tính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chất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13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Anh ở </a:t>
              </a:r>
              <a:r>
                <a:rPr lang="en-US" sz="2400" dirty="0" err="1">
                  <a:solidFill>
                    <a:srgbClr val="0066FF"/>
                  </a:solidFill>
                  <a:latin typeface="Times New Roman" panose="02020603050405020304" pitchFamily="18" charset="0"/>
                  <a:cs typeface="Times New Roman" panose="02020603050405020304" pitchFamily="18" charset="0"/>
                </a:rPr>
                <a:t>Bắc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Mỹ</a:t>
              </a:r>
              <a:endParaRPr lang="en-US" sz="2400" dirty="0">
                <a:solidFill>
                  <a:srgbClr val="0066FF"/>
                </a:solidFill>
                <a:latin typeface="Times New Roman" panose="02020603050405020304" pitchFamily="18" charset="0"/>
                <a:cs typeface="Times New Roman" panose="02020603050405020304" pitchFamily="18" charset="0"/>
              </a:endParaRPr>
            </a:p>
          </p:txBody>
        </p:sp>
      </p:grpSp>
      <p:grpSp>
        <p:nvGrpSpPr>
          <p:cNvPr id="61" name="Group 60">
            <a:extLst>
              <a:ext uri="{FF2B5EF4-FFF2-40B4-BE49-F238E27FC236}">
                <a16:creationId xmlns:a16="http://schemas.microsoft.com/office/drawing/2014/main" id="{D5409907-0F10-4E40-B860-7A5E8C81C9CB}"/>
              </a:ext>
            </a:extLst>
          </p:cNvPr>
          <p:cNvGrpSpPr/>
          <p:nvPr/>
        </p:nvGrpSpPr>
        <p:grpSpPr>
          <a:xfrm>
            <a:off x="5239252" y="4495225"/>
            <a:ext cx="6614236" cy="1236992"/>
            <a:chOff x="4021142" y="3577519"/>
            <a:chExt cx="5821655" cy="663755"/>
          </a:xfrm>
        </p:grpSpPr>
        <p:sp>
          <p:nvSpPr>
            <p:cNvPr id="62" name="Rectangle 61">
              <a:extLst>
                <a:ext uri="{FF2B5EF4-FFF2-40B4-BE49-F238E27FC236}">
                  <a16:creationId xmlns:a16="http://schemas.microsoft.com/office/drawing/2014/main" id="{373C1EB5-7234-4066-A9C9-9AF3C66116BD}"/>
                </a:ext>
              </a:extLst>
            </p:cNvPr>
            <p:cNvSpPr/>
            <p:nvPr/>
          </p:nvSpPr>
          <p:spPr>
            <a:xfrm>
              <a:off x="4021142" y="3577519"/>
              <a:ext cx="5791502" cy="663755"/>
            </a:xfrm>
            <a:prstGeom prst="rect">
              <a:avLst/>
            </a:prstGeom>
            <a:gradFill>
              <a:gsLst>
                <a:gs pos="0">
                  <a:srgbClr val="CBC925"/>
                </a:gs>
                <a:gs pos="100000">
                  <a:srgbClr val="C6FF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3" name="TextBox 62">
              <a:extLst>
                <a:ext uri="{FF2B5EF4-FFF2-40B4-BE49-F238E27FC236}">
                  <a16:creationId xmlns:a16="http://schemas.microsoft.com/office/drawing/2014/main" id="{109CD6F3-00FE-46A6-91F2-89D5F2E63933}"/>
                </a:ext>
              </a:extLst>
            </p:cNvPr>
            <p:cNvSpPr txBox="1"/>
            <p:nvPr/>
          </p:nvSpPr>
          <p:spPr>
            <a:xfrm>
              <a:off x="4199680" y="3594049"/>
              <a:ext cx="5643117" cy="374658"/>
            </a:xfrm>
            <a:prstGeom prst="rect">
              <a:avLst/>
            </a:prstGeom>
            <a:noFill/>
          </p:spPr>
          <p:txBody>
            <a:bodyPr wrap="square" rtlCol="0">
              <a:spAutoFit/>
            </a:bodyPr>
            <a:lstStyle/>
            <a:p>
              <a:pPr algn="just">
                <a:defRPr/>
              </a:pPr>
              <a:r>
                <a:rPr lang="en-US" sz="2400" dirty="0" err="1">
                  <a:solidFill>
                    <a:srgbClr val="0066FF"/>
                  </a:solidFill>
                  <a:latin typeface="Times New Roman" panose="02020603050405020304" pitchFamily="18" charset="0"/>
                  <a:cs typeface="Times New Roman" panose="02020603050405020304" pitchFamily="18" charset="0"/>
                </a:rPr>
                <a:t>Nêu</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một</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số</a:t>
              </a:r>
              <a:r>
                <a:rPr lang="en-US" sz="2400"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đặc</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điểm</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chính</a:t>
              </a:r>
              <a:r>
                <a:rPr lang="en-US" sz="2400" b="1"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13 bang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Anh ở </a:t>
              </a:r>
              <a:r>
                <a:rPr lang="en-US" sz="2400" dirty="0" err="1">
                  <a:solidFill>
                    <a:srgbClr val="0066FF"/>
                  </a:solidFill>
                  <a:latin typeface="Times New Roman" panose="02020603050405020304" pitchFamily="18" charset="0"/>
                  <a:cs typeface="Times New Roman" panose="02020603050405020304" pitchFamily="18" charset="0"/>
                </a:rPr>
                <a:t>Bắc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Mĩ</a:t>
              </a:r>
              <a:endParaRPr lang="en-US" sz="2400" dirty="0">
                <a:solidFill>
                  <a:srgbClr val="0066FF"/>
                </a:solidFill>
                <a:latin typeface="Times New Roman" panose="02020603050405020304" pitchFamily="18"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C6D92BFA-2CB5-41A2-A2CC-511CCC1C536F}"/>
              </a:ext>
            </a:extLst>
          </p:cNvPr>
          <p:cNvGrpSpPr/>
          <p:nvPr/>
        </p:nvGrpSpPr>
        <p:grpSpPr>
          <a:xfrm>
            <a:off x="5211698" y="786417"/>
            <a:ext cx="6799608" cy="1215232"/>
            <a:chOff x="4021142" y="2061287"/>
            <a:chExt cx="5984814" cy="663755"/>
          </a:xfrm>
        </p:grpSpPr>
        <p:sp>
          <p:nvSpPr>
            <p:cNvPr id="68" name="Rectangle 67">
              <a:extLst>
                <a:ext uri="{FF2B5EF4-FFF2-40B4-BE49-F238E27FC236}">
                  <a16:creationId xmlns:a16="http://schemas.microsoft.com/office/drawing/2014/main" id="{B1C90545-5F40-4A32-91A1-FA9AF207319E}"/>
                </a:ext>
              </a:extLst>
            </p:cNvPr>
            <p:cNvSpPr/>
            <p:nvPr/>
          </p:nvSpPr>
          <p:spPr>
            <a:xfrm>
              <a:off x="4021142" y="2061287"/>
              <a:ext cx="5791502" cy="663755"/>
            </a:xfrm>
            <a:prstGeom prst="rect">
              <a:avLst/>
            </a:prstGeom>
            <a:gradFill>
              <a:gsLst>
                <a:gs pos="0">
                  <a:srgbClr val="E86556"/>
                </a:gs>
                <a:gs pos="100000">
                  <a:srgbClr val="FF967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7FB0A8AD-256C-4446-87E2-08D541084B50}"/>
                </a:ext>
              </a:extLst>
            </p:cNvPr>
            <p:cNvSpPr txBox="1"/>
            <p:nvPr/>
          </p:nvSpPr>
          <p:spPr>
            <a:xfrm>
              <a:off x="4339812" y="2080491"/>
              <a:ext cx="5666144" cy="374657"/>
            </a:xfrm>
            <a:prstGeom prst="rect">
              <a:avLst/>
            </a:prstGeom>
            <a:noFill/>
          </p:spPr>
          <p:txBody>
            <a:bodyPr wrap="square" rtlCol="0">
              <a:spAutoFit/>
            </a:bodyPr>
            <a:lstStyle/>
            <a:p>
              <a:r>
                <a:rPr lang="en-US" sz="2400" dirty="0" err="1">
                  <a:solidFill>
                    <a:srgbClr val="0066FF"/>
                  </a:solidFill>
                  <a:latin typeface="Times New Roman" panose="02020603050405020304" pitchFamily="18" charset="0"/>
                  <a:cs typeface="Times New Roman" panose="02020603050405020304" pitchFamily="18" charset="0"/>
                </a:rPr>
                <a:t>Xác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được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trên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bản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đồ</a:t>
              </a:r>
              <a:r>
                <a:rPr lang="en-US" sz="2400"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địa</a:t>
              </a:r>
              <a:r>
                <a:rPr lang="en-US" sz="2400" b="1" dirty="0">
                  <a:solidFill>
                    <a:srgbClr val="0066FF"/>
                  </a:solidFill>
                  <a:latin typeface="Times New Roman" panose="02020603050405020304" pitchFamily="18" charset="0"/>
                  <a:cs typeface="Times New Roman" panose="02020603050405020304" pitchFamily="18" charset="0"/>
                </a:rPr>
                <a:t> </a:t>
              </a:r>
              <a:r>
                <a:rPr lang="en-US" sz="2400" b="1" dirty="0" err="1">
                  <a:solidFill>
                    <a:srgbClr val="0066FF"/>
                  </a:solidFill>
                  <a:latin typeface="Times New Roman" panose="02020603050405020304" pitchFamily="18" charset="0"/>
                  <a:cs typeface="Times New Roman" panose="02020603050405020304" pitchFamily="18" charset="0"/>
                </a:rPr>
                <a:t>điểm</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diễn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ra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chiến</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tranh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giành</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lập</a:t>
              </a:r>
              <a:r>
                <a:rPr lang="en-US" sz="2400" dirty="0">
                  <a:solidFill>
                    <a:srgbClr val="0066FF"/>
                  </a:solidFill>
                  <a:latin typeface="Times New Roman" panose="02020603050405020304" pitchFamily="18" charset="0"/>
                  <a:cs typeface="Times New Roman" panose="02020603050405020304" pitchFamily="18" charset="0"/>
                </a:rPr>
                <a:t> 13 </a:t>
              </a:r>
              <a:r>
                <a:rPr lang="en-US" sz="2400" dirty="0" err="1">
                  <a:solidFill>
                    <a:srgbClr val="0066FF"/>
                  </a:solidFill>
                  <a:latin typeface="Times New Roman" panose="02020603050405020304" pitchFamily="18" charset="0"/>
                  <a:cs typeface="Times New Roman" panose="02020603050405020304" pitchFamily="18" charset="0"/>
                </a:rPr>
                <a:t>thuộc</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địa</a:t>
              </a:r>
              <a:r>
                <a:rPr lang="en-US" sz="2400" dirty="0">
                  <a:solidFill>
                    <a:srgbClr val="0066FF"/>
                  </a:solidFill>
                  <a:latin typeface="Times New Roman" panose="02020603050405020304" pitchFamily="18" charset="0"/>
                  <a:cs typeface="Times New Roman" panose="02020603050405020304" pitchFamily="18" charset="0"/>
                </a:rPr>
                <a:t> </a:t>
              </a:r>
              <a:r>
                <a:rPr lang="en-US" sz="2400" dirty="0" err="1">
                  <a:solidFill>
                    <a:srgbClr val="0066FF"/>
                  </a:solidFill>
                  <a:latin typeface="Times New Roman" panose="02020603050405020304" pitchFamily="18" charset="0"/>
                  <a:cs typeface="Times New Roman" panose="02020603050405020304" pitchFamily="18" charset="0"/>
                </a:rPr>
                <a:t>của</a:t>
              </a:r>
              <a:r>
                <a:rPr lang="en-US" sz="2400" dirty="0">
                  <a:solidFill>
                    <a:srgbClr val="0066FF"/>
                  </a:solidFill>
                  <a:latin typeface="Times New Roman" panose="02020603050405020304" pitchFamily="18" charset="0"/>
                  <a:cs typeface="Times New Roman" panose="02020603050405020304" pitchFamily="18" charset="0"/>
                </a:rPr>
                <a:t> Anh</a:t>
              </a:r>
            </a:p>
          </p:txBody>
        </p:sp>
      </p:grpSp>
      <p:grpSp>
        <p:nvGrpSpPr>
          <p:cNvPr id="4" name="Group 3">
            <a:extLst>
              <a:ext uri="{FF2B5EF4-FFF2-40B4-BE49-F238E27FC236}">
                <a16:creationId xmlns:a16="http://schemas.microsoft.com/office/drawing/2014/main" id="{11C2E75F-A1C9-4438-9D47-F17DBA665DF9}"/>
              </a:ext>
            </a:extLst>
          </p:cNvPr>
          <p:cNvGrpSpPr/>
          <p:nvPr/>
        </p:nvGrpSpPr>
        <p:grpSpPr>
          <a:xfrm>
            <a:off x="4764133" y="204788"/>
            <a:ext cx="171598" cy="6448425"/>
            <a:chOff x="2495597" y="1745572"/>
            <a:chExt cx="168511" cy="4323835"/>
          </a:xfrm>
        </p:grpSpPr>
        <p:sp>
          <p:nvSpPr>
            <p:cNvPr id="5" name="Rectangle: Rounded Corners 4">
              <a:extLst>
                <a:ext uri="{FF2B5EF4-FFF2-40B4-BE49-F238E27FC236}">
                  <a16:creationId xmlns:a16="http://schemas.microsoft.com/office/drawing/2014/main" id="{11063609-A65C-43E2-8649-71598DE32D75}"/>
                </a:ext>
              </a:extLst>
            </p:cNvPr>
            <p:cNvSpPr/>
            <p:nvPr/>
          </p:nvSpPr>
          <p:spPr>
            <a:xfrm>
              <a:off x="2531830" y="1795968"/>
              <a:ext cx="96045" cy="4058732"/>
            </a:xfrm>
            <a:prstGeom prst="roundRect">
              <a:avLst/>
            </a:prstGeom>
            <a:solidFill>
              <a:schemeClr val="bg1">
                <a:lumMod val="9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Rectangle: Rounded Corners 5">
              <a:extLst>
                <a:ext uri="{FF2B5EF4-FFF2-40B4-BE49-F238E27FC236}">
                  <a16:creationId xmlns:a16="http://schemas.microsoft.com/office/drawing/2014/main" id="{A15891A0-0DEB-4A30-B6BF-FBEE9320D21B}"/>
                </a:ext>
              </a:extLst>
            </p:cNvPr>
            <p:cNvSpPr/>
            <p:nvPr/>
          </p:nvSpPr>
          <p:spPr>
            <a:xfrm>
              <a:off x="2495597" y="1745572"/>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7" name="Rectangle: Rounded Corners 6">
              <a:extLst>
                <a:ext uri="{FF2B5EF4-FFF2-40B4-BE49-F238E27FC236}">
                  <a16:creationId xmlns:a16="http://schemas.microsoft.com/office/drawing/2014/main" id="{C7E88795-C5B0-437D-BFDB-864067B49C6D}"/>
                </a:ext>
              </a:extLst>
            </p:cNvPr>
            <p:cNvSpPr/>
            <p:nvPr/>
          </p:nvSpPr>
          <p:spPr>
            <a:xfrm>
              <a:off x="2495597" y="5797891"/>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8" name="Group 7">
            <a:extLst>
              <a:ext uri="{FF2B5EF4-FFF2-40B4-BE49-F238E27FC236}">
                <a16:creationId xmlns:a16="http://schemas.microsoft.com/office/drawing/2014/main" id="{6CF1C680-E8CA-4F31-885A-CB99BBCDD025}"/>
              </a:ext>
            </a:extLst>
          </p:cNvPr>
          <p:cNvGrpSpPr/>
          <p:nvPr/>
        </p:nvGrpSpPr>
        <p:grpSpPr>
          <a:xfrm>
            <a:off x="5076997" y="204788"/>
            <a:ext cx="171598" cy="6448425"/>
            <a:chOff x="2784564" y="1745572"/>
            <a:chExt cx="168511" cy="4323835"/>
          </a:xfrm>
        </p:grpSpPr>
        <p:sp>
          <p:nvSpPr>
            <p:cNvPr id="9" name="Rectangle: Rounded Corners 8">
              <a:extLst>
                <a:ext uri="{FF2B5EF4-FFF2-40B4-BE49-F238E27FC236}">
                  <a16:creationId xmlns:a16="http://schemas.microsoft.com/office/drawing/2014/main" id="{E827D447-414D-4C30-A6B7-B8813C288B16}"/>
                </a:ext>
              </a:extLst>
            </p:cNvPr>
            <p:cNvSpPr/>
            <p:nvPr/>
          </p:nvSpPr>
          <p:spPr>
            <a:xfrm>
              <a:off x="2820797" y="1795968"/>
              <a:ext cx="96045" cy="4058732"/>
            </a:xfrm>
            <a:prstGeom prst="roundRect">
              <a:avLst/>
            </a:prstGeom>
            <a:solidFill>
              <a:schemeClr val="bg1">
                <a:lumMod val="9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Rounded Corners 9">
              <a:extLst>
                <a:ext uri="{FF2B5EF4-FFF2-40B4-BE49-F238E27FC236}">
                  <a16:creationId xmlns:a16="http://schemas.microsoft.com/office/drawing/2014/main" id="{6004B08B-0B4E-4FF2-BED4-AC0F32D5F534}"/>
                </a:ext>
              </a:extLst>
            </p:cNvPr>
            <p:cNvSpPr/>
            <p:nvPr/>
          </p:nvSpPr>
          <p:spPr>
            <a:xfrm>
              <a:off x="2784564" y="1745572"/>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Rectangle: Rounded Corners 10">
              <a:extLst>
                <a:ext uri="{FF2B5EF4-FFF2-40B4-BE49-F238E27FC236}">
                  <a16:creationId xmlns:a16="http://schemas.microsoft.com/office/drawing/2014/main" id="{C0EBB65B-720E-4F48-AD62-32623FB4218D}"/>
                </a:ext>
              </a:extLst>
            </p:cNvPr>
            <p:cNvSpPr/>
            <p:nvPr/>
          </p:nvSpPr>
          <p:spPr>
            <a:xfrm>
              <a:off x="2784564" y="5797891"/>
              <a:ext cx="168511" cy="271516"/>
            </a:xfrm>
            <a:prstGeom prst="roundRect">
              <a:avLst/>
            </a:prstGeom>
            <a:solidFill>
              <a:schemeClr val="bg1">
                <a:lumMod val="85000"/>
              </a:schemeClr>
            </a:solidFill>
            <a:ln>
              <a:noFill/>
            </a:ln>
            <a:effectLst>
              <a:innerShdw blurRad="114300">
                <a:srgbClr val="635D5D"/>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8" name="Rectangle: Rounded Corners 17">
            <a:extLst>
              <a:ext uri="{FF2B5EF4-FFF2-40B4-BE49-F238E27FC236}">
                <a16:creationId xmlns:a16="http://schemas.microsoft.com/office/drawing/2014/main" id="{71334FBA-3245-4992-BB83-2672F79B8810}"/>
              </a:ext>
            </a:extLst>
          </p:cNvPr>
          <p:cNvSpPr/>
          <p:nvPr/>
        </p:nvSpPr>
        <p:spPr>
          <a:xfrm>
            <a:off x="5076815" y="2659344"/>
            <a:ext cx="171963" cy="1514138"/>
          </a:xfrm>
          <a:prstGeom prst="roundRect">
            <a:avLst/>
          </a:prstGeom>
          <a:gradFill>
            <a:gsLst>
              <a:gs pos="0">
                <a:srgbClr val="BC7522"/>
              </a:gs>
              <a:gs pos="100000">
                <a:srgbClr val="FFD875"/>
              </a:gs>
            </a:gsLst>
            <a:lin ang="10800000" scaled="1"/>
          </a:gradFill>
          <a:ln>
            <a:noFill/>
          </a:ln>
          <a:effectLst>
            <a:outerShdw blurRad="508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2" name="Rectangle: Rounded Corners 21">
            <a:extLst>
              <a:ext uri="{FF2B5EF4-FFF2-40B4-BE49-F238E27FC236}">
                <a16:creationId xmlns:a16="http://schemas.microsoft.com/office/drawing/2014/main" id="{4EAAC8C1-8D95-4B27-B0B5-4F151EB9832C}"/>
              </a:ext>
            </a:extLst>
          </p:cNvPr>
          <p:cNvSpPr/>
          <p:nvPr/>
        </p:nvSpPr>
        <p:spPr>
          <a:xfrm>
            <a:off x="5076815" y="4479954"/>
            <a:ext cx="171963" cy="1514138"/>
          </a:xfrm>
          <a:prstGeom prst="roundRect">
            <a:avLst/>
          </a:prstGeom>
          <a:gradFill>
            <a:gsLst>
              <a:gs pos="0">
                <a:srgbClr val="D3D227"/>
              </a:gs>
              <a:gs pos="100000">
                <a:srgbClr val="C5FF7B"/>
              </a:gs>
            </a:gsLst>
            <a:lin ang="10800000" scaled="1"/>
          </a:gradFill>
          <a:ln>
            <a:noFill/>
          </a:ln>
          <a:effectLst>
            <a:outerShdw blurRad="508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Rectangle: Rounded Corners 30">
            <a:extLst>
              <a:ext uri="{FF2B5EF4-FFF2-40B4-BE49-F238E27FC236}">
                <a16:creationId xmlns:a16="http://schemas.microsoft.com/office/drawing/2014/main" id="{82362E6E-10D6-458E-84BF-6FA2B37978BA}"/>
              </a:ext>
            </a:extLst>
          </p:cNvPr>
          <p:cNvSpPr/>
          <p:nvPr/>
        </p:nvSpPr>
        <p:spPr>
          <a:xfrm>
            <a:off x="5086340" y="831467"/>
            <a:ext cx="152912" cy="1519561"/>
          </a:xfrm>
          <a:prstGeom prst="roundRect">
            <a:avLst/>
          </a:prstGeom>
          <a:gradFill flip="none" rotWithShape="1">
            <a:gsLst>
              <a:gs pos="0">
                <a:srgbClr val="CA262C"/>
              </a:gs>
              <a:gs pos="100000">
                <a:srgbClr val="FF9678"/>
              </a:gs>
            </a:gsLst>
            <a:lin ang="10800000" scaled="1"/>
            <a:tileRect/>
          </a:gradFill>
          <a:ln>
            <a:noFill/>
          </a:ln>
          <a:effectLst>
            <a:outerShdw blurRad="88900" dist="38100" sx="104000" sy="104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47" name="Group 46">
            <a:extLst>
              <a:ext uri="{FF2B5EF4-FFF2-40B4-BE49-F238E27FC236}">
                <a16:creationId xmlns:a16="http://schemas.microsoft.com/office/drawing/2014/main" id="{4CC5E216-68D3-4C57-B0C0-8CB43467C1C7}"/>
              </a:ext>
            </a:extLst>
          </p:cNvPr>
          <p:cNvGrpSpPr/>
          <p:nvPr/>
        </p:nvGrpSpPr>
        <p:grpSpPr>
          <a:xfrm>
            <a:off x="3403600" y="2820307"/>
            <a:ext cx="1532313" cy="1195690"/>
            <a:chOff x="4152541" y="2260546"/>
            <a:chExt cx="1305883" cy="1019003"/>
          </a:xfrm>
        </p:grpSpPr>
        <p:grpSp>
          <p:nvGrpSpPr>
            <p:cNvPr id="24" name="Group 23">
              <a:extLst>
                <a:ext uri="{FF2B5EF4-FFF2-40B4-BE49-F238E27FC236}">
                  <a16:creationId xmlns:a16="http://schemas.microsoft.com/office/drawing/2014/main" id="{18FBD44A-A612-4EF5-9B28-12C50176D55A}"/>
                </a:ext>
              </a:extLst>
            </p:cNvPr>
            <p:cNvGrpSpPr/>
            <p:nvPr/>
          </p:nvGrpSpPr>
          <p:grpSpPr>
            <a:xfrm>
              <a:off x="4152541" y="2351427"/>
              <a:ext cx="1143147" cy="837240"/>
              <a:chOff x="3403241" y="2409195"/>
              <a:chExt cx="1143147" cy="837240"/>
            </a:xfrm>
          </p:grpSpPr>
          <p:sp>
            <p:nvSpPr>
              <p:cNvPr id="33" name="Freeform: Shape 32">
                <a:extLst>
                  <a:ext uri="{FF2B5EF4-FFF2-40B4-BE49-F238E27FC236}">
                    <a16:creationId xmlns:a16="http://schemas.microsoft.com/office/drawing/2014/main" id="{25820BA2-EA12-438D-9891-9C5100FD9EA5}"/>
                  </a:ext>
                </a:extLst>
              </p:cNvPr>
              <p:cNvSpPr/>
              <p:nvPr/>
            </p:nvSpPr>
            <p:spPr>
              <a:xfrm>
                <a:off x="3403241" y="2409195"/>
                <a:ext cx="1143147" cy="83724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DA9436"/>
                  </a:gs>
                  <a:gs pos="100000">
                    <a:srgbClr val="FFD9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4" name="Oval 33">
                <a:extLst>
                  <a:ext uri="{FF2B5EF4-FFF2-40B4-BE49-F238E27FC236}">
                    <a16:creationId xmlns:a16="http://schemas.microsoft.com/office/drawing/2014/main" id="{F703164A-7938-48F0-8980-F87419049625}"/>
                  </a:ext>
                </a:extLst>
              </p:cNvPr>
              <p:cNvSpPr/>
              <p:nvPr/>
            </p:nvSpPr>
            <p:spPr>
              <a:xfrm>
                <a:off x="3490329" y="2501301"/>
                <a:ext cx="653029" cy="6530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5" name="TextBox 34">
                <a:extLst>
                  <a:ext uri="{FF2B5EF4-FFF2-40B4-BE49-F238E27FC236}">
                    <a16:creationId xmlns:a16="http://schemas.microsoft.com/office/drawing/2014/main" id="{814A1102-83F6-4403-B4C5-03E4E7A7A60A}"/>
                  </a:ext>
                </a:extLst>
              </p:cNvPr>
              <p:cNvSpPr txBox="1"/>
              <p:nvPr/>
            </p:nvSpPr>
            <p:spPr>
              <a:xfrm>
                <a:off x="3450843" y="2566205"/>
                <a:ext cx="73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37C27"/>
                    </a:solidFill>
                    <a:effectLst/>
                    <a:uLnTx/>
                    <a:uFillTx/>
                    <a:latin typeface="Roboto" panose="02000000000000000000" pitchFamily="2" charset="0"/>
                    <a:ea typeface="Roboto" panose="02000000000000000000" pitchFamily="2" charset="0"/>
                    <a:cs typeface="+mn-cs"/>
                  </a:rPr>
                  <a:t>02</a:t>
                </a:r>
              </a:p>
            </p:txBody>
          </p:sp>
        </p:grpSp>
        <p:sp>
          <p:nvSpPr>
            <p:cNvPr id="36" name="Rectangle: Rounded Corners 35">
              <a:extLst>
                <a:ext uri="{FF2B5EF4-FFF2-40B4-BE49-F238E27FC236}">
                  <a16:creationId xmlns:a16="http://schemas.microsoft.com/office/drawing/2014/main" id="{5640E38F-DF24-48A5-9377-924D5BFFE76D}"/>
                </a:ext>
              </a:extLst>
            </p:cNvPr>
            <p:cNvSpPr/>
            <p:nvPr/>
          </p:nvSpPr>
          <p:spPr>
            <a:xfrm>
              <a:off x="5286462" y="2260546"/>
              <a:ext cx="171962" cy="1019003"/>
            </a:xfrm>
            <a:prstGeom prst="roundRect">
              <a:avLst/>
            </a:prstGeom>
            <a:gradFill>
              <a:gsLst>
                <a:gs pos="0">
                  <a:srgbClr val="BC7522"/>
                </a:gs>
                <a:gs pos="100000">
                  <a:srgbClr val="FFD875"/>
                </a:gs>
              </a:gsLst>
              <a:lin ang="108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48" name="Group 47">
            <a:extLst>
              <a:ext uri="{FF2B5EF4-FFF2-40B4-BE49-F238E27FC236}">
                <a16:creationId xmlns:a16="http://schemas.microsoft.com/office/drawing/2014/main" id="{E1E9023A-9C6E-43F1-B948-93F848D8D4C6}"/>
              </a:ext>
            </a:extLst>
          </p:cNvPr>
          <p:cNvGrpSpPr/>
          <p:nvPr/>
        </p:nvGrpSpPr>
        <p:grpSpPr>
          <a:xfrm>
            <a:off x="3403600" y="4643167"/>
            <a:ext cx="1532313" cy="1195690"/>
            <a:chOff x="4152541" y="3578454"/>
            <a:chExt cx="1305883" cy="1019003"/>
          </a:xfrm>
        </p:grpSpPr>
        <p:grpSp>
          <p:nvGrpSpPr>
            <p:cNvPr id="25" name="Group 24">
              <a:extLst>
                <a:ext uri="{FF2B5EF4-FFF2-40B4-BE49-F238E27FC236}">
                  <a16:creationId xmlns:a16="http://schemas.microsoft.com/office/drawing/2014/main" id="{5D683D12-2C91-48B2-A47F-CC4D9298A7DF}"/>
                </a:ext>
              </a:extLst>
            </p:cNvPr>
            <p:cNvGrpSpPr/>
            <p:nvPr/>
          </p:nvGrpSpPr>
          <p:grpSpPr>
            <a:xfrm>
              <a:off x="4152541" y="3669335"/>
              <a:ext cx="1143147" cy="837240"/>
              <a:chOff x="3403241" y="3505365"/>
              <a:chExt cx="1143147" cy="837240"/>
            </a:xfrm>
          </p:grpSpPr>
          <p:sp>
            <p:nvSpPr>
              <p:cNvPr id="38" name="Freeform: Shape 37">
                <a:extLst>
                  <a:ext uri="{FF2B5EF4-FFF2-40B4-BE49-F238E27FC236}">
                    <a16:creationId xmlns:a16="http://schemas.microsoft.com/office/drawing/2014/main" id="{93EB3FE4-C995-464B-8CD4-1F7E32C3565E}"/>
                  </a:ext>
                </a:extLst>
              </p:cNvPr>
              <p:cNvSpPr/>
              <p:nvPr/>
            </p:nvSpPr>
            <p:spPr>
              <a:xfrm>
                <a:off x="3403241" y="3505365"/>
                <a:ext cx="1143147" cy="83724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CBCC29"/>
                  </a:gs>
                  <a:gs pos="100000">
                    <a:srgbClr val="C6FF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9" name="Oval 38">
                <a:extLst>
                  <a:ext uri="{FF2B5EF4-FFF2-40B4-BE49-F238E27FC236}">
                    <a16:creationId xmlns:a16="http://schemas.microsoft.com/office/drawing/2014/main" id="{4BDE0A4F-B24B-4DAD-979C-3D411502B126}"/>
                  </a:ext>
                </a:extLst>
              </p:cNvPr>
              <p:cNvSpPr/>
              <p:nvPr/>
            </p:nvSpPr>
            <p:spPr>
              <a:xfrm>
                <a:off x="3490329" y="3597471"/>
                <a:ext cx="653029" cy="6530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40" name="TextBox 39">
                <a:extLst>
                  <a:ext uri="{FF2B5EF4-FFF2-40B4-BE49-F238E27FC236}">
                    <a16:creationId xmlns:a16="http://schemas.microsoft.com/office/drawing/2014/main" id="{5BB8BF37-3C49-4CBF-B395-00ED041B221D}"/>
                  </a:ext>
                </a:extLst>
              </p:cNvPr>
              <p:cNvSpPr txBox="1"/>
              <p:nvPr/>
            </p:nvSpPr>
            <p:spPr>
              <a:xfrm>
                <a:off x="3450843" y="3662375"/>
                <a:ext cx="7320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AAA22"/>
                    </a:solidFill>
                    <a:effectLst/>
                    <a:uLnTx/>
                    <a:uFillTx/>
                    <a:latin typeface="Roboto" panose="02000000000000000000" pitchFamily="2" charset="0"/>
                    <a:ea typeface="Roboto" panose="02000000000000000000" pitchFamily="2" charset="0"/>
                    <a:cs typeface="+mn-cs"/>
                  </a:rPr>
                  <a:t>03</a:t>
                </a:r>
              </a:p>
            </p:txBody>
          </p:sp>
        </p:grpSp>
        <p:sp>
          <p:nvSpPr>
            <p:cNvPr id="41" name="Rectangle: Rounded Corners 40">
              <a:extLst>
                <a:ext uri="{FF2B5EF4-FFF2-40B4-BE49-F238E27FC236}">
                  <a16:creationId xmlns:a16="http://schemas.microsoft.com/office/drawing/2014/main" id="{318BF6B7-AEC6-4D70-9E30-99013914AD5C}"/>
                </a:ext>
              </a:extLst>
            </p:cNvPr>
            <p:cNvSpPr/>
            <p:nvPr/>
          </p:nvSpPr>
          <p:spPr>
            <a:xfrm>
              <a:off x="5286462" y="3578454"/>
              <a:ext cx="171962" cy="1019003"/>
            </a:xfrm>
            <a:prstGeom prst="roundRect">
              <a:avLst/>
            </a:prstGeom>
            <a:gradFill>
              <a:gsLst>
                <a:gs pos="0">
                  <a:srgbClr val="D3D227"/>
                </a:gs>
                <a:gs pos="100000">
                  <a:srgbClr val="C5FF7B"/>
                </a:gs>
              </a:gsLst>
              <a:lin ang="108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27" name="Group 26">
            <a:extLst>
              <a:ext uri="{FF2B5EF4-FFF2-40B4-BE49-F238E27FC236}">
                <a16:creationId xmlns:a16="http://schemas.microsoft.com/office/drawing/2014/main" id="{08E4AC49-C019-499A-90BE-1E68EA8B215A}"/>
              </a:ext>
            </a:extLst>
          </p:cNvPr>
          <p:cNvGrpSpPr/>
          <p:nvPr/>
        </p:nvGrpSpPr>
        <p:grpSpPr>
          <a:xfrm>
            <a:off x="3403600" y="976380"/>
            <a:ext cx="1532313" cy="1199971"/>
            <a:chOff x="4152541" y="938607"/>
            <a:chExt cx="1305883" cy="1022651"/>
          </a:xfrm>
        </p:grpSpPr>
        <p:grpSp>
          <p:nvGrpSpPr>
            <p:cNvPr id="54" name="Group 53">
              <a:extLst>
                <a:ext uri="{FF2B5EF4-FFF2-40B4-BE49-F238E27FC236}">
                  <a16:creationId xmlns:a16="http://schemas.microsoft.com/office/drawing/2014/main" id="{901367E4-B4D1-4E4B-A871-FAB383BC8007}"/>
                </a:ext>
              </a:extLst>
            </p:cNvPr>
            <p:cNvGrpSpPr/>
            <p:nvPr/>
          </p:nvGrpSpPr>
          <p:grpSpPr>
            <a:xfrm>
              <a:off x="4152541" y="1031312"/>
              <a:ext cx="1143147" cy="837240"/>
              <a:chOff x="1601792" y="2064383"/>
              <a:chExt cx="884190" cy="647580"/>
            </a:xfrm>
          </p:grpSpPr>
          <p:sp>
            <p:nvSpPr>
              <p:cNvPr id="55" name="Freeform: Shape 54">
                <a:extLst>
                  <a:ext uri="{FF2B5EF4-FFF2-40B4-BE49-F238E27FC236}">
                    <a16:creationId xmlns:a16="http://schemas.microsoft.com/office/drawing/2014/main" id="{82F38254-0FE4-45E5-BC1C-D99EA7AC88E8}"/>
                  </a:ext>
                </a:extLst>
              </p:cNvPr>
              <p:cNvSpPr/>
              <p:nvPr/>
            </p:nvSpPr>
            <p:spPr>
              <a:xfrm>
                <a:off x="1601792" y="2064383"/>
                <a:ext cx="884190" cy="647580"/>
              </a:xfrm>
              <a:custGeom>
                <a:avLst/>
                <a:gdLst>
                  <a:gd name="connsiteX0" fmla="*/ 323790 w 884190"/>
                  <a:gd name="connsiteY0" fmla="*/ 0 h 647580"/>
                  <a:gd name="connsiteX1" fmla="*/ 504824 w 884190"/>
                  <a:gd name="connsiteY1" fmla="*/ 55298 h 647580"/>
                  <a:gd name="connsiteX2" fmla="*/ 531329 w 884190"/>
                  <a:gd name="connsiteY2" fmla="*/ 77167 h 647580"/>
                  <a:gd name="connsiteX3" fmla="*/ 884190 w 884190"/>
                  <a:gd name="connsiteY3" fmla="*/ 77167 h 647580"/>
                  <a:gd name="connsiteX4" fmla="*/ 884190 w 884190"/>
                  <a:gd name="connsiteY4" fmla="*/ 570414 h 647580"/>
                  <a:gd name="connsiteX5" fmla="*/ 531328 w 884190"/>
                  <a:gd name="connsiteY5" fmla="*/ 570414 h 647580"/>
                  <a:gd name="connsiteX6" fmla="*/ 504824 w 884190"/>
                  <a:gd name="connsiteY6" fmla="*/ 592282 h 647580"/>
                  <a:gd name="connsiteX7" fmla="*/ 323790 w 884190"/>
                  <a:gd name="connsiteY7" fmla="*/ 647580 h 647580"/>
                  <a:gd name="connsiteX8" fmla="*/ 0 w 884190"/>
                  <a:gd name="connsiteY8" fmla="*/ 323790 h 647580"/>
                  <a:gd name="connsiteX9" fmla="*/ 323790 w 884190"/>
                  <a:gd name="connsiteY9" fmla="*/ 0 h 64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4190" h="647580">
                    <a:moveTo>
                      <a:pt x="323790" y="0"/>
                    </a:moveTo>
                    <a:cubicBezTo>
                      <a:pt x="390849" y="0"/>
                      <a:pt x="453147" y="20386"/>
                      <a:pt x="504824" y="55298"/>
                    </a:cubicBezTo>
                    <a:lnTo>
                      <a:pt x="531329" y="77167"/>
                    </a:lnTo>
                    <a:lnTo>
                      <a:pt x="884190" y="77167"/>
                    </a:lnTo>
                    <a:lnTo>
                      <a:pt x="884190" y="570414"/>
                    </a:lnTo>
                    <a:lnTo>
                      <a:pt x="531328" y="570414"/>
                    </a:lnTo>
                    <a:lnTo>
                      <a:pt x="504824" y="592282"/>
                    </a:lnTo>
                    <a:cubicBezTo>
                      <a:pt x="453147" y="627194"/>
                      <a:pt x="390849" y="647580"/>
                      <a:pt x="323790" y="647580"/>
                    </a:cubicBezTo>
                    <a:cubicBezTo>
                      <a:pt x="144966" y="647580"/>
                      <a:pt x="0" y="502614"/>
                      <a:pt x="0" y="323790"/>
                    </a:cubicBezTo>
                    <a:cubicBezTo>
                      <a:pt x="0" y="144966"/>
                      <a:pt x="144966" y="0"/>
                      <a:pt x="323790" y="0"/>
                    </a:cubicBezTo>
                    <a:close/>
                  </a:path>
                </a:pathLst>
              </a:custGeom>
              <a:gradFill>
                <a:gsLst>
                  <a:gs pos="0">
                    <a:srgbClr val="CA262C"/>
                  </a:gs>
                  <a:gs pos="100000">
                    <a:srgbClr val="FF9678"/>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6" name="Oval 55">
                <a:extLst>
                  <a:ext uri="{FF2B5EF4-FFF2-40B4-BE49-F238E27FC236}">
                    <a16:creationId xmlns:a16="http://schemas.microsoft.com/office/drawing/2014/main" id="{AC18C841-852F-4848-ACF4-32D3C9CA0E38}"/>
                  </a:ext>
                </a:extLst>
              </p:cNvPr>
              <p:cNvSpPr/>
              <p:nvPr/>
            </p:nvSpPr>
            <p:spPr>
              <a:xfrm>
                <a:off x="1673033" y="2135625"/>
                <a:ext cx="505098" cy="505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57" name="TextBox 56">
                <a:extLst>
                  <a:ext uri="{FF2B5EF4-FFF2-40B4-BE49-F238E27FC236}">
                    <a16:creationId xmlns:a16="http://schemas.microsoft.com/office/drawing/2014/main" id="{12985AB3-7E3D-48DC-B0CD-51AE7958E712}"/>
                  </a:ext>
                </a:extLst>
              </p:cNvPr>
              <p:cNvSpPr txBox="1"/>
              <p:nvPr/>
            </p:nvSpPr>
            <p:spPr>
              <a:xfrm>
                <a:off x="1692525" y="2185826"/>
                <a:ext cx="462722" cy="4046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DA4843"/>
                    </a:solidFill>
                    <a:effectLst/>
                    <a:uLnTx/>
                    <a:uFillTx/>
                    <a:latin typeface="Roboto" panose="02000000000000000000" pitchFamily="2" charset="0"/>
                    <a:ea typeface="Roboto" panose="02000000000000000000" pitchFamily="2" charset="0"/>
                    <a:cs typeface="+mn-cs"/>
                  </a:rPr>
                  <a:t>01</a:t>
                </a:r>
              </a:p>
            </p:txBody>
          </p:sp>
        </p:grpSp>
        <p:sp>
          <p:nvSpPr>
            <p:cNvPr id="53" name="Rectangle: Rounded Corners 52">
              <a:extLst>
                <a:ext uri="{FF2B5EF4-FFF2-40B4-BE49-F238E27FC236}">
                  <a16:creationId xmlns:a16="http://schemas.microsoft.com/office/drawing/2014/main" id="{9D32C434-542D-47B4-AEF5-C2485C6421A3}"/>
                </a:ext>
              </a:extLst>
            </p:cNvPr>
            <p:cNvSpPr/>
            <p:nvPr/>
          </p:nvSpPr>
          <p:spPr>
            <a:xfrm>
              <a:off x="5286463" y="938607"/>
              <a:ext cx="171961" cy="1022651"/>
            </a:xfrm>
            <a:prstGeom prst="roundRect">
              <a:avLst/>
            </a:prstGeom>
            <a:gradFill flip="none" rotWithShape="1">
              <a:gsLst>
                <a:gs pos="0">
                  <a:srgbClr val="CA262C"/>
                </a:gs>
                <a:gs pos="100000">
                  <a:srgbClr val="FF9678"/>
                </a:gs>
              </a:gsLst>
              <a:lin ang="10800000" scaled="1"/>
              <a:tileRect/>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70" name="!!1">
            <a:extLst>
              <a:ext uri="{FF2B5EF4-FFF2-40B4-BE49-F238E27FC236}">
                <a16:creationId xmlns:a16="http://schemas.microsoft.com/office/drawing/2014/main" id="{ADAA05E8-4CD8-458C-A56A-2B7D016A21DE}"/>
              </a:ext>
            </a:extLst>
          </p:cNvPr>
          <p:cNvSpPr/>
          <p:nvPr/>
        </p:nvSpPr>
        <p:spPr>
          <a:xfrm>
            <a:off x="240669" y="2465715"/>
            <a:ext cx="3031281" cy="3266501"/>
          </a:xfrm>
          <a:prstGeom prst="roundRect">
            <a:avLst>
              <a:gd name="adj" fmla="val 7971"/>
            </a:avLst>
          </a:prstGeom>
          <a:solidFill>
            <a:schemeClr val="bg1"/>
          </a:solidFill>
          <a:ln>
            <a:noFill/>
          </a:ln>
          <a:effectLst>
            <a:innerShdw blurRad="114300">
              <a:srgbClr val="B04CB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1" name="!!22">
            <a:extLst>
              <a:ext uri="{FF2B5EF4-FFF2-40B4-BE49-F238E27FC236}">
                <a16:creationId xmlns:a16="http://schemas.microsoft.com/office/drawing/2014/main" id="{273352EB-82B4-4361-85A0-606601654827}"/>
              </a:ext>
            </a:extLst>
          </p:cNvPr>
          <p:cNvSpPr txBox="1"/>
          <p:nvPr/>
        </p:nvSpPr>
        <p:spPr>
          <a:xfrm>
            <a:off x="359925" y="2544693"/>
            <a:ext cx="2761976" cy="2246769"/>
          </a:xfrm>
          <a:prstGeom prst="rect">
            <a:avLst/>
          </a:prstGeom>
          <a:noFill/>
        </p:spPr>
        <p:txBody>
          <a:bodyPr wrap="square" rtlCol="0">
            <a:spAutoFit/>
          </a:bodyPr>
          <a:lstStyle/>
          <a:p>
            <a:pPr algn="ctr"/>
            <a:r>
              <a:rPr lang="en-US" sz="2800" b="1" dirty="0">
                <a:solidFill>
                  <a:srgbClr val="00B050"/>
                </a:solidFill>
                <a:latin typeface="Times New Roman" panose="02020603050405020304" pitchFamily="18" charset="0"/>
                <a:cs typeface="Times New Roman" panose="02020603050405020304" pitchFamily="18" charset="0"/>
              </a:rPr>
              <a:t>CHIẾN TRANH GIÀNH ĐỘC LẬP CỦA 13 THUỘC ĐỊA ANH Ở BẮC MĨ</a:t>
            </a:r>
          </a:p>
        </p:txBody>
      </p:sp>
      <p:pic>
        <p:nvPicPr>
          <p:cNvPr id="12" name="Picture 11">
            <a:extLst>
              <a:ext uri="{FF2B5EF4-FFF2-40B4-BE49-F238E27FC236}">
                <a16:creationId xmlns:a16="http://schemas.microsoft.com/office/drawing/2014/main" id="{960B36A1-FF42-BAE8-79E1-48D56614AA3B}"/>
              </a:ext>
            </a:extLst>
          </p:cNvPr>
          <p:cNvPicPr>
            <a:picLocks noChangeAspect="1"/>
          </p:cNvPicPr>
          <p:nvPr/>
        </p:nvPicPr>
        <p:blipFill>
          <a:blip r:embed="rId3"/>
          <a:stretch>
            <a:fillRect/>
          </a:stretch>
        </p:blipFill>
        <p:spPr>
          <a:xfrm>
            <a:off x="513148" y="93105"/>
            <a:ext cx="2495898" cy="2031983"/>
          </a:xfrm>
          <a:prstGeom prst="rect">
            <a:avLst/>
          </a:prstGeom>
        </p:spPr>
      </p:pic>
    </p:spTree>
    <p:extLst>
      <p:ext uri="{BB962C8B-B14F-4D97-AF65-F5344CB8AC3E}">
        <p14:creationId xmlns:p14="http://schemas.microsoft.com/office/powerpoint/2010/main" val="164314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1000"/>
                                        <p:tgtEl>
                                          <p:spTgt spid="67"/>
                                        </p:tgtEl>
                                      </p:cBhvr>
                                    </p:animEffect>
                                  </p:childTnLst>
                                </p:cTn>
                              </p:par>
                            </p:childTnLst>
                          </p:cTn>
                        </p:par>
                      </p:childTnLst>
                    </p:cTn>
                  </p:par>
                </p:childTnLst>
              </p:cTn>
              <p:nextCondLst>
                <p:cond evt="onClick" delay="0">
                  <p:tgtEl>
                    <p:spTgt spid="27"/>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left)">
                                      <p:cBhvr>
                                        <p:cTn id="13" dur="1000"/>
                                        <p:tgtEl>
                                          <p:spTgt spid="58"/>
                                        </p:tgtEl>
                                      </p:cBhvr>
                                    </p:animEffect>
                                  </p:child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1000"/>
                                        <p:tgtEl>
                                          <p:spTgt spid="61"/>
                                        </p:tgtEl>
                                      </p:cBhvr>
                                    </p:animEffect>
                                  </p:childTnLst>
                                </p:cTn>
                              </p:par>
                            </p:childTnLst>
                          </p:cTn>
                        </p:par>
                      </p:childTnLst>
                    </p:cTn>
                  </p:par>
                </p:childTnLst>
              </p:cTn>
              <p:nextCondLst>
                <p:cond evt="onClick" delay="0">
                  <p:tgtEl>
                    <p:spTgt spid="4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osceles Triangle 13">
            <a:extLst>
              <a:ext uri="{FF2B5EF4-FFF2-40B4-BE49-F238E27FC236}">
                <a16:creationId xmlns:a16="http://schemas.microsoft.com/office/drawing/2014/main" id="{D450FDE4-DEE0-4220-920B-DF08F067FA81}"/>
              </a:ext>
            </a:extLst>
          </p:cNvPr>
          <p:cNvSpPr/>
          <p:nvPr/>
        </p:nvSpPr>
        <p:spPr>
          <a:xfrm flipV="1">
            <a:off x="0" y="0"/>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Times New Roman" panose="02020603050405020304" pitchFamily="18" charset="0"/>
              <a:cs typeface="Times New Roman" panose="02020603050405020304" pitchFamily="18" charset="0"/>
            </a:endParaRPr>
          </a:p>
        </p:txBody>
      </p:sp>
      <p:sp>
        <p:nvSpPr>
          <p:cNvPr id="4" name="!!5">
            <a:extLst>
              <a:ext uri="{FF2B5EF4-FFF2-40B4-BE49-F238E27FC236}">
                <a16:creationId xmlns:a16="http://schemas.microsoft.com/office/drawing/2014/main" id="{96FBA49E-AD72-3ACC-4628-35EA098873AA}"/>
              </a:ext>
            </a:extLst>
          </p:cNvPr>
          <p:cNvSpPr/>
          <p:nvPr/>
        </p:nvSpPr>
        <p:spPr>
          <a:xfrm rot="2700000">
            <a:off x="2268439" y="3078363"/>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6">
            <a:extLst>
              <a:ext uri="{FF2B5EF4-FFF2-40B4-BE49-F238E27FC236}">
                <a16:creationId xmlns:a16="http://schemas.microsoft.com/office/drawing/2014/main" id="{4E1B6011-595B-1950-E01B-9DCC255E6970}"/>
              </a:ext>
            </a:extLst>
          </p:cNvPr>
          <p:cNvSpPr txBox="1"/>
          <p:nvPr/>
        </p:nvSpPr>
        <p:spPr>
          <a:xfrm>
            <a:off x="2126577" y="4254711"/>
            <a:ext cx="3187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Nguyên</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endParaRPr kumimoji="0" lang="en-US" sz="2800" b="1"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8" name="Freeform: Shape 27">
            <a:extLst>
              <a:ext uri="{FF2B5EF4-FFF2-40B4-BE49-F238E27FC236}">
                <a16:creationId xmlns:a16="http://schemas.microsoft.com/office/drawing/2014/main" id="{14280341-E36F-9215-E6A7-5C04DBD1CC09}"/>
              </a:ext>
            </a:extLst>
          </p:cNvPr>
          <p:cNvSpPr/>
          <p:nvPr/>
        </p:nvSpPr>
        <p:spPr>
          <a:xfrm rot="2700000">
            <a:off x="2832417" y="4467892"/>
            <a:ext cx="1840072" cy="1840072"/>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63D91039-0BD2-8DE7-135E-23938F2498A6}"/>
              </a:ext>
            </a:extLst>
          </p:cNvPr>
          <p:cNvSpPr/>
          <p:nvPr/>
        </p:nvSpPr>
        <p:spPr>
          <a:xfrm rot="18900000" flipV="1">
            <a:off x="2866307" y="2801559"/>
            <a:ext cx="1772293" cy="181719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4" name="!!4">
            <a:extLst>
              <a:ext uri="{FF2B5EF4-FFF2-40B4-BE49-F238E27FC236}">
                <a16:creationId xmlns:a16="http://schemas.microsoft.com/office/drawing/2014/main" id="{40F71B04-7AA3-CD92-8C39-0EF43869B7BC}"/>
              </a:ext>
            </a:extLst>
          </p:cNvPr>
          <p:cNvGrpSpPr/>
          <p:nvPr/>
        </p:nvGrpSpPr>
        <p:grpSpPr>
          <a:xfrm>
            <a:off x="3399349" y="2781187"/>
            <a:ext cx="706208" cy="706208"/>
            <a:chOff x="1365649" y="3199383"/>
            <a:chExt cx="604784" cy="604784"/>
          </a:xfrm>
          <a:solidFill>
            <a:srgbClr val="B35DA1"/>
          </a:solidFill>
        </p:grpSpPr>
        <p:sp>
          <p:nvSpPr>
            <p:cNvPr id="15" name="Oval 14">
              <a:extLst>
                <a:ext uri="{FF2B5EF4-FFF2-40B4-BE49-F238E27FC236}">
                  <a16:creationId xmlns:a16="http://schemas.microsoft.com/office/drawing/2014/main" id="{5CED927D-0E95-009D-E36A-D3DDE9710A3C}"/>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04E8C88-8BCB-66C8-2CD4-438CB686B0DC}"/>
                </a:ext>
              </a:extLst>
            </p:cNvPr>
            <p:cNvSpPr txBox="1"/>
            <p:nvPr/>
          </p:nvSpPr>
          <p:spPr>
            <a:xfrm>
              <a:off x="1501110" y="3271329"/>
              <a:ext cx="333861"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Times New Roman" panose="02020603050405020304" pitchFamily="18" charset="0"/>
                  <a:cs typeface="Times New Roman" panose="02020603050405020304" pitchFamily="18" charset="0"/>
                </a:rPr>
                <a:t>1</a:t>
              </a:r>
              <a:endParaRPr kumimoji="0" lang="en-US" sz="3200" b="1" i="0" u="none" strike="noStrike" kern="1200" cap="none" spc="0" normalizeH="0" baseline="0" noProof="0" dirty="0">
                <a:ln>
                  <a:noFill/>
                </a:ln>
                <a:solidFill>
                  <a:srgbClr val="B35DA1"/>
                </a:solidFill>
                <a:effectLst/>
                <a:uLnTx/>
                <a:uFillTx/>
                <a:latin typeface="Times New Roman" panose="02020603050405020304" pitchFamily="18" charset="0"/>
                <a:cs typeface="Times New Roman" panose="02020603050405020304" pitchFamily="18" charset="0"/>
              </a:endParaRPr>
            </a:p>
          </p:txBody>
        </p:sp>
      </p:grpSp>
      <p:sp>
        <p:nvSpPr>
          <p:cNvPr id="30" name="!!5">
            <a:extLst>
              <a:ext uri="{FF2B5EF4-FFF2-40B4-BE49-F238E27FC236}">
                <a16:creationId xmlns:a16="http://schemas.microsoft.com/office/drawing/2014/main" id="{20584B60-D3A9-B8CE-E161-CB52B2F56FE5}"/>
              </a:ext>
            </a:extLst>
          </p:cNvPr>
          <p:cNvSpPr/>
          <p:nvPr/>
        </p:nvSpPr>
        <p:spPr>
          <a:xfrm rot="2700000">
            <a:off x="6973832" y="3055779"/>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67">
            <a:extLst>
              <a:ext uri="{FF2B5EF4-FFF2-40B4-BE49-F238E27FC236}">
                <a16:creationId xmlns:a16="http://schemas.microsoft.com/office/drawing/2014/main" id="{EDEB035C-7778-CAB5-9873-E77941E40F53}"/>
              </a:ext>
            </a:extLst>
          </p:cNvPr>
          <p:cNvSpPr txBox="1"/>
          <p:nvPr/>
        </p:nvSpPr>
        <p:spPr>
          <a:xfrm>
            <a:off x="6731337" y="3979320"/>
            <a:ext cx="35429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Kết</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quả</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ý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nghĩa</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tính</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chất</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đặc</a:t>
            </a:r>
            <a:r>
              <a:rPr kumimoji="0" lang="en-US" sz="2800" b="1" i="0" u="none" strike="noStrike" kern="1200" cap="none" spc="0" normalizeH="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1" i="0" u="none" strike="noStrike" kern="1200" cap="none" spc="0" normalizeH="0" noProof="0" dirty="0" err="1">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rPr>
              <a:t>điểm</a:t>
            </a:r>
            <a:endParaRPr kumimoji="0" lang="en-US" sz="2800" b="1" i="0" u="none" strike="noStrike" kern="1200" cap="none" spc="0" normalizeH="0" baseline="0" noProof="0" dirty="0">
              <a:ln>
                <a:noFill/>
              </a:ln>
              <a:solidFill>
                <a:srgbClr val="B35DA1"/>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Freeform: Shape 31">
            <a:extLst>
              <a:ext uri="{FF2B5EF4-FFF2-40B4-BE49-F238E27FC236}">
                <a16:creationId xmlns:a16="http://schemas.microsoft.com/office/drawing/2014/main" id="{8B3E4616-0CA5-EA3D-1E44-C11601B09960}"/>
              </a:ext>
            </a:extLst>
          </p:cNvPr>
          <p:cNvSpPr/>
          <p:nvPr/>
        </p:nvSpPr>
        <p:spPr>
          <a:xfrm rot="2700000">
            <a:off x="7558754" y="4476094"/>
            <a:ext cx="1798185" cy="1786653"/>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3FC87A83-3CEE-A167-9480-AAD812537F07}"/>
              </a:ext>
            </a:extLst>
          </p:cNvPr>
          <p:cNvSpPr/>
          <p:nvPr/>
        </p:nvSpPr>
        <p:spPr>
          <a:xfrm rot="18900000" flipV="1">
            <a:off x="7495516" y="2720830"/>
            <a:ext cx="1772452" cy="1801344"/>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92D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5" name="!!4">
            <a:extLst>
              <a:ext uri="{FF2B5EF4-FFF2-40B4-BE49-F238E27FC236}">
                <a16:creationId xmlns:a16="http://schemas.microsoft.com/office/drawing/2014/main" id="{25310A88-8EE3-63C2-67F5-E5241914858B}"/>
              </a:ext>
            </a:extLst>
          </p:cNvPr>
          <p:cNvGrpSpPr/>
          <p:nvPr/>
        </p:nvGrpSpPr>
        <p:grpSpPr>
          <a:xfrm>
            <a:off x="8104742" y="2781412"/>
            <a:ext cx="706208" cy="706208"/>
            <a:chOff x="1365649" y="3199383"/>
            <a:chExt cx="604784" cy="604784"/>
          </a:xfrm>
          <a:solidFill>
            <a:srgbClr val="B35DA1"/>
          </a:solidFill>
        </p:grpSpPr>
        <p:sp>
          <p:nvSpPr>
            <p:cNvPr id="36" name="Oval 35">
              <a:extLst>
                <a:ext uri="{FF2B5EF4-FFF2-40B4-BE49-F238E27FC236}">
                  <a16:creationId xmlns:a16="http://schemas.microsoft.com/office/drawing/2014/main" id="{4B05A483-FE26-7EE9-A81B-C51B54D01480}"/>
                </a:ext>
              </a:extLst>
            </p:cNvPr>
            <p:cNvSpPr/>
            <p:nvPr/>
          </p:nvSpPr>
          <p:spPr>
            <a:xfrm>
              <a:off x="1365649" y="3199383"/>
              <a:ext cx="604784" cy="604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A38F13C2-2ACD-865F-4E13-53D3D157810A}"/>
                </a:ext>
              </a:extLst>
            </p:cNvPr>
            <p:cNvSpPr txBox="1"/>
            <p:nvPr/>
          </p:nvSpPr>
          <p:spPr>
            <a:xfrm>
              <a:off x="1501107" y="3271329"/>
              <a:ext cx="333861" cy="50079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B35DA1"/>
                  </a:solidFill>
                  <a:effectLst/>
                  <a:uLnTx/>
                  <a:uFillTx/>
                  <a:latin typeface="Times New Roman" panose="02020603050405020304" pitchFamily="18" charset="0"/>
                  <a:cs typeface="Times New Roman" panose="02020603050405020304" pitchFamily="18" charset="0"/>
                </a:rPr>
                <a:t>2</a:t>
              </a:r>
              <a:endParaRPr kumimoji="0" lang="en-US" sz="3200" b="1" i="0" u="none" strike="noStrike" kern="1200" cap="none" spc="0" normalizeH="0" baseline="0" noProof="0" dirty="0">
                <a:ln>
                  <a:noFill/>
                </a:ln>
                <a:solidFill>
                  <a:srgbClr val="B35DA1"/>
                </a:solidFill>
                <a:effectLst/>
                <a:uLnTx/>
                <a:uFillTx/>
                <a:latin typeface="Times New Roman" panose="02020603050405020304" pitchFamily="18" charset="0"/>
                <a:cs typeface="Times New Roman" panose="02020603050405020304" pitchFamily="18" charset="0"/>
              </a:endParaRPr>
            </a:p>
          </p:txBody>
        </p:sp>
      </p:grpSp>
      <p:sp>
        <p:nvSpPr>
          <p:cNvPr id="2" name="!!5">
            <a:extLst>
              <a:ext uri="{FF2B5EF4-FFF2-40B4-BE49-F238E27FC236}">
                <a16:creationId xmlns:a16="http://schemas.microsoft.com/office/drawing/2014/main" id="{AC18F16E-3E2E-76D7-BAAF-DE99AA885DF6}"/>
              </a:ext>
            </a:extLst>
          </p:cNvPr>
          <p:cNvSpPr/>
          <p:nvPr/>
        </p:nvSpPr>
        <p:spPr>
          <a:xfrm rot="2700000">
            <a:off x="4611986" y="8259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6">
            <a:extLst>
              <a:ext uri="{FF2B5EF4-FFF2-40B4-BE49-F238E27FC236}">
                <a16:creationId xmlns:a16="http://schemas.microsoft.com/office/drawing/2014/main" id="{AC41D424-56CF-6E7A-317A-C41F820F0578}"/>
              </a:ext>
            </a:extLst>
          </p:cNvPr>
          <p:cNvSpPr txBox="1"/>
          <p:nvPr/>
        </p:nvSpPr>
        <p:spPr>
          <a:xfrm>
            <a:off x="4324505" y="1908253"/>
            <a:ext cx="35429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NỘI DUNG CHÍNH</a:t>
            </a:r>
          </a:p>
        </p:txBody>
      </p:sp>
      <p:sp>
        <p:nvSpPr>
          <p:cNvPr id="17" name="Freeform: Shape 16">
            <a:extLst>
              <a:ext uri="{FF2B5EF4-FFF2-40B4-BE49-F238E27FC236}">
                <a16:creationId xmlns:a16="http://schemas.microsoft.com/office/drawing/2014/main" id="{10BB5D12-26CA-59BA-435B-2EC2E21CFE00}"/>
              </a:ext>
            </a:extLst>
          </p:cNvPr>
          <p:cNvSpPr/>
          <p:nvPr/>
        </p:nvSpPr>
        <p:spPr>
          <a:xfrm rot="18900000" flipV="1">
            <a:off x="5306218" y="5324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00B050"/>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Isosceles Triangle 13">
            <a:extLst>
              <a:ext uri="{FF2B5EF4-FFF2-40B4-BE49-F238E27FC236}">
                <a16:creationId xmlns:a16="http://schemas.microsoft.com/office/drawing/2014/main" id="{97ADACF8-7D9B-1159-F0E3-3863C90ADF4D}"/>
              </a:ext>
            </a:extLst>
          </p:cNvPr>
          <p:cNvSpPr/>
          <p:nvPr/>
        </p:nvSpPr>
        <p:spPr>
          <a:xfrm>
            <a:off x="9486900" y="5676894"/>
            <a:ext cx="2705100" cy="1181106"/>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35DA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56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42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667">
                                          <p:cBhvr additive="base">
                                            <p:cTn id="7" dur="1250" fill="hold"/>
                                            <p:tgtEl>
                                              <p:spTgt spid="4"/>
                                            </p:tgtEl>
                                            <p:attrNameLst>
                                              <p:attrName>ppt_x</p:attrName>
                                            </p:attrNameLst>
                                          </p:cBhvr>
                                          <p:tavLst>
                                            <p:tav tm="0">
                                              <p:val>
                                                <p:strVal val="0-#ppt_w/2"/>
                                              </p:val>
                                            </p:tav>
                                            <p:tav tm="100000">
                                              <p:val>
                                                <p:strVal val="#ppt_x"/>
                                              </p:val>
                                            </p:tav>
                                          </p:tavLst>
                                        </p:anim>
                                        <p:anim calcmode="lin" valueType="num" p14:bounceEnd="42667">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42667">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2667">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2667">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42667">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42667">
                                          <p:cBhvr additive="base">
                                            <p:cTn id="15" dur="1250" fill="hold"/>
                                            <p:tgtEl>
                                              <p:spTgt spid="14"/>
                                            </p:tgtEl>
                                            <p:attrNameLst>
                                              <p:attrName>ppt_x</p:attrName>
                                            </p:attrNameLst>
                                          </p:cBhvr>
                                          <p:tavLst>
                                            <p:tav tm="0">
                                              <p:val>
                                                <p:strVal val="0-#ppt_w/2"/>
                                              </p:val>
                                            </p:tav>
                                            <p:tav tm="100000">
                                              <p:val>
                                                <p:strVal val="#ppt_x"/>
                                              </p:val>
                                            </p:tav>
                                          </p:tavLst>
                                        </p:anim>
                                        <p:anim calcmode="lin" valueType="num" p14:bounceEnd="42667">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42667">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2667">
                                          <p:cBhvr additive="base">
                                            <p:cTn id="21" dur="1250" fill="hold"/>
                                            <p:tgtEl>
                                              <p:spTgt spid="30"/>
                                            </p:tgtEl>
                                            <p:attrNameLst>
                                              <p:attrName>ppt_x</p:attrName>
                                            </p:attrNameLst>
                                          </p:cBhvr>
                                          <p:tavLst>
                                            <p:tav tm="0">
                                              <p:val>
                                                <p:strVal val="1+#ppt_w/2"/>
                                              </p:val>
                                            </p:tav>
                                            <p:tav tm="100000">
                                              <p:val>
                                                <p:strVal val="#ppt_x"/>
                                              </p:val>
                                            </p:tav>
                                          </p:tavLst>
                                        </p:anim>
                                        <p:anim calcmode="lin" valueType="num" p14:bounceEnd="42667">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14:presetBounceEnd="42667">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42667">
                                          <p:cBhvr additive="base">
                                            <p:cTn id="25" dur="1250" fill="hold"/>
                                            <p:tgtEl>
                                              <p:spTgt spid="31"/>
                                            </p:tgtEl>
                                            <p:attrNameLst>
                                              <p:attrName>ppt_x</p:attrName>
                                            </p:attrNameLst>
                                          </p:cBhvr>
                                          <p:tavLst>
                                            <p:tav tm="0">
                                              <p:val>
                                                <p:strVal val="1+#ppt_w/2"/>
                                              </p:val>
                                            </p:tav>
                                            <p:tav tm="100000">
                                              <p:val>
                                                <p:strVal val="#ppt_x"/>
                                              </p:val>
                                            </p:tav>
                                          </p:tavLst>
                                        </p:anim>
                                        <p:anim calcmode="lin" valueType="num" p14:bounceEnd="42667">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14:presetBounceEnd="42667">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14:bounceEnd="42667">
                                          <p:cBhvr additive="base">
                                            <p:cTn id="29" dur="1250" fill="hold"/>
                                            <p:tgtEl>
                                              <p:spTgt spid="35"/>
                                            </p:tgtEl>
                                            <p:attrNameLst>
                                              <p:attrName>ppt_x</p:attrName>
                                            </p:attrNameLst>
                                          </p:cBhvr>
                                          <p:tavLst>
                                            <p:tav tm="0">
                                              <p:val>
                                                <p:strVal val="1+#ppt_w/2"/>
                                              </p:val>
                                            </p:tav>
                                            <p:tav tm="100000">
                                              <p:val>
                                                <p:strVal val="#ppt_x"/>
                                              </p:val>
                                            </p:tav>
                                          </p:tavLst>
                                        </p:anim>
                                        <p:anim calcmode="lin" valueType="num" p14:bounceEnd="42667">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50" fill="hold"/>
                                            <p:tgtEl>
                                              <p:spTgt spid="14"/>
                                            </p:tgtEl>
                                            <p:attrNameLst>
                                              <p:attrName>ppt_x</p:attrName>
                                            </p:attrNameLst>
                                          </p:cBhvr>
                                          <p:tavLst>
                                            <p:tav tm="0">
                                              <p:val>
                                                <p:strVal val="0-#ppt_w/2"/>
                                              </p:val>
                                            </p:tav>
                                            <p:tav tm="100000">
                                              <p:val>
                                                <p:strVal val="#ppt_x"/>
                                              </p:val>
                                            </p:tav>
                                          </p:tavLst>
                                        </p:anim>
                                        <p:anim calcmode="lin" valueType="num">
                                          <p:cBhvr additive="base">
                                            <p:cTn id="16" dur="12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250" fill="hold"/>
                                            <p:tgtEl>
                                              <p:spTgt spid="30"/>
                                            </p:tgtEl>
                                            <p:attrNameLst>
                                              <p:attrName>ppt_x</p:attrName>
                                            </p:attrNameLst>
                                          </p:cBhvr>
                                          <p:tavLst>
                                            <p:tav tm="0">
                                              <p:val>
                                                <p:strVal val="1+#ppt_w/2"/>
                                              </p:val>
                                            </p:tav>
                                            <p:tav tm="100000">
                                              <p:val>
                                                <p:strVal val="#ppt_x"/>
                                              </p:val>
                                            </p:tav>
                                          </p:tavLst>
                                        </p:anim>
                                        <p:anim calcmode="lin" valueType="num">
                                          <p:cBhvr additive="base">
                                            <p:cTn id="22" dur="1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1250" fill="hold"/>
                                            <p:tgtEl>
                                              <p:spTgt spid="31"/>
                                            </p:tgtEl>
                                            <p:attrNameLst>
                                              <p:attrName>ppt_x</p:attrName>
                                            </p:attrNameLst>
                                          </p:cBhvr>
                                          <p:tavLst>
                                            <p:tav tm="0">
                                              <p:val>
                                                <p:strVal val="1+#ppt_w/2"/>
                                              </p:val>
                                            </p:tav>
                                            <p:tav tm="100000">
                                              <p:val>
                                                <p:strVal val="#ppt_x"/>
                                              </p:val>
                                            </p:tav>
                                          </p:tavLst>
                                        </p:anim>
                                        <p:anim calcmode="lin" valueType="num">
                                          <p:cBhvr additive="base">
                                            <p:cTn id="26" dur="1250" fill="hold"/>
                                            <p:tgtEl>
                                              <p:spTgt spid="3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250" fill="hold"/>
                                            <p:tgtEl>
                                              <p:spTgt spid="35"/>
                                            </p:tgtEl>
                                            <p:attrNameLst>
                                              <p:attrName>ppt_x</p:attrName>
                                            </p:attrNameLst>
                                          </p:cBhvr>
                                          <p:tavLst>
                                            <p:tav tm="0">
                                              <p:val>
                                                <p:strVal val="1+#ppt_w/2"/>
                                              </p:val>
                                            </p:tav>
                                            <p:tav tm="100000">
                                              <p:val>
                                                <p:strVal val="#ppt_x"/>
                                              </p:val>
                                            </p:tav>
                                          </p:tavLst>
                                        </p:anim>
                                        <p:anim calcmode="lin" valueType="num">
                                          <p:cBhvr additive="base">
                                            <p:cTn id="30" dur="125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30" grpId="0" animBg="1"/>
          <p:bldP spid="3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2A86FB3-94F3-6C6C-C8B4-80324E3F4B73}"/>
              </a:ext>
            </a:extLst>
          </p:cNvPr>
          <p:cNvSpPr>
            <a:spLocks noGrp="1"/>
          </p:cNvSpPr>
          <p:nvPr>
            <p:ph type="title"/>
          </p:nvPr>
        </p:nvSpPr>
        <p:spPr>
          <a:xfrm>
            <a:off x="838200" y="459863"/>
            <a:ext cx="10515600" cy="1004594"/>
          </a:xfrm>
        </p:spPr>
        <p:txBody>
          <a:bodyPr vert="horz" lIns="91440" tIns="45720" rIns="91440" bIns="45720" rtlCol="0">
            <a:normAutofit/>
          </a:bodyPr>
          <a:lstStyle/>
          <a:p>
            <a:pPr algn="ctr"/>
            <a:r>
              <a:rPr lang="en-US" b="1" kern="1200">
                <a:solidFill>
                  <a:srgbClr val="FFFFFF"/>
                </a:solidFill>
                <a:latin typeface="Times New Roman" panose="02020603050405020304" pitchFamily="18" charset="0"/>
                <a:cs typeface="Times New Roman" panose="02020603050405020304" pitchFamily="18" charset="0"/>
              </a:rPr>
              <a:t>HOẠT ĐỘNG KHỞI ĐỘNG</a:t>
            </a: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
            <a:extLst>
              <a:ext uri="{FF2B5EF4-FFF2-40B4-BE49-F238E27FC236}">
                <a16:creationId xmlns:a16="http://schemas.microsoft.com/office/drawing/2014/main" id="{C2030B0B-554B-9ED1-89B5-D02668AE2A78}"/>
              </a:ext>
            </a:extLst>
          </p:cNvPr>
          <p:cNvSpPr/>
          <p:nvPr/>
        </p:nvSpPr>
        <p:spPr>
          <a:xfrm rot="2700000">
            <a:off x="1198029" y="2137872"/>
            <a:ext cx="3253552" cy="3253552"/>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6">
            <a:extLst>
              <a:ext uri="{FF2B5EF4-FFF2-40B4-BE49-F238E27FC236}">
                <a16:creationId xmlns:a16="http://schemas.microsoft.com/office/drawing/2014/main" id="{DF9E00FC-2DFC-AAC8-109F-A8CD1D3A92BB}"/>
              </a:ext>
            </a:extLst>
          </p:cNvPr>
          <p:cNvSpPr txBox="1"/>
          <p:nvPr/>
        </p:nvSpPr>
        <p:spPr>
          <a:xfrm>
            <a:off x="838200" y="3408171"/>
            <a:ext cx="3883825" cy="910939"/>
          </a:xfrm>
          <a:prstGeom prst="rect">
            <a:avLst/>
          </a:prstGeom>
          <a:noFill/>
        </p:spPr>
        <p:txBody>
          <a:bodyPr wrap="square" rtlCol="0">
            <a:spAutoFit/>
          </a:bodyPr>
          <a:lstStyle/>
          <a:p>
            <a:pPr algn="ctr" defTabSz="996696">
              <a:spcAft>
                <a:spcPts val="600"/>
              </a:spcAft>
              <a:defRPr/>
            </a:pPr>
            <a:r>
              <a:rPr lang="en-US" sz="2616" b="1" kern="1200">
                <a:solidFill>
                  <a:srgbClr val="002060"/>
                </a:solidFill>
                <a:latin typeface="Times New Roman" panose="02020603050405020304" pitchFamily="18" charset="0"/>
                <a:ea typeface="Roboto" panose="02000000000000000000" pitchFamily="2" charset="0"/>
                <a:cs typeface="Times New Roman" panose="02020603050405020304" pitchFamily="18" charset="0"/>
              </a:rPr>
              <a:t>BẠN CÓ ĐOÁN ĐƯỢC AI KHÔNG?</a:t>
            </a:r>
            <a:endPar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Freeform: Shape 5">
            <a:extLst>
              <a:ext uri="{FF2B5EF4-FFF2-40B4-BE49-F238E27FC236}">
                <a16:creationId xmlns:a16="http://schemas.microsoft.com/office/drawing/2014/main" id="{C5E914D6-9B2A-5872-929D-808B215E5F76}"/>
              </a:ext>
            </a:extLst>
          </p:cNvPr>
          <p:cNvSpPr/>
          <p:nvPr/>
        </p:nvSpPr>
        <p:spPr>
          <a:xfrm rot="18900000" flipV="1">
            <a:off x="1959046" y="1816134"/>
            <a:ext cx="1773283" cy="1829679"/>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00B050"/>
          </a:solidFill>
          <a:ln>
            <a:solidFill>
              <a:srgbClr val="FF0000"/>
            </a:solid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pic>
        <p:nvPicPr>
          <p:cNvPr id="8" name="Picture 7">
            <a:extLst>
              <a:ext uri="{FF2B5EF4-FFF2-40B4-BE49-F238E27FC236}">
                <a16:creationId xmlns:a16="http://schemas.microsoft.com/office/drawing/2014/main" id="{67236856-E8B3-3B30-72C3-D3EFB39C1B11}"/>
              </a:ext>
            </a:extLst>
          </p:cNvPr>
          <p:cNvPicPr>
            <a:picLocks noChangeAspect="1"/>
          </p:cNvPicPr>
          <p:nvPr/>
        </p:nvPicPr>
        <p:blipFill>
          <a:blip r:embed="rId3"/>
          <a:stretch>
            <a:fillRect/>
          </a:stretch>
        </p:blipFill>
        <p:spPr>
          <a:xfrm>
            <a:off x="7293166" y="1866671"/>
            <a:ext cx="4240114" cy="4198586"/>
          </a:xfrm>
          <a:prstGeom prst="rect">
            <a:avLst/>
          </a:prstGeom>
        </p:spPr>
      </p:pic>
      <p:sp>
        <p:nvSpPr>
          <p:cNvPr id="9" name="TextBox 8">
            <a:extLst>
              <a:ext uri="{FF2B5EF4-FFF2-40B4-BE49-F238E27FC236}">
                <a16:creationId xmlns:a16="http://schemas.microsoft.com/office/drawing/2014/main" id="{3E51F238-8593-4785-DE37-B12BE6A41E40}"/>
              </a:ext>
            </a:extLst>
          </p:cNvPr>
          <p:cNvSpPr txBox="1"/>
          <p:nvPr/>
        </p:nvSpPr>
        <p:spPr>
          <a:xfrm>
            <a:off x="4980729" y="4004813"/>
            <a:ext cx="2294627" cy="830997"/>
          </a:xfrm>
          <a:prstGeom prst="rect">
            <a:avLst/>
          </a:prstGeom>
          <a:solidFill>
            <a:schemeClr val="accent6">
              <a:lumMod val="20000"/>
              <a:lumOff val="80000"/>
            </a:schemeClr>
          </a:solid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3E3FB0C-C73D-A1FF-2794-1F1D28E03672}"/>
              </a:ext>
            </a:extLst>
          </p:cNvPr>
          <p:cNvSpPr txBox="1"/>
          <p:nvPr/>
        </p:nvSpPr>
        <p:spPr>
          <a:xfrm>
            <a:off x="7293166" y="5834424"/>
            <a:ext cx="4184814" cy="461665"/>
          </a:xfrm>
          <a:prstGeom prst="rect">
            <a:avLst/>
          </a:prstGeom>
          <a:solidFill>
            <a:schemeClr val="accent6">
              <a:lumMod val="20000"/>
              <a:lumOff val="80000"/>
            </a:schemeClr>
          </a:solidFill>
        </p:spPr>
        <p:txBody>
          <a:bodyPr wrap="square">
            <a:spAutoFit/>
          </a:bodyPr>
          <a:lstStyle/>
          <a:p>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 Oa –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sinh</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tơn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(1732-1799)</a:t>
            </a:r>
            <a:endParaRPr lang="en-US" sz="2400" dirty="0"/>
          </a:p>
        </p:txBody>
      </p:sp>
    </p:spTree>
    <p:extLst>
      <p:ext uri="{BB962C8B-B14F-4D97-AF65-F5344CB8AC3E}">
        <p14:creationId xmlns:p14="http://schemas.microsoft.com/office/powerpoint/2010/main" val="1384899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a sinh tơn">
            <a:hlinkClick r:id="" action="ppaction://media"/>
            <a:extLst>
              <a:ext uri="{FF2B5EF4-FFF2-40B4-BE49-F238E27FC236}">
                <a16:creationId xmlns:a16="http://schemas.microsoft.com/office/drawing/2014/main" id="{09AEF3C9-96C5-B4C7-AF84-705825031D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90533" y="1476775"/>
            <a:ext cx="6758470" cy="4572000"/>
          </a:xfrm>
          <a:prstGeom prst="rect">
            <a:avLst/>
          </a:prstGeom>
        </p:spPr>
      </p:pic>
      <p:sp>
        <p:nvSpPr>
          <p:cNvPr id="3" name="Title 1">
            <a:extLst>
              <a:ext uri="{FF2B5EF4-FFF2-40B4-BE49-F238E27FC236}">
                <a16:creationId xmlns:a16="http://schemas.microsoft.com/office/drawing/2014/main" id="{B2A86FB3-94F3-6C6C-C8B4-80324E3F4B73}"/>
              </a:ext>
            </a:extLst>
          </p:cNvPr>
          <p:cNvSpPr>
            <a:spLocks noGrp="1"/>
          </p:cNvSpPr>
          <p:nvPr>
            <p:ph type="title"/>
          </p:nvPr>
        </p:nvSpPr>
        <p:spPr>
          <a:xfrm>
            <a:off x="2630340" y="261258"/>
            <a:ext cx="6931319" cy="752217"/>
          </a:xfrm>
        </p:spPr>
        <p:txBody>
          <a:bodyPr vert="horz" lIns="91440" tIns="45720" rIns="91440" bIns="45720" rtlCol="0" anchor="b">
            <a:normAutofit/>
          </a:bodyPr>
          <a:lstStyle/>
          <a:p>
            <a:r>
              <a:rPr lang="en-US" sz="3600" b="1" kern="1200" dirty="0">
                <a:solidFill>
                  <a:schemeClr val="tx1">
                    <a:lumMod val="85000"/>
                    <a:lumOff val="15000"/>
                  </a:schemeClr>
                </a:solidFill>
                <a:latin typeface="Times New Roman" panose="02020603050405020304" pitchFamily="18" charset="0"/>
                <a:cs typeface="Times New Roman" panose="02020603050405020304" pitchFamily="18" charset="0"/>
              </a:rPr>
              <a:t>HOẠT ĐỘNG KHỞI ĐỘNG</a:t>
            </a:r>
          </a:p>
        </p:txBody>
      </p:sp>
      <p:sp>
        <p:nvSpPr>
          <p:cNvPr id="4" name="!!5">
            <a:extLst>
              <a:ext uri="{FF2B5EF4-FFF2-40B4-BE49-F238E27FC236}">
                <a16:creationId xmlns:a16="http://schemas.microsoft.com/office/drawing/2014/main" id="{C2030B0B-554B-9ED1-89B5-D02668AE2A78}"/>
              </a:ext>
            </a:extLst>
          </p:cNvPr>
          <p:cNvSpPr/>
          <p:nvPr/>
        </p:nvSpPr>
        <p:spPr>
          <a:xfrm rot="2700000">
            <a:off x="742115" y="1854680"/>
            <a:ext cx="2968028" cy="2968028"/>
          </a:xfrm>
          <a:prstGeom prst="roundRect">
            <a:avLst>
              <a:gd name="adj" fmla="val 7697"/>
            </a:avLst>
          </a:prstGeom>
          <a:solidFill>
            <a:schemeClr val="bg1"/>
          </a:solidFill>
          <a:ln>
            <a:no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6">
            <a:extLst>
              <a:ext uri="{FF2B5EF4-FFF2-40B4-BE49-F238E27FC236}">
                <a16:creationId xmlns:a16="http://schemas.microsoft.com/office/drawing/2014/main" id="{DF9E00FC-2DFC-AAC8-109F-A8CD1D3A92BB}"/>
              </a:ext>
            </a:extLst>
          </p:cNvPr>
          <p:cNvSpPr txBox="1"/>
          <p:nvPr/>
        </p:nvSpPr>
        <p:spPr>
          <a:xfrm>
            <a:off x="454634" y="2429109"/>
            <a:ext cx="354299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biết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về</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nhân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vật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G. Oa –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sinh</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tơn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6" name="Freeform: Shape 5">
            <a:extLst>
              <a:ext uri="{FF2B5EF4-FFF2-40B4-BE49-F238E27FC236}">
                <a16:creationId xmlns:a16="http://schemas.microsoft.com/office/drawing/2014/main" id="{C5E914D6-9B2A-5872-929D-808B215E5F76}"/>
              </a:ext>
            </a:extLst>
          </p:cNvPr>
          <p:cNvSpPr/>
          <p:nvPr/>
        </p:nvSpPr>
        <p:spPr>
          <a:xfrm rot="18900000" flipV="1">
            <a:off x="1436347" y="1561177"/>
            <a:ext cx="1617664" cy="1669111"/>
          </a:xfrm>
          <a:custGeom>
            <a:avLst/>
            <a:gdLst>
              <a:gd name="connsiteX0" fmla="*/ 0 w 1928279"/>
              <a:gd name="connsiteY0" fmla="*/ 1928279 h 1928279"/>
              <a:gd name="connsiteX1" fmla="*/ 1928279 w 1928279"/>
              <a:gd name="connsiteY1" fmla="*/ 0 h 1928279"/>
              <a:gd name="connsiteX2" fmla="*/ 1928279 w 1928279"/>
              <a:gd name="connsiteY2" fmla="*/ 1688879 h 1928279"/>
              <a:gd name="connsiteX3" fmla="*/ 1688879 w 1928279"/>
              <a:gd name="connsiteY3" fmla="*/ 1928279 h 1928279"/>
            </a:gdLst>
            <a:ahLst/>
            <a:cxnLst>
              <a:cxn ang="0">
                <a:pos x="connsiteX0" y="connsiteY0"/>
              </a:cxn>
              <a:cxn ang="0">
                <a:pos x="connsiteX1" y="connsiteY1"/>
              </a:cxn>
              <a:cxn ang="0">
                <a:pos x="connsiteX2" y="connsiteY2"/>
              </a:cxn>
              <a:cxn ang="0">
                <a:pos x="connsiteX3" y="connsiteY3"/>
              </a:cxn>
            </a:cxnLst>
            <a:rect l="l" t="t" r="r" b="b"/>
            <a:pathLst>
              <a:path w="1928279" h="1928279">
                <a:moveTo>
                  <a:pt x="0" y="1928279"/>
                </a:moveTo>
                <a:lnTo>
                  <a:pt x="1928279" y="0"/>
                </a:lnTo>
                <a:lnTo>
                  <a:pt x="1928279" y="1688879"/>
                </a:lnTo>
                <a:cubicBezTo>
                  <a:pt x="1928279" y="1821096"/>
                  <a:pt x="1821096" y="1928279"/>
                  <a:pt x="1688879" y="1928279"/>
                </a:cubicBezTo>
                <a:close/>
              </a:path>
            </a:pathLst>
          </a:custGeom>
          <a:solidFill>
            <a:srgbClr val="00B050"/>
          </a:solidFill>
          <a:ln>
            <a:solidFill>
              <a:srgbClr val="FF0000"/>
            </a:solidFill>
          </a:ln>
          <a:effectLst>
            <a:outerShdw blurRad="266700" sx="102000" sy="102000" algn="c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81584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5046CA-A353-46DC-8FAE-3D5567DBE0EC}"/>
              </a:ext>
            </a:extLst>
          </p:cNvPr>
          <p:cNvSpPr/>
          <p:nvPr/>
        </p:nvSpPr>
        <p:spPr>
          <a:xfrm>
            <a:off x="1229483" y="670560"/>
            <a:ext cx="8563235" cy="5486400"/>
          </a:xfrm>
          <a:prstGeom prst="rect">
            <a:avLst/>
          </a:prstGeom>
          <a:solidFill>
            <a:schemeClr val="bg1"/>
          </a:solidFill>
          <a:ln>
            <a:noFill/>
          </a:ln>
          <a:effectLst>
            <a:outerShdw blurRad="1270000" dist="38100" dir="2700000" sx="101000" sy="101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4" name="Isosceles Triangle 13">
            <a:extLst>
              <a:ext uri="{FF2B5EF4-FFF2-40B4-BE49-F238E27FC236}">
                <a16:creationId xmlns:a16="http://schemas.microsoft.com/office/drawing/2014/main" id="{62A5024D-40B8-4115-A8F3-C7CE168A7B30}"/>
              </a:ext>
            </a:extLst>
          </p:cNvPr>
          <p:cNvSpPr/>
          <p:nvPr/>
        </p:nvSpPr>
        <p:spPr>
          <a:xfrm flipV="1">
            <a:off x="0" y="-5"/>
            <a:ext cx="3216166" cy="1447803"/>
          </a:xfrm>
          <a:custGeom>
            <a:avLst/>
            <a:gdLst>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8 h 1915888"/>
              <a:gd name="connsiteX1" fmla="*/ 2532743 w 5065486"/>
              <a:gd name="connsiteY1" fmla="*/ 1 h 1915888"/>
              <a:gd name="connsiteX2" fmla="*/ 5065486 w 5065486"/>
              <a:gd name="connsiteY2" fmla="*/ 1915888 h 1915888"/>
              <a:gd name="connsiteX3" fmla="*/ 0 w 5065486"/>
              <a:gd name="connsiteY3" fmla="*/ 1915888 h 1915888"/>
              <a:gd name="connsiteX0" fmla="*/ 0 w 5065486"/>
              <a:gd name="connsiteY0" fmla="*/ 1915887 h 1915887"/>
              <a:gd name="connsiteX1" fmla="*/ 2532743 w 5065486"/>
              <a:gd name="connsiteY1" fmla="*/ 0 h 1915887"/>
              <a:gd name="connsiteX2" fmla="*/ 5065486 w 5065486"/>
              <a:gd name="connsiteY2" fmla="*/ 1915887 h 1915887"/>
              <a:gd name="connsiteX3" fmla="*/ 0 w 5065486"/>
              <a:gd name="connsiteY3" fmla="*/ 1915887 h 1915887"/>
            </a:gdLst>
            <a:ahLst/>
            <a:cxnLst>
              <a:cxn ang="0">
                <a:pos x="connsiteX0" y="connsiteY0"/>
              </a:cxn>
              <a:cxn ang="0">
                <a:pos x="connsiteX1" y="connsiteY1"/>
              </a:cxn>
              <a:cxn ang="0">
                <a:pos x="connsiteX2" y="connsiteY2"/>
              </a:cxn>
              <a:cxn ang="0">
                <a:pos x="connsiteX3" y="connsiteY3"/>
              </a:cxn>
            </a:cxnLst>
            <a:rect l="l" t="t" r="r" b="b"/>
            <a:pathLst>
              <a:path w="5065486" h="1915887">
                <a:moveTo>
                  <a:pt x="0" y="1915887"/>
                </a:moveTo>
                <a:cubicBezTo>
                  <a:pt x="844248" y="1277258"/>
                  <a:pt x="2282855" y="6169"/>
                  <a:pt x="2532743" y="0"/>
                </a:cubicBezTo>
                <a:cubicBezTo>
                  <a:pt x="2767391" y="13789"/>
                  <a:pt x="4221238" y="1277258"/>
                  <a:pt x="5065486" y="1915887"/>
                </a:cubicBezTo>
                <a:lnTo>
                  <a:pt x="0" y="1915887"/>
                </a:lnTo>
                <a:close/>
              </a:path>
            </a:pathLst>
          </a:cu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Isosceles Triangle 14">
            <a:extLst>
              <a:ext uri="{FF2B5EF4-FFF2-40B4-BE49-F238E27FC236}">
                <a16:creationId xmlns:a16="http://schemas.microsoft.com/office/drawing/2014/main" id="{1F2EEF7F-E047-4093-83A5-8DA1771E447D}"/>
              </a:ext>
            </a:extLst>
          </p:cNvPr>
          <p:cNvSpPr/>
          <p:nvPr/>
        </p:nvSpPr>
        <p:spPr>
          <a:xfrm rot="5400000" flipV="1">
            <a:off x="8167317" y="1820917"/>
            <a:ext cx="5094514" cy="3216166"/>
          </a:xfrm>
          <a:custGeom>
            <a:avLst/>
            <a:gdLst>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5 h 3216165"/>
              <a:gd name="connsiteX1" fmla="*/ 2547257 w 5094514"/>
              <a:gd name="connsiteY1" fmla="*/ 0 h 3216165"/>
              <a:gd name="connsiteX2" fmla="*/ 5094514 w 5094514"/>
              <a:gd name="connsiteY2" fmla="*/ 3216165 h 3216165"/>
              <a:gd name="connsiteX3" fmla="*/ 0 w 5094514"/>
              <a:gd name="connsiteY3" fmla="*/ 3216165 h 3216165"/>
              <a:gd name="connsiteX0" fmla="*/ 0 w 5094514"/>
              <a:gd name="connsiteY0" fmla="*/ 3216166 h 3216166"/>
              <a:gd name="connsiteX1" fmla="*/ 2547257 w 5094514"/>
              <a:gd name="connsiteY1" fmla="*/ 1 h 3216166"/>
              <a:gd name="connsiteX2" fmla="*/ 5094514 w 5094514"/>
              <a:gd name="connsiteY2" fmla="*/ 3216166 h 3216166"/>
              <a:gd name="connsiteX3" fmla="*/ 0 w 5094514"/>
              <a:gd name="connsiteY3" fmla="*/ 3216166 h 3216166"/>
            </a:gdLst>
            <a:ahLst/>
            <a:cxnLst>
              <a:cxn ang="0">
                <a:pos x="connsiteX0" y="connsiteY0"/>
              </a:cxn>
              <a:cxn ang="0">
                <a:pos x="connsiteX1" y="connsiteY1"/>
              </a:cxn>
              <a:cxn ang="0">
                <a:pos x="connsiteX2" y="connsiteY2"/>
              </a:cxn>
              <a:cxn ang="0">
                <a:pos x="connsiteX3" y="connsiteY3"/>
              </a:cxn>
            </a:cxnLst>
            <a:rect l="l" t="t" r="r" b="b"/>
            <a:pathLst>
              <a:path w="5094514" h="3216166">
                <a:moveTo>
                  <a:pt x="0" y="3216166"/>
                </a:moveTo>
                <a:cubicBezTo>
                  <a:pt x="849086" y="2144111"/>
                  <a:pt x="2330637" y="-2359"/>
                  <a:pt x="2547257" y="1"/>
                </a:cubicBezTo>
                <a:cubicBezTo>
                  <a:pt x="2756266" y="12879"/>
                  <a:pt x="4245428" y="2144111"/>
                  <a:pt x="5094514" y="3216166"/>
                </a:cubicBezTo>
                <a:lnTo>
                  <a:pt x="0" y="3216166"/>
                </a:lnTo>
                <a:close/>
              </a:path>
            </a:pathLst>
          </a:cu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1">
            <a:extLst>
              <a:ext uri="{FF2B5EF4-FFF2-40B4-BE49-F238E27FC236}">
                <a16:creationId xmlns:a16="http://schemas.microsoft.com/office/drawing/2014/main" id="{A891C682-0983-42B4-91B3-F2E73E36AA31}"/>
              </a:ext>
            </a:extLst>
          </p:cNvPr>
          <p:cNvSpPr txBox="1"/>
          <p:nvPr/>
        </p:nvSpPr>
        <p:spPr>
          <a:xfrm>
            <a:off x="4853140" y="-8540500"/>
            <a:ext cx="256192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NỘI DUNG</a:t>
            </a:r>
          </a:p>
        </p:txBody>
      </p:sp>
      <p:sp>
        <p:nvSpPr>
          <p:cNvPr id="8" name="!!2">
            <a:extLst>
              <a:ext uri="{FF2B5EF4-FFF2-40B4-BE49-F238E27FC236}">
                <a16:creationId xmlns:a16="http://schemas.microsoft.com/office/drawing/2014/main" id="{B9C83D45-FB4F-B74C-892D-F69CB60AFF13}"/>
              </a:ext>
            </a:extLst>
          </p:cNvPr>
          <p:cNvSpPr txBox="1"/>
          <p:nvPr/>
        </p:nvSpPr>
        <p:spPr>
          <a:xfrm>
            <a:off x="1608083" y="1447798"/>
            <a:ext cx="7760994" cy="440120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a:latin typeface="Times New Roman" pitchFamily="18" charset="0"/>
                <a:cs typeface="Times New Roman" pitchFamily="18" charset="0"/>
              </a:rPr>
              <a:t>G. Oa-</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tơn</a:t>
            </a:r>
            <a:r>
              <a:rPr lang="en-US" sz="2800" dirty="0">
                <a:latin typeface="Times New Roman" pitchFamily="18" charset="0"/>
                <a:cs typeface="Times New Roman" pitchFamily="18" charset="0"/>
              </a:rPr>
              <a:t> (1732 – 1799),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ở bang </a:t>
            </a:r>
            <a:r>
              <a:rPr lang="en-US" sz="2800" dirty="0" err="1">
                <a:latin typeface="Times New Roman" pitchFamily="18" charset="0"/>
                <a:cs typeface="Times New Roman" pitchFamily="18" charset="0"/>
              </a:rPr>
              <a:t>Viếc</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gi</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ni</a:t>
            </a:r>
            <a:r>
              <a:rPr lang="en-US" sz="2800" dirty="0">
                <a:latin typeface="Times New Roman" pitchFamily="18" charset="0"/>
                <a:cs typeface="Times New Roman" pitchFamily="18" charset="0"/>
              </a:rPr>
              <a:t>-a.</a:t>
            </a:r>
          </a:p>
          <a:p>
            <a:pPr marL="457200" indent="-457200" algn="just">
              <a:buFont typeface="Wingdings" panose="05000000000000000000" pitchFamily="2" charset="2"/>
              <a:buChar char="ü"/>
            </a:pP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ở bang </a:t>
            </a:r>
            <a:r>
              <a:rPr lang="en-US" sz="2800" dirty="0" err="1">
                <a:latin typeface="Times New Roman" pitchFamily="18" charset="0"/>
                <a:cs typeface="Times New Roman" pitchFamily="18" charset="0"/>
              </a:rPr>
              <a:t>Viếc</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gi</a:t>
            </a:r>
            <a:r>
              <a:rPr lang="en-US" sz="2800" dirty="0">
                <a:latin typeface="Times New Roman" pitchFamily="18" charset="0"/>
                <a:cs typeface="Times New Roman" pitchFamily="18" charset="0"/>
              </a:rPr>
              <a:t>-</a:t>
            </a:r>
            <a:r>
              <a:rPr lang="en-US" sz="2800" dirty="0" err="1">
                <a:latin typeface="Times New Roman" pitchFamily="18" charset="0"/>
                <a:cs typeface="Times New Roman" pitchFamily="18" charset="0"/>
              </a:rPr>
              <a:t>ni</a:t>
            </a: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Anh.</a:t>
            </a:r>
            <a:endParaRPr lang="en-US" sz="2800" dirty="0">
              <a:solidFill>
                <a:srgbClr val="002060"/>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2800" dirty="0">
                <a:solidFill>
                  <a:srgbClr val="002060"/>
                </a:solidFill>
                <a:latin typeface="Times New Roman" pitchFamily="18" charset="0"/>
                <a:cs typeface="Times New Roman" pitchFamily="18" charset="0"/>
              </a:rPr>
              <a:t>Ông đã đóng góp rất nhiều bằng 3 công lao: ông đã chỉ huy quân đội lục địa để chống lại người Anh, ông cũng là chủ tịch của ủy Ban soạn thảo ra Bản Hiến Pháp, ông đã được bầu làm vị Tổng Thống đầu tiên của xứ Hoa Kỳ</a:t>
            </a:r>
            <a:r>
              <a:rPr lang="en-US" sz="2800" dirty="0">
                <a:solidFill>
                  <a:srgbClr val="002060"/>
                </a:solidFill>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5" name="Picture 3" descr="C:\Users\ADMIN\Downloads\bai 30\bai 30- lich su lop 10\hinh anh\George_Washington.jpeg">
            <a:extLst>
              <a:ext uri="{FF2B5EF4-FFF2-40B4-BE49-F238E27FC236}">
                <a16:creationId xmlns:a16="http://schemas.microsoft.com/office/drawing/2014/main" id="{5BB73AC0-499F-3B4B-063A-6B9650FE7E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2217421"/>
            <a:ext cx="2937025"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1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right)">
                                      <p:cBhvr>
                                        <p:cTn id="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B2C1-A06E-975A-3986-AAC146FC53EE}"/>
              </a:ext>
            </a:extLst>
          </p:cNvPr>
          <p:cNvSpPr>
            <a:spLocks noGrp="1"/>
          </p:cNvSpPr>
          <p:nvPr>
            <p:ph type="title"/>
          </p:nvPr>
        </p:nvSpPr>
        <p:spPr>
          <a:xfrm>
            <a:off x="520505" y="1"/>
            <a:ext cx="10833295" cy="1257300"/>
          </a:xfrm>
        </p:spPr>
        <p:txBody>
          <a:bodyPr>
            <a:normAutofit/>
          </a:bodyPr>
          <a:lstStyle/>
          <a:p>
            <a:pPr algn="ctr"/>
            <a:r>
              <a:rPr lang="en-US" sz="3600" b="1" dirty="0">
                <a:solidFill>
                  <a:srgbClr val="0000FF"/>
                </a:solidFill>
                <a:latin typeface="Times New Roman" panose="02020603050405020304" pitchFamily="18" charset="0"/>
                <a:cs typeface="Times New Roman" panose="02020603050405020304" pitchFamily="18" charset="0"/>
              </a:rPr>
              <a:t>TIẾT 2: BÀI 1. CÁC CUỘC CÁCH MẠNG TƯ SẢN Ở CHÂU ÂU VÀ BẮC MỸ</a:t>
            </a:r>
            <a:endParaRPr lang="en-US" dirty="0"/>
          </a:p>
        </p:txBody>
      </p:sp>
      <p:sp>
        <p:nvSpPr>
          <p:cNvPr id="4" name="TextBox 3">
            <a:extLst>
              <a:ext uri="{FF2B5EF4-FFF2-40B4-BE49-F238E27FC236}">
                <a16:creationId xmlns:a16="http://schemas.microsoft.com/office/drawing/2014/main" id="{3C0D0939-5D47-9C21-9411-A7D4407F662A}"/>
              </a:ext>
            </a:extLst>
          </p:cNvPr>
          <p:cNvSpPr txBox="1"/>
          <p:nvPr/>
        </p:nvSpPr>
        <p:spPr>
          <a:xfrm>
            <a:off x="-406876" y="1257301"/>
            <a:ext cx="11760676" cy="461665"/>
          </a:xfrm>
          <a:prstGeom prst="rect">
            <a:avLst/>
          </a:prstGeom>
          <a:noFill/>
        </p:spPr>
        <p:txBody>
          <a:bodyPr wrap="square" rtlCol="0">
            <a:spAutoFit/>
          </a:bodyPr>
          <a:lstStyle/>
          <a:p>
            <a:pPr algn="ctr"/>
            <a:r>
              <a:rPr lang="en-US" sz="2400" b="1" dirty="0">
                <a:solidFill>
                  <a:srgbClr val="0066FF"/>
                </a:solidFill>
                <a:latin typeface="Times New Roman" panose="02020603050405020304" pitchFamily="18" charset="0"/>
                <a:cs typeface="Times New Roman" panose="02020603050405020304" pitchFamily="18" charset="0"/>
              </a:rPr>
              <a:t>II.CHIẾN TRANH GIÀNH ĐỘC LẬP CỦA 13 THUỘC ĐỊA ANH Ở BẮC MĨ</a:t>
            </a:r>
          </a:p>
        </p:txBody>
      </p:sp>
      <p:sp>
        <p:nvSpPr>
          <p:cNvPr id="6" name="Speech Bubble: Rectangle with Corners Rounded 5">
            <a:extLst>
              <a:ext uri="{FF2B5EF4-FFF2-40B4-BE49-F238E27FC236}">
                <a16:creationId xmlns:a16="http://schemas.microsoft.com/office/drawing/2014/main" id="{31714FEA-B711-A511-41DF-9B649F16D25D}"/>
              </a:ext>
            </a:extLst>
          </p:cNvPr>
          <p:cNvSpPr/>
          <p:nvPr/>
        </p:nvSpPr>
        <p:spPr>
          <a:xfrm>
            <a:off x="6096000" y="2033290"/>
            <a:ext cx="5797312" cy="2791420"/>
          </a:xfrm>
          <a:prstGeom prst="wedgeRoundRectCallout">
            <a:avLst>
              <a:gd name="adj1" fmla="val -55848"/>
              <a:gd name="adj2" fmla="val 3520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err="1">
                <a:solidFill>
                  <a:srgbClr val="000000"/>
                </a:solidFill>
                <a:effectLst/>
                <a:latin typeface="Times New Roman" panose="02020603050405020304" pitchFamily="18" charset="0"/>
                <a:cs typeface="Times New Roman" panose="02020603050405020304" pitchFamily="18" charset="0"/>
              </a:rPr>
              <a:t>Em</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hãy</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xác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định trên lược đồ 1.1 địa điểm diễn ra cuộc Chiến tranh giành độc lập của 13 thuộc địa Anh ở Bắc Mỹ</a:t>
            </a:r>
            <a:endParaRPr lang="en-US" sz="3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8BC92AB-5BF6-EA5B-934E-1E3F7C8BD7C2}"/>
              </a:ext>
            </a:extLst>
          </p:cNvPr>
          <p:cNvPicPr>
            <a:picLocks noChangeAspect="1"/>
          </p:cNvPicPr>
          <p:nvPr/>
        </p:nvPicPr>
        <p:blipFill>
          <a:blip r:embed="rId2"/>
          <a:stretch>
            <a:fillRect/>
          </a:stretch>
        </p:blipFill>
        <p:spPr>
          <a:xfrm>
            <a:off x="298688" y="2033290"/>
            <a:ext cx="5473462" cy="4824710"/>
          </a:xfrm>
          <a:prstGeom prst="rect">
            <a:avLst/>
          </a:prstGeom>
        </p:spPr>
      </p:pic>
    </p:spTree>
    <p:extLst>
      <p:ext uri="{BB962C8B-B14F-4D97-AF65-F5344CB8AC3E}">
        <p14:creationId xmlns:p14="http://schemas.microsoft.com/office/powerpoint/2010/main" val="379989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96F7BEEC-E8BF-4D6B-B7CF-5C1B74D1EA96}:419"/>
</p:tagLst>
</file>

<file path=ppt/tags/tag2.xml><?xml version="1.0" encoding="utf-8"?>
<p:tagLst xmlns:a="http://schemas.openxmlformats.org/drawingml/2006/main" xmlns:r="http://schemas.openxmlformats.org/officeDocument/2006/relationships" xmlns:p="http://schemas.openxmlformats.org/presentationml/2006/main">
  <p:tag name="GENSWF_SLIDE_UID" val="{F73E2F8D-2EB3-4B59-8893-58CC2E40D921}:418"/>
</p:tagLst>
</file>

<file path=ppt/tags/tag3.xml><?xml version="1.0" encoding="utf-8"?>
<p:tagLst xmlns:a="http://schemas.openxmlformats.org/drawingml/2006/main" xmlns:r="http://schemas.openxmlformats.org/officeDocument/2006/relationships" xmlns:p="http://schemas.openxmlformats.org/presentationml/2006/main">
  <p:tag name="GENSWF_SLIDE_UID" val="{F73E2F8D-2EB3-4B59-8893-58CC2E40D921}:418"/>
</p:tagLst>
</file>

<file path=ppt/tags/tag4.xml><?xml version="1.0" encoding="utf-8"?>
<p:tagLst xmlns:a="http://schemas.openxmlformats.org/drawingml/2006/main" xmlns:r="http://schemas.openxmlformats.org/officeDocument/2006/relationships" xmlns:p="http://schemas.openxmlformats.org/presentationml/2006/main">
  <p:tag name="GENSWF_SLIDE_UID" val="{D1C6010B-55FF-4375-82EE-2A957C7E5008}:417"/>
</p:tagLst>
</file>

<file path=ppt/tags/tag5.xml><?xml version="1.0" encoding="utf-8"?>
<p:tagLst xmlns:a="http://schemas.openxmlformats.org/drawingml/2006/main" xmlns:r="http://schemas.openxmlformats.org/officeDocument/2006/relationships" xmlns:p="http://schemas.openxmlformats.org/presentationml/2006/main">
  <p:tag name="GENSWF_SLIDE_UID" val="{D1C6010B-55FF-4375-82EE-2A957C7E5008}:41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1960</TotalTime>
  <Words>2575</Words>
  <Application>Microsoft Office PowerPoint</Application>
  <PresentationFormat>Widescreen</PresentationFormat>
  <Paragraphs>306</Paragraphs>
  <Slides>37</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A3.OpenSans-San</vt:lpstr>
      <vt:lpstr>Arial</vt:lpstr>
      <vt:lpstr>Calibri</vt:lpstr>
      <vt:lpstr>Calibri Light</vt:lpstr>
      <vt:lpstr>Garamond</vt:lpstr>
      <vt:lpstr>Open Sans</vt:lpstr>
      <vt:lpstr>Roboto</vt:lpstr>
      <vt:lpstr>Symbol</vt:lpstr>
      <vt:lpstr>Times New Roman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HOẠT ĐỘNG KHỞI ĐỘNG</vt:lpstr>
      <vt:lpstr>HOẠT ĐỘNG KHỞI ĐỘNG</vt:lpstr>
      <vt:lpstr>PowerPoint Presentation</vt:lpstr>
      <vt:lpstr>TIẾT 2: BÀI 1. CÁC CUỘC CÁCH MẠNG TƯ SẢN Ở CHÂU ÂU VÀ BẮC MỸ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HƯỚNG DẪN HỌC BÀI Ở NHÀ</vt:lpstr>
      <vt:lpstr>HƯỚNG DẪN HỌC BÀI Ở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Ad</cp:lastModifiedBy>
  <cp:revision>54</cp:revision>
  <dcterms:created xsi:type="dcterms:W3CDTF">2023-04-14T08:48:41Z</dcterms:created>
  <dcterms:modified xsi:type="dcterms:W3CDTF">2025-08-31T14:45:16Z</dcterms:modified>
</cp:coreProperties>
</file>